
<file path=[Content_Types].xml><?xml version="1.0" encoding="utf-8"?>
<Types xmlns="http://schemas.openxmlformats.org/package/2006/content-types">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2" r:id="rId1"/>
    <p:sldMasterId id="2147483683" r:id="rId2"/>
  </p:sldMasterIdLst>
  <p:notesMasterIdLst>
    <p:notesMasterId r:id="rId54"/>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312" r:id="rId38"/>
    <p:sldId id="296"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3" r:id="rId5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680BC3E-FA7E-4CD5-AFB9-5624B5BA50DD}">
  <a:tblStyle styleId="{8680BC3E-FA7E-4CD5-AFB9-5624B5BA50D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ableStyles" Target="tableStyles.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95d4f3154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95d4f3154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9c78b8cd90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9c78b8cd90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
        <p:cNvGrpSpPr/>
        <p:nvPr/>
      </p:nvGrpSpPr>
      <p:grpSpPr>
        <a:xfrm>
          <a:off x="0" y="0"/>
          <a:ext cx="0" cy="0"/>
          <a:chOff x="0" y="0"/>
          <a:chExt cx="0" cy="0"/>
        </a:xfrm>
      </p:grpSpPr>
      <p:sp>
        <p:nvSpPr>
          <p:cNvPr id="1251" name="Google Shape;1251;g9c78b8cd90_1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 name="Google Shape;1252;g9c78b8cd90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
        <p:cNvGrpSpPr/>
        <p:nvPr/>
      </p:nvGrpSpPr>
      <p:grpSpPr>
        <a:xfrm>
          <a:off x="0" y="0"/>
          <a:ext cx="0" cy="0"/>
          <a:chOff x="0" y="0"/>
          <a:chExt cx="0" cy="0"/>
        </a:xfrm>
      </p:grpSpPr>
      <p:sp>
        <p:nvSpPr>
          <p:cNvPr id="1298" name="Google Shape;1298;g9c78b8cd90_1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 name="Google Shape;1299;g9c78b8cd90_1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
        <p:cNvGrpSpPr/>
        <p:nvPr/>
      </p:nvGrpSpPr>
      <p:grpSpPr>
        <a:xfrm>
          <a:off x="0" y="0"/>
          <a:ext cx="0" cy="0"/>
          <a:chOff x="0" y="0"/>
          <a:chExt cx="0" cy="0"/>
        </a:xfrm>
      </p:grpSpPr>
      <p:sp>
        <p:nvSpPr>
          <p:cNvPr id="1312" name="Google Shape;1312;g9949a8edb0_1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3" name="Google Shape;1313;g9949a8edb0_1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6"/>
        <p:cNvGrpSpPr/>
        <p:nvPr/>
      </p:nvGrpSpPr>
      <p:grpSpPr>
        <a:xfrm>
          <a:off x="0" y="0"/>
          <a:ext cx="0" cy="0"/>
          <a:chOff x="0" y="0"/>
          <a:chExt cx="0" cy="0"/>
        </a:xfrm>
      </p:grpSpPr>
      <p:sp>
        <p:nvSpPr>
          <p:cNvPr id="1317" name="Google Shape;1317;g9c7d8cb16c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 name="Google Shape;1318;g9c7d8cb16c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7"/>
        <p:cNvGrpSpPr/>
        <p:nvPr/>
      </p:nvGrpSpPr>
      <p:grpSpPr>
        <a:xfrm>
          <a:off x="0" y="0"/>
          <a:ext cx="0" cy="0"/>
          <a:chOff x="0" y="0"/>
          <a:chExt cx="0" cy="0"/>
        </a:xfrm>
      </p:grpSpPr>
      <p:sp>
        <p:nvSpPr>
          <p:cNvPr id="1368" name="Google Shape;1368;g9949a8edb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9" name="Google Shape;1369;g9949a8edb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9cc5bf0a6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9cc5bf0a6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1"/>
        <p:cNvGrpSpPr/>
        <p:nvPr/>
      </p:nvGrpSpPr>
      <p:grpSpPr>
        <a:xfrm>
          <a:off x="0" y="0"/>
          <a:ext cx="0" cy="0"/>
          <a:chOff x="0" y="0"/>
          <a:chExt cx="0" cy="0"/>
        </a:xfrm>
      </p:grpSpPr>
      <p:sp>
        <p:nvSpPr>
          <p:cNvPr id="1462" name="Google Shape;1462;g9949a8edb0_0_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3" name="Google Shape;1463;g9949a8edb0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
        <p:cNvGrpSpPr/>
        <p:nvPr/>
      </p:nvGrpSpPr>
      <p:grpSpPr>
        <a:xfrm>
          <a:off x="0" y="0"/>
          <a:ext cx="0" cy="0"/>
          <a:chOff x="0" y="0"/>
          <a:chExt cx="0" cy="0"/>
        </a:xfrm>
      </p:grpSpPr>
      <p:sp>
        <p:nvSpPr>
          <p:cNvPr id="1485" name="Google Shape;1485;g9949a8edb0_1_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 name="Google Shape;1486;g9949a8edb0_1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0"/>
        <p:cNvGrpSpPr/>
        <p:nvPr/>
      </p:nvGrpSpPr>
      <p:grpSpPr>
        <a:xfrm>
          <a:off x="0" y="0"/>
          <a:ext cx="0" cy="0"/>
          <a:chOff x="0" y="0"/>
          <a:chExt cx="0" cy="0"/>
        </a:xfrm>
      </p:grpSpPr>
      <p:sp>
        <p:nvSpPr>
          <p:cNvPr id="1511" name="Google Shape;1511;g9949a8edb0_1_1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2" name="Google Shape;1512;g9949a8edb0_1_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9554c7faf3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9554c7faf3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1"/>
        <p:cNvGrpSpPr/>
        <p:nvPr/>
      </p:nvGrpSpPr>
      <p:grpSpPr>
        <a:xfrm>
          <a:off x="0" y="0"/>
          <a:ext cx="0" cy="0"/>
          <a:chOff x="0" y="0"/>
          <a:chExt cx="0" cy="0"/>
        </a:xfrm>
      </p:grpSpPr>
      <p:sp>
        <p:nvSpPr>
          <p:cNvPr id="1552" name="Google Shape;1552;g9e01320337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3" name="Google Shape;1553;g9e01320337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6"/>
        <p:cNvGrpSpPr/>
        <p:nvPr/>
      </p:nvGrpSpPr>
      <p:grpSpPr>
        <a:xfrm>
          <a:off x="0" y="0"/>
          <a:ext cx="0" cy="0"/>
          <a:chOff x="0" y="0"/>
          <a:chExt cx="0" cy="0"/>
        </a:xfrm>
      </p:grpSpPr>
      <p:sp>
        <p:nvSpPr>
          <p:cNvPr id="1577" name="Google Shape;1577;g9949a8edb0_1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8" name="Google Shape;1578;g9949a8edb0_1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3"/>
        <p:cNvGrpSpPr/>
        <p:nvPr/>
      </p:nvGrpSpPr>
      <p:grpSpPr>
        <a:xfrm>
          <a:off x="0" y="0"/>
          <a:ext cx="0" cy="0"/>
          <a:chOff x="0" y="0"/>
          <a:chExt cx="0" cy="0"/>
        </a:xfrm>
      </p:grpSpPr>
      <p:sp>
        <p:nvSpPr>
          <p:cNvPr id="1604" name="Google Shape;1604;g9cab0f17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 name="Google Shape;1605;g9cab0f17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p:cNvGrpSpPr/>
        <p:nvPr/>
      </p:nvGrpSpPr>
      <p:grpSpPr>
        <a:xfrm>
          <a:off x="0" y="0"/>
          <a:ext cx="0" cy="0"/>
          <a:chOff x="0" y="0"/>
          <a:chExt cx="0" cy="0"/>
        </a:xfrm>
      </p:grpSpPr>
      <p:sp>
        <p:nvSpPr>
          <p:cNvPr id="1633" name="Google Shape;1633;g9c78b8cd90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9c78b8cd90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3"/>
        <p:cNvGrpSpPr/>
        <p:nvPr/>
      </p:nvGrpSpPr>
      <p:grpSpPr>
        <a:xfrm>
          <a:off x="0" y="0"/>
          <a:ext cx="0" cy="0"/>
          <a:chOff x="0" y="0"/>
          <a:chExt cx="0" cy="0"/>
        </a:xfrm>
      </p:grpSpPr>
      <p:sp>
        <p:nvSpPr>
          <p:cNvPr id="1694" name="Google Shape;1694;g9cab0f1762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5" name="Google Shape;1695;g9cab0f1762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9"/>
        <p:cNvGrpSpPr/>
        <p:nvPr/>
      </p:nvGrpSpPr>
      <p:grpSpPr>
        <a:xfrm>
          <a:off x="0" y="0"/>
          <a:ext cx="0" cy="0"/>
          <a:chOff x="0" y="0"/>
          <a:chExt cx="0" cy="0"/>
        </a:xfrm>
      </p:grpSpPr>
      <p:sp>
        <p:nvSpPr>
          <p:cNvPr id="1700" name="Google Shape;1700;g9cab0f1762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1" name="Google Shape;1701;g9cab0f1762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5"/>
        <p:cNvGrpSpPr/>
        <p:nvPr/>
      </p:nvGrpSpPr>
      <p:grpSpPr>
        <a:xfrm>
          <a:off x="0" y="0"/>
          <a:ext cx="0" cy="0"/>
          <a:chOff x="0" y="0"/>
          <a:chExt cx="0" cy="0"/>
        </a:xfrm>
      </p:grpSpPr>
      <p:sp>
        <p:nvSpPr>
          <p:cNvPr id="1746" name="Google Shape;1746;ga3bbb0fe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7" name="Google Shape;1747;ga3bbb0fe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8"/>
        <p:cNvGrpSpPr/>
        <p:nvPr/>
      </p:nvGrpSpPr>
      <p:grpSpPr>
        <a:xfrm>
          <a:off x="0" y="0"/>
          <a:ext cx="0" cy="0"/>
          <a:chOff x="0" y="0"/>
          <a:chExt cx="0" cy="0"/>
        </a:xfrm>
      </p:grpSpPr>
      <p:sp>
        <p:nvSpPr>
          <p:cNvPr id="1799" name="Google Shape;1799;g9cab0f1762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0" name="Google Shape;1800;g9cab0f1762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9"/>
        <p:cNvGrpSpPr/>
        <p:nvPr/>
      </p:nvGrpSpPr>
      <p:grpSpPr>
        <a:xfrm>
          <a:off x="0" y="0"/>
          <a:ext cx="0" cy="0"/>
          <a:chOff x="0" y="0"/>
          <a:chExt cx="0" cy="0"/>
        </a:xfrm>
      </p:grpSpPr>
      <p:sp>
        <p:nvSpPr>
          <p:cNvPr id="1820" name="Google Shape;1820;g9cc5bf0a60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 name="Google Shape;1821;g9cc5bf0a60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1"/>
        <p:cNvGrpSpPr/>
        <p:nvPr/>
      </p:nvGrpSpPr>
      <p:grpSpPr>
        <a:xfrm>
          <a:off x="0" y="0"/>
          <a:ext cx="0" cy="0"/>
          <a:chOff x="0" y="0"/>
          <a:chExt cx="0" cy="0"/>
        </a:xfrm>
      </p:grpSpPr>
      <p:sp>
        <p:nvSpPr>
          <p:cNvPr id="1952" name="Google Shape;1952;g9dd3ca4fa9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3" name="Google Shape;1953;g9dd3ca4fa9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
        <p:cNvGrpSpPr/>
        <p:nvPr/>
      </p:nvGrpSpPr>
      <p:grpSpPr>
        <a:xfrm>
          <a:off x="0" y="0"/>
          <a:ext cx="0" cy="0"/>
          <a:chOff x="0" y="0"/>
          <a:chExt cx="0" cy="0"/>
        </a:xfrm>
      </p:grpSpPr>
      <p:sp>
        <p:nvSpPr>
          <p:cNvPr id="918" name="Google Shape;918;g9691715f61_0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 name="Google Shape;919;g9691715f61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
        <p:cNvGrpSpPr/>
        <p:nvPr/>
      </p:nvGrpSpPr>
      <p:grpSpPr>
        <a:xfrm>
          <a:off x="0" y="0"/>
          <a:ext cx="0" cy="0"/>
          <a:chOff x="0" y="0"/>
          <a:chExt cx="0" cy="0"/>
        </a:xfrm>
      </p:grpSpPr>
      <p:sp>
        <p:nvSpPr>
          <p:cNvPr id="1979" name="Google Shape;1979;g9cc5bf0a60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0" name="Google Shape;1980;g9cc5bf0a60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
        <p:cNvGrpSpPr/>
        <p:nvPr/>
      </p:nvGrpSpPr>
      <p:grpSpPr>
        <a:xfrm>
          <a:off x="0" y="0"/>
          <a:ext cx="0" cy="0"/>
          <a:chOff x="0" y="0"/>
          <a:chExt cx="0" cy="0"/>
        </a:xfrm>
      </p:grpSpPr>
      <p:sp>
        <p:nvSpPr>
          <p:cNvPr id="1986" name="Google Shape;1986;g9cc5bf0a60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7" name="Google Shape;1987;g9cc5bf0a60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3"/>
        <p:cNvGrpSpPr/>
        <p:nvPr/>
      </p:nvGrpSpPr>
      <p:grpSpPr>
        <a:xfrm>
          <a:off x="0" y="0"/>
          <a:ext cx="0" cy="0"/>
          <a:chOff x="0" y="0"/>
          <a:chExt cx="0" cy="0"/>
        </a:xfrm>
      </p:grpSpPr>
      <p:sp>
        <p:nvSpPr>
          <p:cNvPr id="1994" name="Google Shape;1994;g9e01320337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5" name="Google Shape;1995;g9e01320337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5"/>
        <p:cNvGrpSpPr/>
        <p:nvPr/>
      </p:nvGrpSpPr>
      <p:grpSpPr>
        <a:xfrm>
          <a:off x="0" y="0"/>
          <a:ext cx="0" cy="0"/>
          <a:chOff x="0" y="0"/>
          <a:chExt cx="0" cy="0"/>
        </a:xfrm>
      </p:grpSpPr>
      <p:sp>
        <p:nvSpPr>
          <p:cNvPr id="2016" name="Google Shape;2016;g9cc5bf0a60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 name="Google Shape;2017;g9cc5bf0a60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0"/>
        <p:cNvGrpSpPr/>
        <p:nvPr/>
      </p:nvGrpSpPr>
      <p:grpSpPr>
        <a:xfrm>
          <a:off x="0" y="0"/>
          <a:ext cx="0" cy="0"/>
          <a:chOff x="0" y="0"/>
          <a:chExt cx="0" cy="0"/>
        </a:xfrm>
      </p:grpSpPr>
      <p:sp>
        <p:nvSpPr>
          <p:cNvPr id="2021" name="Google Shape;2021;g96c72559aa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2" name="Google Shape;2022;g96c72559aa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0"/>
        <p:cNvGrpSpPr/>
        <p:nvPr/>
      </p:nvGrpSpPr>
      <p:grpSpPr>
        <a:xfrm>
          <a:off x="0" y="0"/>
          <a:ext cx="0" cy="0"/>
          <a:chOff x="0" y="0"/>
          <a:chExt cx="0" cy="0"/>
        </a:xfrm>
      </p:grpSpPr>
      <p:sp>
        <p:nvSpPr>
          <p:cNvPr id="2031" name="Google Shape;2031;g9cc5bf0a60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2" name="Google Shape;2032;g9cc5bf0a60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0"/>
        <p:cNvGrpSpPr/>
        <p:nvPr/>
      </p:nvGrpSpPr>
      <p:grpSpPr>
        <a:xfrm>
          <a:off x="0" y="0"/>
          <a:ext cx="0" cy="0"/>
          <a:chOff x="0" y="0"/>
          <a:chExt cx="0" cy="0"/>
        </a:xfrm>
      </p:grpSpPr>
      <p:sp>
        <p:nvSpPr>
          <p:cNvPr id="2031" name="Google Shape;2031;g9cc5bf0a60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2" name="Google Shape;2032;g9cc5bf0a60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63874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1"/>
        <p:cNvGrpSpPr/>
        <p:nvPr/>
      </p:nvGrpSpPr>
      <p:grpSpPr>
        <a:xfrm>
          <a:off x="0" y="0"/>
          <a:ext cx="0" cy="0"/>
          <a:chOff x="0" y="0"/>
          <a:chExt cx="0" cy="0"/>
        </a:xfrm>
      </p:grpSpPr>
      <p:sp>
        <p:nvSpPr>
          <p:cNvPr id="2242" name="Google Shape;2242;g96db817e94_2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3" name="Google Shape;2243;g96db817e94_2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3"/>
        <p:cNvGrpSpPr/>
        <p:nvPr/>
      </p:nvGrpSpPr>
      <p:grpSpPr>
        <a:xfrm>
          <a:off x="0" y="0"/>
          <a:ext cx="0" cy="0"/>
          <a:chOff x="0" y="0"/>
          <a:chExt cx="0" cy="0"/>
        </a:xfrm>
      </p:grpSpPr>
      <p:sp>
        <p:nvSpPr>
          <p:cNvPr id="2274" name="Google Shape;2274;g96db817e94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5" name="Google Shape;2275;g96db817e94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
        <p:cNvGrpSpPr/>
        <p:nvPr/>
      </p:nvGrpSpPr>
      <p:grpSpPr>
        <a:xfrm>
          <a:off x="0" y="0"/>
          <a:ext cx="0" cy="0"/>
          <a:chOff x="0" y="0"/>
          <a:chExt cx="0" cy="0"/>
        </a:xfrm>
      </p:grpSpPr>
      <p:sp>
        <p:nvSpPr>
          <p:cNvPr id="2611" name="Google Shape;2611;g96db817e94_2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2" name="Google Shape;2612;g96db817e94_2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Google Shape;998;g96db817e94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 name="Google Shape;999;g96db817e94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0"/>
        <p:cNvGrpSpPr/>
        <p:nvPr/>
      </p:nvGrpSpPr>
      <p:grpSpPr>
        <a:xfrm>
          <a:off x="0" y="0"/>
          <a:ext cx="0" cy="0"/>
          <a:chOff x="0" y="0"/>
          <a:chExt cx="0" cy="0"/>
        </a:xfrm>
      </p:grpSpPr>
      <p:sp>
        <p:nvSpPr>
          <p:cNvPr id="9111" name="Google Shape;9111;g96db817e94_2_68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2" name="Google Shape;9112;g96db817e94_2_68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7"/>
        <p:cNvGrpSpPr/>
        <p:nvPr/>
      </p:nvGrpSpPr>
      <p:grpSpPr>
        <a:xfrm>
          <a:off x="0" y="0"/>
          <a:ext cx="0" cy="0"/>
          <a:chOff x="0" y="0"/>
          <a:chExt cx="0" cy="0"/>
        </a:xfrm>
      </p:grpSpPr>
      <p:sp>
        <p:nvSpPr>
          <p:cNvPr id="9538" name="Google Shape;9538;g96db817e94_2_73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39" name="Google Shape;9539;g96db817e94_2_7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0"/>
        <p:cNvGrpSpPr/>
        <p:nvPr/>
      </p:nvGrpSpPr>
      <p:grpSpPr>
        <a:xfrm>
          <a:off x="0" y="0"/>
          <a:ext cx="0" cy="0"/>
          <a:chOff x="0" y="0"/>
          <a:chExt cx="0" cy="0"/>
        </a:xfrm>
      </p:grpSpPr>
      <p:sp>
        <p:nvSpPr>
          <p:cNvPr id="9701" name="Google Shape;9701;g96db817e94_2_74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2" name="Google Shape;9702;g96db817e94_2_74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2"/>
        <p:cNvGrpSpPr/>
        <p:nvPr/>
      </p:nvGrpSpPr>
      <p:grpSpPr>
        <a:xfrm>
          <a:off x="0" y="0"/>
          <a:ext cx="0" cy="0"/>
          <a:chOff x="0" y="0"/>
          <a:chExt cx="0" cy="0"/>
        </a:xfrm>
      </p:grpSpPr>
      <p:sp>
        <p:nvSpPr>
          <p:cNvPr id="10103" name="Google Shape;10103;g96db817e94_2_78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4" name="Google Shape;10104;g96db817e94_2_7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3"/>
        <p:cNvGrpSpPr/>
        <p:nvPr/>
      </p:nvGrpSpPr>
      <p:grpSpPr>
        <a:xfrm>
          <a:off x="0" y="0"/>
          <a:ext cx="0" cy="0"/>
          <a:chOff x="0" y="0"/>
          <a:chExt cx="0" cy="0"/>
        </a:xfrm>
      </p:grpSpPr>
      <p:sp>
        <p:nvSpPr>
          <p:cNvPr id="10474" name="Google Shape;10474;g96db817e94_2_8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5" name="Google Shape;10475;g96db817e94_2_8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5"/>
        <p:cNvGrpSpPr/>
        <p:nvPr/>
      </p:nvGrpSpPr>
      <p:grpSpPr>
        <a:xfrm>
          <a:off x="0" y="0"/>
          <a:ext cx="0" cy="0"/>
          <a:chOff x="0" y="0"/>
          <a:chExt cx="0" cy="0"/>
        </a:xfrm>
      </p:grpSpPr>
      <p:sp>
        <p:nvSpPr>
          <p:cNvPr id="10776" name="Google Shape;10776;g96db817e94_2_85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7" name="Google Shape;10777;g96db817e94_2_8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7"/>
        <p:cNvGrpSpPr/>
        <p:nvPr/>
      </p:nvGrpSpPr>
      <p:grpSpPr>
        <a:xfrm>
          <a:off x="0" y="0"/>
          <a:ext cx="0" cy="0"/>
          <a:chOff x="0" y="0"/>
          <a:chExt cx="0" cy="0"/>
        </a:xfrm>
      </p:grpSpPr>
      <p:sp>
        <p:nvSpPr>
          <p:cNvPr id="11068" name="Google Shape;11068;g96db817e94_2_88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9" name="Google Shape;11069;g96db817e94_2_88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6"/>
        <p:cNvGrpSpPr/>
        <p:nvPr/>
      </p:nvGrpSpPr>
      <p:grpSpPr>
        <a:xfrm>
          <a:off x="0" y="0"/>
          <a:ext cx="0" cy="0"/>
          <a:chOff x="0" y="0"/>
          <a:chExt cx="0" cy="0"/>
        </a:xfrm>
      </p:grpSpPr>
      <p:sp>
        <p:nvSpPr>
          <p:cNvPr id="11427" name="Google Shape;11427;g96db817e94_2_9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8" name="Google Shape;11428;g96db817e94_2_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3"/>
        <p:cNvGrpSpPr/>
        <p:nvPr/>
      </p:nvGrpSpPr>
      <p:grpSpPr>
        <a:xfrm>
          <a:off x="0" y="0"/>
          <a:ext cx="0" cy="0"/>
          <a:chOff x="0" y="0"/>
          <a:chExt cx="0" cy="0"/>
        </a:xfrm>
      </p:grpSpPr>
      <p:sp>
        <p:nvSpPr>
          <p:cNvPr id="11844" name="Google Shape;11844;g96db817e94_2_96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5" name="Google Shape;11845;g96db817e94_2_9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82"/>
        <p:cNvGrpSpPr/>
        <p:nvPr/>
      </p:nvGrpSpPr>
      <p:grpSpPr>
        <a:xfrm>
          <a:off x="0" y="0"/>
          <a:ext cx="0" cy="0"/>
          <a:chOff x="0" y="0"/>
          <a:chExt cx="0" cy="0"/>
        </a:xfrm>
      </p:grpSpPr>
      <p:sp>
        <p:nvSpPr>
          <p:cNvPr id="12183" name="Google Shape;12183;g96db817e94_2_9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84" name="Google Shape;12184;g96db817e94_2_9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
        <p:cNvGrpSpPr/>
        <p:nvPr/>
      </p:nvGrpSpPr>
      <p:grpSpPr>
        <a:xfrm>
          <a:off x="0" y="0"/>
          <a:ext cx="0" cy="0"/>
          <a:chOff x="0" y="0"/>
          <a:chExt cx="0" cy="0"/>
        </a:xfrm>
      </p:grpSpPr>
      <p:sp>
        <p:nvSpPr>
          <p:cNvPr id="1036" name="Google Shape;1036;g96db817e94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7" name="Google Shape;1037;g96db817e94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0"/>
        <p:cNvGrpSpPr/>
        <p:nvPr/>
      </p:nvGrpSpPr>
      <p:grpSpPr>
        <a:xfrm>
          <a:off x="0" y="0"/>
          <a:ext cx="0" cy="0"/>
          <a:chOff x="0" y="0"/>
          <a:chExt cx="0" cy="0"/>
        </a:xfrm>
      </p:grpSpPr>
      <p:sp>
        <p:nvSpPr>
          <p:cNvPr id="12371" name="Google Shape;12371;g96db817e94_2_10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2" name="Google Shape;12372;g96db817e94_2_10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g96db817e94_0_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g96db817e94_0_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
        <p:cNvGrpSpPr/>
        <p:nvPr/>
      </p:nvGrpSpPr>
      <p:grpSpPr>
        <a:xfrm>
          <a:off x="0" y="0"/>
          <a:ext cx="0" cy="0"/>
          <a:chOff x="0" y="0"/>
          <a:chExt cx="0" cy="0"/>
        </a:xfrm>
      </p:grpSpPr>
      <p:sp>
        <p:nvSpPr>
          <p:cNvPr id="1125" name="Google Shape;1125;g9691715f61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 name="Google Shape;1126;g9691715f61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
        <p:cNvGrpSpPr/>
        <p:nvPr/>
      </p:nvGrpSpPr>
      <p:grpSpPr>
        <a:xfrm>
          <a:off x="0" y="0"/>
          <a:ext cx="0" cy="0"/>
          <a:chOff x="0" y="0"/>
          <a:chExt cx="0" cy="0"/>
        </a:xfrm>
      </p:grpSpPr>
      <p:sp>
        <p:nvSpPr>
          <p:cNvPr id="1142" name="Google Shape;1142;g9c78b8cd9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 name="Google Shape;1143;g9c78b8cd9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9a705e5c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9a705e5c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25350" y="3816050"/>
            <a:ext cx="3019500" cy="3019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420980" y="279850"/>
            <a:ext cx="889188" cy="1804100"/>
            <a:chOff x="427630" y="200200"/>
            <a:chExt cx="889188" cy="1804100"/>
          </a:xfrm>
        </p:grpSpPr>
        <p:sp>
          <p:nvSpPr>
            <p:cNvPr id="11" name="Google Shape;11;p2"/>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096069" y="20020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096069" y="35925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096069" y="51499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96069" y="67393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096069" y="83287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096069" y="99513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096069" y="1154182"/>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096069" y="1313125"/>
              <a:ext cx="55187" cy="55294"/>
            </a:xfrm>
            <a:custGeom>
              <a:avLst/>
              <a:gdLst/>
              <a:ahLst/>
              <a:cxnLst/>
              <a:rect l="l" t="t" r="r" b="b"/>
              <a:pathLst>
                <a:path w="517" h="518" extrusionOk="0">
                  <a:moveTo>
                    <a:pt x="243" y="0"/>
                  </a:moveTo>
                  <a:cubicBezTo>
                    <a:pt x="91" y="0"/>
                    <a:pt x="0" y="92"/>
                    <a:pt x="0" y="244"/>
                  </a:cubicBezTo>
                  <a:cubicBezTo>
                    <a:pt x="0" y="396"/>
                    <a:pt x="91"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096069" y="1468866"/>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096069" y="162781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096069" y="1790062"/>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096069" y="1949006"/>
              <a:ext cx="55187" cy="55294"/>
            </a:xfrm>
            <a:custGeom>
              <a:avLst/>
              <a:gdLst/>
              <a:ahLst/>
              <a:cxnLst/>
              <a:rect l="l" t="t" r="r" b="b"/>
              <a:pathLst>
                <a:path w="517" h="518" extrusionOk="0">
                  <a:moveTo>
                    <a:pt x="243" y="1"/>
                  </a:moveTo>
                  <a:cubicBezTo>
                    <a:pt x="91" y="1"/>
                    <a:pt x="0" y="123"/>
                    <a:pt x="0" y="275"/>
                  </a:cubicBezTo>
                  <a:cubicBezTo>
                    <a:pt x="0" y="396"/>
                    <a:pt x="91"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927304"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927304"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927304"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927304"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927304"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27304"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927304"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927304"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27304"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927304"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927304"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927304"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61849" y="20020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61849" y="35925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61849" y="51499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61849" y="67393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61849" y="83287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61849" y="99513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61849" y="1154182"/>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61849" y="1313125"/>
              <a:ext cx="55294" cy="55294"/>
            </a:xfrm>
            <a:custGeom>
              <a:avLst/>
              <a:gdLst/>
              <a:ahLst/>
              <a:cxnLst/>
              <a:rect l="l" t="t" r="r" b="b"/>
              <a:pathLst>
                <a:path w="518" h="518" extrusionOk="0">
                  <a:moveTo>
                    <a:pt x="274" y="0"/>
                  </a:moveTo>
                  <a:cubicBezTo>
                    <a:pt x="122" y="0"/>
                    <a:pt x="0" y="92"/>
                    <a:pt x="0" y="244"/>
                  </a:cubicBezTo>
                  <a:cubicBezTo>
                    <a:pt x="0" y="396"/>
                    <a:pt x="122" y="517"/>
                    <a:pt x="274" y="517"/>
                  </a:cubicBezTo>
                  <a:cubicBezTo>
                    <a:pt x="426" y="517"/>
                    <a:pt x="517" y="396"/>
                    <a:pt x="517" y="244"/>
                  </a:cubicBezTo>
                  <a:cubicBezTo>
                    <a:pt x="517"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61849" y="1468866"/>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61849" y="162781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761849" y="1790062"/>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61849" y="1949006"/>
              <a:ext cx="55294" cy="55294"/>
            </a:xfrm>
            <a:custGeom>
              <a:avLst/>
              <a:gdLst/>
              <a:ahLst/>
              <a:cxnLst/>
              <a:rect l="l" t="t" r="r" b="b"/>
              <a:pathLst>
                <a:path w="518" h="518" extrusionOk="0">
                  <a:moveTo>
                    <a:pt x="274" y="1"/>
                  </a:moveTo>
                  <a:cubicBezTo>
                    <a:pt x="122" y="1"/>
                    <a:pt x="0" y="123"/>
                    <a:pt x="0" y="275"/>
                  </a:cubicBezTo>
                  <a:cubicBezTo>
                    <a:pt x="0" y="396"/>
                    <a:pt x="122" y="518"/>
                    <a:pt x="274" y="518"/>
                  </a:cubicBezTo>
                  <a:cubicBezTo>
                    <a:pt x="426" y="518"/>
                    <a:pt x="517" y="396"/>
                    <a:pt x="517" y="275"/>
                  </a:cubicBezTo>
                  <a:cubicBezTo>
                    <a:pt x="517"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96394" y="20020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96394" y="35925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96394" y="51499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96394" y="67393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96394" y="83287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96394" y="99513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596394" y="1154182"/>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96394" y="1313125"/>
              <a:ext cx="55187" cy="55294"/>
            </a:xfrm>
            <a:custGeom>
              <a:avLst/>
              <a:gdLst/>
              <a:ahLst/>
              <a:cxnLst/>
              <a:rect l="l" t="t" r="r" b="b"/>
              <a:pathLst>
                <a:path w="517" h="518" extrusionOk="0">
                  <a:moveTo>
                    <a:pt x="243" y="0"/>
                  </a:moveTo>
                  <a:cubicBezTo>
                    <a:pt x="122" y="0"/>
                    <a:pt x="0" y="92"/>
                    <a:pt x="0" y="244"/>
                  </a:cubicBezTo>
                  <a:cubicBezTo>
                    <a:pt x="0" y="396"/>
                    <a:pt x="122"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96394" y="1468866"/>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96394" y="162781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96394" y="1790062"/>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96394" y="1949006"/>
              <a:ext cx="55187" cy="55294"/>
            </a:xfrm>
            <a:custGeom>
              <a:avLst/>
              <a:gdLst/>
              <a:ahLst/>
              <a:cxnLst/>
              <a:rect l="l" t="t" r="r" b="b"/>
              <a:pathLst>
                <a:path w="517" h="518" extrusionOk="0">
                  <a:moveTo>
                    <a:pt x="243" y="1"/>
                  </a:moveTo>
                  <a:cubicBezTo>
                    <a:pt x="122" y="1"/>
                    <a:pt x="0" y="123"/>
                    <a:pt x="0" y="275"/>
                  </a:cubicBezTo>
                  <a:cubicBezTo>
                    <a:pt x="0" y="396"/>
                    <a:pt x="122"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27630"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27630"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27630"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27630"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27630"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27630"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27630"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427630"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27630"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27630"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27630"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27630"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95;p2"/>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txBox="1">
            <a:spLocks noGrp="1"/>
          </p:cNvSpPr>
          <p:nvPr>
            <p:ph type="ctrTitle"/>
          </p:nvPr>
        </p:nvSpPr>
        <p:spPr>
          <a:xfrm>
            <a:off x="1437000" y="1408900"/>
            <a:ext cx="6269700" cy="17073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98" name="Google Shape;98;p2"/>
          <p:cNvSpPr txBox="1">
            <a:spLocks noGrp="1"/>
          </p:cNvSpPr>
          <p:nvPr>
            <p:ph type="subTitle" idx="1"/>
          </p:nvPr>
        </p:nvSpPr>
        <p:spPr>
          <a:xfrm>
            <a:off x="1506300" y="2987425"/>
            <a:ext cx="6131400" cy="524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2800"/>
              <a:buNone/>
              <a:defRPr sz="2800">
                <a:solidFill>
                  <a:schemeClr val="dk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99" name="Google Shape;99;p2"/>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100" name="Google Shape;100;p2"/>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10">
    <p:spTree>
      <p:nvGrpSpPr>
        <p:cNvPr id="1" name="Shape 339"/>
        <p:cNvGrpSpPr/>
        <p:nvPr/>
      </p:nvGrpSpPr>
      <p:grpSpPr>
        <a:xfrm>
          <a:off x="0" y="0"/>
          <a:ext cx="0" cy="0"/>
          <a:chOff x="0" y="0"/>
          <a:chExt cx="0" cy="0"/>
        </a:xfrm>
      </p:grpSpPr>
      <p:sp>
        <p:nvSpPr>
          <p:cNvPr id="340" name="Google Shape;340;p13"/>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 name="Google Shape;341;p13"/>
          <p:cNvGrpSpPr/>
          <p:nvPr/>
        </p:nvGrpSpPr>
        <p:grpSpPr>
          <a:xfrm>
            <a:off x="420980" y="279850"/>
            <a:ext cx="889188" cy="1804100"/>
            <a:chOff x="427630" y="200200"/>
            <a:chExt cx="889188" cy="1804100"/>
          </a:xfrm>
        </p:grpSpPr>
        <p:sp>
          <p:nvSpPr>
            <p:cNvPr id="342" name="Google Shape;342;p13"/>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3"/>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3"/>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3"/>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3"/>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3"/>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3"/>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3"/>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3"/>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3"/>
            <p:cNvSpPr/>
            <p:nvPr/>
          </p:nvSpPr>
          <p:spPr>
            <a:xfrm>
              <a:off x="1096069" y="20020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3"/>
            <p:cNvSpPr/>
            <p:nvPr/>
          </p:nvSpPr>
          <p:spPr>
            <a:xfrm>
              <a:off x="1096069" y="35925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3"/>
            <p:cNvSpPr/>
            <p:nvPr/>
          </p:nvSpPr>
          <p:spPr>
            <a:xfrm>
              <a:off x="1096069" y="51499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3"/>
            <p:cNvSpPr/>
            <p:nvPr/>
          </p:nvSpPr>
          <p:spPr>
            <a:xfrm>
              <a:off x="1096069" y="67393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3"/>
            <p:cNvSpPr/>
            <p:nvPr/>
          </p:nvSpPr>
          <p:spPr>
            <a:xfrm>
              <a:off x="1096069" y="83287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3"/>
            <p:cNvSpPr/>
            <p:nvPr/>
          </p:nvSpPr>
          <p:spPr>
            <a:xfrm>
              <a:off x="1096069" y="99513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3"/>
            <p:cNvSpPr/>
            <p:nvPr/>
          </p:nvSpPr>
          <p:spPr>
            <a:xfrm>
              <a:off x="1096069" y="1154182"/>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3"/>
            <p:cNvSpPr/>
            <p:nvPr/>
          </p:nvSpPr>
          <p:spPr>
            <a:xfrm>
              <a:off x="1096069" y="1313125"/>
              <a:ext cx="55187" cy="55294"/>
            </a:xfrm>
            <a:custGeom>
              <a:avLst/>
              <a:gdLst/>
              <a:ahLst/>
              <a:cxnLst/>
              <a:rect l="l" t="t" r="r" b="b"/>
              <a:pathLst>
                <a:path w="517" h="518" extrusionOk="0">
                  <a:moveTo>
                    <a:pt x="243" y="0"/>
                  </a:moveTo>
                  <a:cubicBezTo>
                    <a:pt x="91" y="0"/>
                    <a:pt x="0" y="92"/>
                    <a:pt x="0" y="244"/>
                  </a:cubicBezTo>
                  <a:cubicBezTo>
                    <a:pt x="0" y="396"/>
                    <a:pt x="91"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3"/>
            <p:cNvSpPr/>
            <p:nvPr/>
          </p:nvSpPr>
          <p:spPr>
            <a:xfrm>
              <a:off x="1096069" y="1468866"/>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3"/>
            <p:cNvSpPr/>
            <p:nvPr/>
          </p:nvSpPr>
          <p:spPr>
            <a:xfrm>
              <a:off x="1096069" y="162781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3"/>
            <p:cNvSpPr/>
            <p:nvPr/>
          </p:nvSpPr>
          <p:spPr>
            <a:xfrm>
              <a:off x="1096069" y="1790062"/>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3"/>
            <p:cNvSpPr/>
            <p:nvPr/>
          </p:nvSpPr>
          <p:spPr>
            <a:xfrm>
              <a:off x="1096069" y="1949006"/>
              <a:ext cx="55187" cy="55294"/>
            </a:xfrm>
            <a:custGeom>
              <a:avLst/>
              <a:gdLst/>
              <a:ahLst/>
              <a:cxnLst/>
              <a:rect l="l" t="t" r="r" b="b"/>
              <a:pathLst>
                <a:path w="517" h="518" extrusionOk="0">
                  <a:moveTo>
                    <a:pt x="243" y="1"/>
                  </a:moveTo>
                  <a:cubicBezTo>
                    <a:pt x="91" y="1"/>
                    <a:pt x="0" y="123"/>
                    <a:pt x="0" y="275"/>
                  </a:cubicBezTo>
                  <a:cubicBezTo>
                    <a:pt x="0" y="396"/>
                    <a:pt x="91"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3"/>
            <p:cNvSpPr/>
            <p:nvPr/>
          </p:nvSpPr>
          <p:spPr>
            <a:xfrm>
              <a:off x="927304"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3"/>
            <p:cNvSpPr/>
            <p:nvPr/>
          </p:nvSpPr>
          <p:spPr>
            <a:xfrm>
              <a:off x="927304"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3"/>
            <p:cNvSpPr/>
            <p:nvPr/>
          </p:nvSpPr>
          <p:spPr>
            <a:xfrm>
              <a:off x="927304"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3"/>
            <p:cNvSpPr/>
            <p:nvPr/>
          </p:nvSpPr>
          <p:spPr>
            <a:xfrm>
              <a:off x="927304"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3"/>
            <p:cNvSpPr/>
            <p:nvPr/>
          </p:nvSpPr>
          <p:spPr>
            <a:xfrm>
              <a:off x="927304"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3"/>
            <p:cNvSpPr/>
            <p:nvPr/>
          </p:nvSpPr>
          <p:spPr>
            <a:xfrm>
              <a:off x="927304"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3"/>
            <p:cNvSpPr/>
            <p:nvPr/>
          </p:nvSpPr>
          <p:spPr>
            <a:xfrm>
              <a:off x="927304"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3"/>
            <p:cNvSpPr/>
            <p:nvPr/>
          </p:nvSpPr>
          <p:spPr>
            <a:xfrm>
              <a:off x="927304"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3"/>
            <p:cNvSpPr/>
            <p:nvPr/>
          </p:nvSpPr>
          <p:spPr>
            <a:xfrm>
              <a:off x="927304"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3"/>
            <p:cNvSpPr/>
            <p:nvPr/>
          </p:nvSpPr>
          <p:spPr>
            <a:xfrm>
              <a:off x="927304"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3"/>
            <p:cNvSpPr/>
            <p:nvPr/>
          </p:nvSpPr>
          <p:spPr>
            <a:xfrm>
              <a:off x="927304"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3"/>
            <p:cNvSpPr/>
            <p:nvPr/>
          </p:nvSpPr>
          <p:spPr>
            <a:xfrm>
              <a:off x="927304"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3"/>
            <p:cNvSpPr/>
            <p:nvPr/>
          </p:nvSpPr>
          <p:spPr>
            <a:xfrm>
              <a:off x="761849" y="20020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3"/>
            <p:cNvSpPr/>
            <p:nvPr/>
          </p:nvSpPr>
          <p:spPr>
            <a:xfrm>
              <a:off x="761849" y="35925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3"/>
            <p:cNvSpPr/>
            <p:nvPr/>
          </p:nvSpPr>
          <p:spPr>
            <a:xfrm>
              <a:off x="761849" y="51499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761849" y="67393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3"/>
            <p:cNvSpPr/>
            <p:nvPr/>
          </p:nvSpPr>
          <p:spPr>
            <a:xfrm>
              <a:off x="761849" y="83287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3"/>
            <p:cNvSpPr/>
            <p:nvPr/>
          </p:nvSpPr>
          <p:spPr>
            <a:xfrm>
              <a:off x="761849" y="99513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761849" y="1154182"/>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3"/>
            <p:cNvSpPr/>
            <p:nvPr/>
          </p:nvSpPr>
          <p:spPr>
            <a:xfrm>
              <a:off x="761849" y="1313125"/>
              <a:ext cx="55294" cy="55294"/>
            </a:xfrm>
            <a:custGeom>
              <a:avLst/>
              <a:gdLst/>
              <a:ahLst/>
              <a:cxnLst/>
              <a:rect l="l" t="t" r="r" b="b"/>
              <a:pathLst>
                <a:path w="518" h="518" extrusionOk="0">
                  <a:moveTo>
                    <a:pt x="274" y="0"/>
                  </a:moveTo>
                  <a:cubicBezTo>
                    <a:pt x="122" y="0"/>
                    <a:pt x="0" y="92"/>
                    <a:pt x="0" y="244"/>
                  </a:cubicBezTo>
                  <a:cubicBezTo>
                    <a:pt x="0" y="396"/>
                    <a:pt x="122" y="517"/>
                    <a:pt x="274" y="517"/>
                  </a:cubicBezTo>
                  <a:cubicBezTo>
                    <a:pt x="426" y="517"/>
                    <a:pt x="517" y="396"/>
                    <a:pt x="517" y="244"/>
                  </a:cubicBezTo>
                  <a:cubicBezTo>
                    <a:pt x="517"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3"/>
            <p:cNvSpPr/>
            <p:nvPr/>
          </p:nvSpPr>
          <p:spPr>
            <a:xfrm>
              <a:off x="761849" y="1468866"/>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3"/>
            <p:cNvSpPr/>
            <p:nvPr/>
          </p:nvSpPr>
          <p:spPr>
            <a:xfrm>
              <a:off x="761849" y="162781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3"/>
            <p:cNvSpPr/>
            <p:nvPr/>
          </p:nvSpPr>
          <p:spPr>
            <a:xfrm>
              <a:off x="761849" y="1790062"/>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3"/>
            <p:cNvSpPr/>
            <p:nvPr/>
          </p:nvSpPr>
          <p:spPr>
            <a:xfrm>
              <a:off x="761849" y="1949006"/>
              <a:ext cx="55294" cy="55294"/>
            </a:xfrm>
            <a:custGeom>
              <a:avLst/>
              <a:gdLst/>
              <a:ahLst/>
              <a:cxnLst/>
              <a:rect l="l" t="t" r="r" b="b"/>
              <a:pathLst>
                <a:path w="518" h="518" extrusionOk="0">
                  <a:moveTo>
                    <a:pt x="274" y="1"/>
                  </a:moveTo>
                  <a:cubicBezTo>
                    <a:pt x="122" y="1"/>
                    <a:pt x="0" y="123"/>
                    <a:pt x="0" y="275"/>
                  </a:cubicBezTo>
                  <a:cubicBezTo>
                    <a:pt x="0" y="396"/>
                    <a:pt x="122" y="518"/>
                    <a:pt x="274" y="518"/>
                  </a:cubicBezTo>
                  <a:cubicBezTo>
                    <a:pt x="426" y="518"/>
                    <a:pt x="517" y="396"/>
                    <a:pt x="517" y="275"/>
                  </a:cubicBezTo>
                  <a:cubicBezTo>
                    <a:pt x="517"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3"/>
            <p:cNvSpPr/>
            <p:nvPr/>
          </p:nvSpPr>
          <p:spPr>
            <a:xfrm>
              <a:off x="596394" y="20020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3"/>
            <p:cNvSpPr/>
            <p:nvPr/>
          </p:nvSpPr>
          <p:spPr>
            <a:xfrm>
              <a:off x="596394" y="35925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3"/>
            <p:cNvSpPr/>
            <p:nvPr/>
          </p:nvSpPr>
          <p:spPr>
            <a:xfrm>
              <a:off x="596394" y="51499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3"/>
            <p:cNvSpPr/>
            <p:nvPr/>
          </p:nvSpPr>
          <p:spPr>
            <a:xfrm>
              <a:off x="596394" y="67393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3"/>
            <p:cNvSpPr/>
            <p:nvPr/>
          </p:nvSpPr>
          <p:spPr>
            <a:xfrm>
              <a:off x="596394" y="83287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3"/>
            <p:cNvSpPr/>
            <p:nvPr/>
          </p:nvSpPr>
          <p:spPr>
            <a:xfrm>
              <a:off x="596394" y="99513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3"/>
            <p:cNvSpPr/>
            <p:nvPr/>
          </p:nvSpPr>
          <p:spPr>
            <a:xfrm>
              <a:off x="596394" y="1154182"/>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3"/>
            <p:cNvSpPr/>
            <p:nvPr/>
          </p:nvSpPr>
          <p:spPr>
            <a:xfrm>
              <a:off x="596394" y="1313125"/>
              <a:ext cx="55187" cy="55294"/>
            </a:xfrm>
            <a:custGeom>
              <a:avLst/>
              <a:gdLst/>
              <a:ahLst/>
              <a:cxnLst/>
              <a:rect l="l" t="t" r="r" b="b"/>
              <a:pathLst>
                <a:path w="517" h="518" extrusionOk="0">
                  <a:moveTo>
                    <a:pt x="243" y="0"/>
                  </a:moveTo>
                  <a:cubicBezTo>
                    <a:pt x="122" y="0"/>
                    <a:pt x="0" y="92"/>
                    <a:pt x="0" y="244"/>
                  </a:cubicBezTo>
                  <a:cubicBezTo>
                    <a:pt x="0" y="396"/>
                    <a:pt x="122"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3"/>
            <p:cNvSpPr/>
            <p:nvPr/>
          </p:nvSpPr>
          <p:spPr>
            <a:xfrm>
              <a:off x="596394" y="1468866"/>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3"/>
            <p:cNvSpPr/>
            <p:nvPr/>
          </p:nvSpPr>
          <p:spPr>
            <a:xfrm>
              <a:off x="596394" y="162781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3"/>
            <p:cNvSpPr/>
            <p:nvPr/>
          </p:nvSpPr>
          <p:spPr>
            <a:xfrm>
              <a:off x="596394" y="1790062"/>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3"/>
            <p:cNvSpPr/>
            <p:nvPr/>
          </p:nvSpPr>
          <p:spPr>
            <a:xfrm>
              <a:off x="596394" y="1949006"/>
              <a:ext cx="55187" cy="55294"/>
            </a:xfrm>
            <a:custGeom>
              <a:avLst/>
              <a:gdLst/>
              <a:ahLst/>
              <a:cxnLst/>
              <a:rect l="l" t="t" r="r" b="b"/>
              <a:pathLst>
                <a:path w="517" h="518" extrusionOk="0">
                  <a:moveTo>
                    <a:pt x="243" y="1"/>
                  </a:moveTo>
                  <a:cubicBezTo>
                    <a:pt x="122" y="1"/>
                    <a:pt x="0" y="123"/>
                    <a:pt x="0" y="275"/>
                  </a:cubicBezTo>
                  <a:cubicBezTo>
                    <a:pt x="0" y="396"/>
                    <a:pt x="122"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3"/>
            <p:cNvSpPr/>
            <p:nvPr/>
          </p:nvSpPr>
          <p:spPr>
            <a:xfrm>
              <a:off x="427630"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3"/>
            <p:cNvSpPr/>
            <p:nvPr/>
          </p:nvSpPr>
          <p:spPr>
            <a:xfrm>
              <a:off x="427630"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3"/>
            <p:cNvSpPr/>
            <p:nvPr/>
          </p:nvSpPr>
          <p:spPr>
            <a:xfrm>
              <a:off x="427630"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3"/>
            <p:cNvSpPr/>
            <p:nvPr/>
          </p:nvSpPr>
          <p:spPr>
            <a:xfrm>
              <a:off x="427630"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3"/>
            <p:cNvSpPr/>
            <p:nvPr/>
          </p:nvSpPr>
          <p:spPr>
            <a:xfrm>
              <a:off x="427630"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3"/>
            <p:cNvSpPr/>
            <p:nvPr/>
          </p:nvSpPr>
          <p:spPr>
            <a:xfrm>
              <a:off x="427630"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3"/>
            <p:cNvSpPr/>
            <p:nvPr/>
          </p:nvSpPr>
          <p:spPr>
            <a:xfrm>
              <a:off x="427630"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3"/>
            <p:cNvSpPr/>
            <p:nvPr/>
          </p:nvSpPr>
          <p:spPr>
            <a:xfrm>
              <a:off x="427630"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3"/>
            <p:cNvSpPr/>
            <p:nvPr/>
          </p:nvSpPr>
          <p:spPr>
            <a:xfrm>
              <a:off x="427630"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3"/>
            <p:cNvSpPr/>
            <p:nvPr/>
          </p:nvSpPr>
          <p:spPr>
            <a:xfrm>
              <a:off x="427630"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3"/>
            <p:cNvSpPr/>
            <p:nvPr/>
          </p:nvSpPr>
          <p:spPr>
            <a:xfrm>
              <a:off x="427630"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3"/>
            <p:cNvSpPr/>
            <p:nvPr/>
          </p:nvSpPr>
          <p:spPr>
            <a:xfrm>
              <a:off x="427630"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 name="Google Shape;426;p13"/>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3"/>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3"/>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429" name="Google Shape;429;p13"/>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0_1">
    <p:spTree>
      <p:nvGrpSpPr>
        <p:cNvPr id="1" name="Shape 430"/>
        <p:cNvGrpSpPr/>
        <p:nvPr/>
      </p:nvGrpSpPr>
      <p:grpSpPr>
        <a:xfrm>
          <a:off x="0" y="0"/>
          <a:ext cx="0" cy="0"/>
          <a:chOff x="0" y="0"/>
          <a:chExt cx="0" cy="0"/>
        </a:xfrm>
      </p:grpSpPr>
      <p:sp>
        <p:nvSpPr>
          <p:cNvPr id="431" name="Google Shape;431;p14"/>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4"/>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4"/>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4"/>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435" name="Google Shape;435;p14"/>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4">
    <p:spTree>
      <p:nvGrpSpPr>
        <p:cNvPr id="1" name="Shape 436"/>
        <p:cNvGrpSpPr/>
        <p:nvPr/>
      </p:nvGrpSpPr>
      <p:grpSpPr>
        <a:xfrm>
          <a:off x="0" y="0"/>
          <a:ext cx="0" cy="0"/>
          <a:chOff x="0" y="0"/>
          <a:chExt cx="0" cy="0"/>
        </a:xfrm>
      </p:grpSpPr>
      <p:sp>
        <p:nvSpPr>
          <p:cNvPr id="437" name="Google Shape;437;p15"/>
          <p:cNvSpPr txBox="1">
            <a:spLocks noGrp="1"/>
          </p:cNvSpPr>
          <p:nvPr>
            <p:ph type="title"/>
          </p:nvPr>
        </p:nvSpPr>
        <p:spPr>
          <a:xfrm>
            <a:off x="720000" y="521225"/>
            <a:ext cx="79734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438" name="Google Shape;438;p15"/>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440" name="Google Shape;440;p15"/>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3">
  <p:cSld name="CUSTOM_9">
    <p:spTree>
      <p:nvGrpSpPr>
        <p:cNvPr id="1" name="Shape 441"/>
        <p:cNvGrpSpPr/>
        <p:nvPr/>
      </p:nvGrpSpPr>
      <p:grpSpPr>
        <a:xfrm>
          <a:off x="0" y="0"/>
          <a:ext cx="0" cy="0"/>
          <a:chOff x="0" y="0"/>
          <a:chExt cx="0" cy="0"/>
        </a:xfrm>
      </p:grpSpPr>
      <p:sp>
        <p:nvSpPr>
          <p:cNvPr id="442" name="Google Shape;442;p16"/>
          <p:cNvSpPr txBox="1">
            <a:spLocks noGrp="1"/>
          </p:cNvSpPr>
          <p:nvPr>
            <p:ph type="title"/>
          </p:nvPr>
        </p:nvSpPr>
        <p:spPr>
          <a:xfrm>
            <a:off x="567600" y="2122050"/>
            <a:ext cx="37089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43" name="Google Shape;443;p16"/>
          <p:cNvSpPr txBox="1">
            <a:spLocks noGrp="1"/>
          </p:cNvSpPr>
          <p:nvPr>
            <p:ph type="title" idx="2" hasCustomPrompt="1"/>
          </p:nvPr>
        </p:nvSpPr>
        <p:spPr>
          <a:xfrm>
            <a:off x="1516500" y="1147925"/>
            <a:ext cx="18111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444" name="Google Shape;444;p16"/>
          <p:cNvSpPr txBox="1">
            <a:spLocks noGrp="1"/>
          </p:cNvSpPr>
          <p:nvPr>
            <p:ph type="subTitle" idx="1"/>
          </p:nvPr>
        </p:nvSpPr>
        <p:spPr>
          <a:xfrm>
            <a:off x="903300" y="2661450"/>
            <a:ext cx="3037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800"/>
              <a:buNone/>
              <a:defRPr>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45" name="Google Shape;445;p16"/>
          <p:cNvSpPr/>
          <p:nvPr/>
        </p:nvSpPr>
        <p:spPr>
          <a:xfrm>
            <a:off x="-525350" y="3816050"/>
            <a:ext cx="3019500" cy="3019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448" name="Google Shape;448;p16"/>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449"/>
        <p:cNvGrpSpPr/>
        <p:nvPr/>
      </p:nvGrpSpPr>
      <p:grpSpPr>
        <a:xfrm>
          <a:off x="0" y="0"/>
          <a:ext cx="0" cy="0"/>
          <a:chOff x="0" y="0"/>
          <a:chExt cx="0" cy="0"/>
        </a:xfrm>
      </p:grpSpPr>
      <p:sp>
        <p:nvSpPr>
          <p:cNvPr id="450" name="Google Shape;450;p17"/>
          <p:cNvSpPr txBox="1">
            <a:spLocks noGrp="1"/>
          </p:cNvSpPr>
          <p:nvPr>
            <p:ph type="title"/>
          </p:nvPr>
        </p:nvSpPr>
        <p:spPr>
          <a:xfrm>
            <a:off x="2185650" y="521225"/>
            <a:ext cx="4772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200"/>
              <a:buNone/>
              <a:defRPr>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grpSp>
        <p:nvGrpSpPr>
          <p:cNvPr id="451" name="Google Shape;451;p17"/>
          <p:cNvGrpSpPr/>
          <p:nvPr/>
        </p:nvGrpSpPr>
        <p:grpSpPr>
          <a:xfrm>
            <a:off x="420980" y="279850"/>
            <a:ext cx="889188" cy="850225"/>
            <a:chOff x="420980" y="279850"/>
            <a:chExt cx="889188" cy="850225"/>
          </a:xfrm>
        </p:grpSpPr>
        <p:sp>
          <p:nvSpPr>
            <p:cNvPr id="452" name="Google Shape;452;p17"/>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7"/>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7"/>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7"/>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7"/>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7"/>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7"/>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7"/>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7"/>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7"/>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7"/>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7"/>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7"/>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7"/>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7"/>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7"/>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7"/>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7"/>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7"/>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7"/>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7"/>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 name="Google Shape;494;p17"/>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txBox="1">
            <a:spLocks noGrp="1"/>
          </p:cNvSpPr>
          <p:nvPr>
            <p:ph type="subTitle" idx="1"/>
          </p:nvPr>
        </p:nvSpPr>
        <p:spPr>
          <a:xfrm>
            <a:off x="1085600" y="1780025"/>
            <a:ext cx="25809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96" name="Google Shape;496;p17"/>
          <p:cNvSpPr txBox="1">
            <a:spLocks noGrp="1"/>
          </p:cNvSpPr>
          <p:nvPr>
            <p:ph type="subTitle" idx="2"/>
          </p:nvPr>
        </p:nvSpPr>
        <p:spPr>
          <a:xfrm>
            <a:off x="1085600" y="2155425"/>
            <a:ext cx="25809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97" name="Google Shape;497;p17"/>
          <p:cNvSpPr txBox="1">
            <a:spLocks noGrp="1"/>
          </p:cNvSpPr>
          <p:nvPr>
            <p:ph type="subTitle" idx="3"/>
          </p:nvPr>
        </p:nvSpPr>
        <p:spPr>
          <a:xfrm>
            <a:off x="1085600" y="3156075"/>
            <a:ext cx="25809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98" name="Google Shape;498;p17"/>
          <p:cNvSpPr txBox="1">
            <a:spLocks noGrp="1"/>
          </p:cNvSpPr>
          <p:nvPr>
            <p:ph type="subTitle" idx="4"/>
          </p:nvPr>
        </p:nvSpPr>
        <p:spPr>
          <a:xfrm>
            <a:off x="1085600" y="3531475"/>
            <a:ext cx="25809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99" name="Google Shape;499;p17"/>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500" name="Google Shape;500;p17"/>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4_2">
    <p:spTree>
      <p:nvGrpSpPr>
        <p:cNvPr id="1" name="Shape 501"/>
        <p:cNvGrpSpPr/>
        <p:nvPr/>
      </p:nvGrpSpPr>
      <p:grpSpPr>
        <a:xfrm>
          <a:off x="0" y="0"/>
          <a:ext cx="0" cy="0"/>
          <a:chOff x="0" y="0"/>
          <a:chExt cx="0" cy="0"/>
        </a:xfrm>
      </p:grpSpPr>
      <p:sp>
        <p:nvSpPr>
          <p:cNvPr id="502" name="Google Shape;502;p18"/>
          <p:cNvSpPr txBox="1">
            <a:spLocks noGrp="1"/>
          </p:cNvSpPr>
          <p:nvPr>
            <p:ph type="title"/>
          </p:nvPr>
        </p:nvSpPr>
        <p:spPr>
          <a:xfrm>
            <a:off x="720000" y="521225"/>
            <a:ext cx="4772700" cy="1183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503" name="Google Shape;503;p18"/>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txBox="1">
            <a:spLocks noGrp="1"/>
          </p:cNvSpPr>
          <p:nvPr>
            <p:ph type="subTitle" idx="1"/>
          </p:nvPr>
        </p:nvSpPr>
        <p:spPr>
          <a:xfrm>
            <a:off x="1996350" y="2161025"/>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5" name="Google Shape;505;p18"/>
          <p:cNvSpPr txBox="1">
            <a:spLocks noGrp="1"/>
          </p:cNvSpPr>
          <p:nvPr>
            <p:ph type="subTitle" idx="2"/>
          </p:nvPr>
        </p:nvSpPr>
        <p:spPr>
          <a:xfrm>
            <a:off x="1996350" y="2536425"/>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6" name="Google Shape;506;p18"/>
          <p:cNvSpPr txBox="1">
            <a:spLocks noGrp="1"/>
          </p:cNvSpPr>
          <p:nvPr>
            <p:ph type="subTitle" idx="3"/>
          </p:nvPr>
        </p:nvSpPr>
        <p:spPr>
          <a:xfrm>
            <a:off x="5998800" y="2161025"/>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7" name="Google Shape;507;p18"/>
          <p:cNvSpPr txBox="1">
            <a:spLocks noGrp="1"/>
          </p:cNvSpPr>
          <p:nvPr>
            <p:ph type="subTitle" idx="4"/>
          </p:nvPr>
        </p:nvSpPr>
        <p:spPr>
          <a:xfrm>
            <a:off x="5998800" y="2536425"/>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8" name="Google Shape;508;p18"/>
          <p:cNvSpPr txBox="1">
            <a:spLocks noGrp="1"/>
          </p:cNvSpPr>
          <p:nvPr>
            <p:ph type="subTitle" idx="5"/>
          </p:nvPr>
        </p:nvSpPr>
        <p:spPr>
          <a:xfrm>
            <a:off x="1996350" y="3537075"/>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9" name="Google Shape;509;p18"/>
          <p:cNvSpPr txBox="1">
            <a:spLocks noGrp="1"/>
          </p:cNvSpPr>
          <p:nvPr>
            <p:ph type="subTitle" idx="6"/>
          </p:nvPr>
        </p:nvSpPr>
        <p:spPr>
          <a:xfrm>
            <a:off x="1996350" y="3912475"/>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0" name="Google Shape;510;p18"/>
          <p:cNvSpPr txBox="1">
            <a:spLocks noGrp="1"/>
          </p:cNvSpPr>
          <p:nvPr>
            <p:ph type="subTitle" idx="7"/>
          </p:nvPr>
        </p:nvSpPr>
        <p:spPr>
          <a:xfrm>
            <a:off x="5998800" y="3537075"/>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1" name="Google Shape;511;p18"/>
          <p:cNvSpPr txBox="1">
            <a:spLocks noGrp="1"/>
          </p:cNvSpPr>
          <p:nvPr>
            <p:ph type="subTitle" idx="8"/>
          </p:nvPr>
        </p:nvSpPr>
        <p:spPr>
          <a:xfrm>
            <a:off x="5998800" y="3912475"/>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2" name="Google Shape;512;p18"/>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8"/>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514" name="Google Shape;514;p18"/>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4_1">
    <p:spTree>
      <p:nvGrpSpPr>
        <p:cNvPr id="1" name="Shape 515"/>
        <p:cNvGrpSpPr/>
        <p:nvPr/>
      </p:nvGrpSpPr>
      <p:grpSpPr>
        <a:xfrm>
          <a:off x="0" y="0"/>
          <a:ext cx="0" cy="0"/>
          <a:chOff x="0" y="0"/>
          <a:chExt cx="0" cy="0"/>
        </a:xfrm>
      </p:grpSpPr>
      <p:sp>
        <p:nvSpPr>
          <p:cNvPr id="516" name="Google Shape;516;p19"/>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9"/>
          <p:cNvSpPr txBox="1">
            <a:spLocks noGrp="1"/>
          </p:cNvSpPr>
          <p:nvPr>
            <p:ph type="title"/>
          </p:nvPr>
        </p:nvSpPr>
        <p:spPr>
          <a:xfrm>
            <a:off x="720000" y="521225"/>
            <a:ext cx="7704000" cy="6051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518" name="Google Shape;518;p19"/>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519" name="Google Shape;519;p19"/>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CUSTOM_4_1_1">
    <p:spTree>
      <p:nvGrpSpPr>
        <p:cNvPr id="1" name="Shape 520"/>
        <p:cNvGrpSpPr/>
        <p:nvPr/>
      </p:nvGrpSpPr>
      <p:grpSpPr>
        <a:xfrm>
          <a:off x="0" y="0"/>
          <a:ext cx="0" cy="0"/>
          <a:chOff x="0" y="0"/>
          <a:chExt cx="0" cy="0"/>
        </a:xfrm>
      </p:grpSpPr>
      <p:sp>
        <p:nvSpPr>
          <p:cNvPr id="521" name="Google Shape;521;p20"/>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 name="Google Shape;522;p20"/>
          <p:cNvGrpSpPr/>
          <p:nvPr/>
        </p:nvGrpSpPr>
        <p:grpSpPr>
          <a:xfrm>
            <a:off x="420980" y="279850"/>
            <a:ext cx="558171" cy="1804100"/>
            <a:chOff x="420980" y="279850"/>
            <a:chExt cx="558171" cy="1804100"/>
          </a:xfrm>
        </p:grpSpPr>
        <p:sp>
          <p:nvSpPr>
            <p:cNvPr id="523" name="Google Shape;523;p20"/>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0"/>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0"/>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0"/>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0"/>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0"/>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0"/>
            <p:cNvSpPr/>
            <p:nvPr/>
          </p:nvSpPr>
          <p:spPr>
            <a:xfrm>
              <a:off x="920654" y="123383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0"/>
            <p:cNvSpPr/>
            <p:nvPr/>
          </p:nvSpPr>
          <p:spPr>
            <a:xfrm>
              <a:off x="920654" y="139277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0"/>
            <p:cNvSpPr/>
            <p:nvPr/>
          </p:nvSpPr>
          <p:spPr>
            <a:xfrm>
              <a:off x="920654" y="154851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0"/>
            <p:cNvSpPr/>
            <p:nvPr/>
          </p:nvSpPr>
          <p:spPr>
            <a:xfrm>
              <a:off x="920654" y="170746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0"/>
            <p:cNvSpPr/>
            <p:nvPr/>
          </p:nvSpPr>
          <p:spPr>
            <a:xfrm>
              <a:off x="920654" y="186971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0"/>
            <p:cNvSpPr/>
            <p:nvPr/>
          </p:nvSpPr>
          <p:spPr>
            <a:xfrm>
              <a:off x="920654" y="202865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0"/>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0"/>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0"/>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0"/>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0"/>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0"/>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0"/>
            <p:cNvSpPr/>
            <p:nvPr/>
          </p:nvSpPr>
          <p:spPr>
            <a:xfrm>
              <a:off x="755199" y="1233832"/>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0"/>
            <p:cNvSpPr/>
            <p:nvPr/>
          </p:nvSpPr>
          <p:spPr>
            <a:xfrm>
              <a:off x="755199" y="1392775"/>
              <a:ext cx="55294" cy="55294"/>
            </a:xfrm>
            <a:custGeom>
              <a:avLst/>
              <a:gdLst/>
              <a:ahLst/>
              <a:cxnLst/>
              <a:rect l="l" t="t" r="r" b="b"/>
              <a:pathLst>
                <a:path w="518" h="518" extrusionOk="0">
                  <a:moveTo>
                    <a:pt x="274" y="0"/>
                  </a:moveTo>
                  <a:cubicBezTo>
                    <a:pt x="122" y="0"/>
                    <a:pt x="0" y="92"/>
                    <a:pt x="0" y="244"/>
                  </a:cubicBezTo>
                  <a:cubicBezTo>
                    <a:pt x="0" y="396"/>
                    <a:pt x="122" y="517"/>
                    <a:pt x="274" y="517"/>
                  </a:cubicBezTo>
                  <a:cubicBezTo>
                    <a:pt x="426" y="517"/>
                    <a:pt x="517" y="396"/>
                    <a:pt x="517" y="244"/>
                  </a:cubicBezTo>
                  <a:cubicBezTo>
                    <a:pt x="517"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0"/>
            <p:cNvSpPr/>
            <p:nvPr/>
          </p:nvSpPr>
          <p:spPr>
            <a:xfrm>
              <a:off x="755199" y="1548516"/>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0"/>
            <p:cNvSpPr/>
            <p:nvPr/>
          </p:nvSpPr>
          <p:spPr>
            <a:xfrm>
              <a:off x="755199" y="170746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0"/>
            <p:cNvSpPr/>
            <p:nvPr/>
          </p:nvSpPr>
          <p:spPr>
            <a:xfrm>
              <a:off x="755199" y="1869712"/>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0"/>
            <p:cNvSpPr/>
            <p:nvPr/>
          </p:nvSpPr>
          <p:spPr>
            <a:xfrm>
              <a:off x="755199" y="2028656"/>
              <a:ext cx="55294" cy="55294"/>
            </a:xfrm>
            <a:custGeom>
              <a:avLst/>
              <a:gdLst/>
              <a:ahLst/>
              <a:cxnLst/>
              <a:rect l="l" t="t" r="r" b="b"/>
              <a:pathLst>
                <a:path w="518" h="518" extrusionOk="0">
                  <a:moveTo>
                    <a:pt x="274" y="1"/>
                  </a:moveTo>
                  <a:cubicBezTo>
                    <a:pt x="122" y="1"/>
                    <a:pt x="0" y="123"/>
                    <a:pt x="0" y="275"/>
                  </a:cubicBezTo>
                  <a:cubicBezTo>
                    <a:pt x="0" y="396"/>
                    <a:pt x="122" y="518"/>
                    <a:pt x="274" y="518"/>
                  </a:cubicBezTo>
                  <a:cubicBezTo>
                    <a:pt x="426" y="518"/>
                    <a:pt x="517" y="396"/>
                    <a:pt x="517" y="275"/>
                  </a:cubicBezTo>
                  <a:cubicBezTo>
                    <a:pt x="517"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0"/>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0"/>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0"/>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0"/>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0"/>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0"/>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0"/>
            <p:cNvSpPr/>
            <p:nvPr/>
          </p:nvSpPr>
          <p:spPr>
            <a:xfrm>
              <a:off x="589744" y="1233832"/>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0"/>
            <p:cNvSpPr/>
            <p:nvPr/>
          </p:nvSpPr>
          <p:spPr>
            <a:xfrm>
              <a:off x="589744" y="1392775"/>
              <a:ext cx="55187" cy="55294"/>
            </a:xfrm>
            <a:custGeom>
              <a:avLst/>
              <a:gdLst/>
              <a:ahLst/>
              <a:cxnLst/>
              <a:rect l="l" t="t" r="r" b="b"/>
              <a:pathLst>
                <a:path w="517" h="518" extrusionOk="0">
                  <a:moveTo>
                    <a:pt x="243" y="0"/>
                  </a:moveTo>
                  <a:cubicBezTo>
                    <a:pt x="122" y="0"/>
                    <a:pt x="0" y="92"/>
                    <a:pt x="0" y="244"/>
                  </a:cubicBezTo>
                  <a:cubicBezTo>
                    <a:pt x="0" y="396"/>
                    <a:pt x="122"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0"/>
            <p:cNvSpPr/>
            <p:nvPr/>
          </p:nvSpPr>
          <p:spPr>
            <a:xfrm>
              <a:off x="589744" y="1548516"/>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0"/>
            <p:cNvSpPr/>
            <p:nvPr/>
          </p:nvSpPr>
          <p:spPr>
            <a:xfrm>
              <a:off x="589744" y="170746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0"/>
            <p:cNvSpPr/>
            <p:nvPr/>
          </p:nvSpPr>
          <p:spPr>
            <a:xfrm>
              <a:off x="589744" y="1869712"/>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0"/>
            <p:cNvSpPr/>
            <p:nvPr/>
          </p:nvSpPr>
          <p:spPr>
            <a:xfrm>
              <a:off x="589744" y="2028656"/>
              <a:ext cx="55187" cy="55294"/>
            </a:xfrm>
            <a:custGeom>
              <a:avLst/>
              <a:gdLst/>
              <a:ahLst/>
              <a:cxnLst/>
              <a:rect l="l" t="t" r="r" b="b"/>
              <a:pathLst>
                <a:path w="517" h="518" extrusionOk="0">
                  <a:moveTo>
                    <a:pt x="243" y="1"/>
                  </a:moveTo>
                  <a:cubicBezTo>
                    <a:pt x="122" y="1"/>
                    <a:pt x="0" y="123"/>
                    <a:pt x="0" y="275"/>
                  </a:cubicBezTo>
                  <a:cubicBezTo>
                    <a:pt x="0" y="396"/>
                    <a:pt x="122"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0"/>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0"/>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0"/>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0"/>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0"/>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0"/>
            <p:cNvSpPr/>
            <p:nvPr/>
          </p:nvSpPr>
          <p:spPr>
            <a:xfrm>
              <a:off x="420980" y="123383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0"/>
            <p:cNvSpPr/>
            <p:nvPr/>
          </p:nvSpPr>
          <p:spPr>
            <a:xfrm>
              <a:off x="420980" y="139277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0"/>
            <p:cNvSpPr/>
            <p:nvPr/>
          </p:nvSpPr>
          <p:spPr>
            <a:xfrm>
              <a:off x="420980" y="154851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0"/>
            <p:cNvSpPr/>
            <p:nvPr/>
          </p:nvSpPr>
          <p:spPr>
            <a:xfrm>
              <a:off x="420980" y="170746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0"/>
            <p:cNvSpPr/>
            <p:nvPr/>
          </p:nvSpPr>
          <p:spPr>
            <a:xfrm>
              <a:off x="420980" y="186971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0"/>
            <p:cNvSpPr/>
            <p:nvPr/>
          </p:nvSpPr>
          <p:spPr>
            <a:xfrm>
              <a:off x="420980" y="202865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20"/>
          <p:cNvSpPr txBox="1">
            <a:spLocks noGrp="1"/>
          </p:cNvSpPr>
          <p:nvPr>
            <p:ph type="title"/>
          </p:nvPr>
        </p:nvSpPr>
        <p:spPr>
          <a:xfrm>
            <a:off x="1075800" y="521225"/>
            <a:ext cx="6992400" cy="1151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200"/>
              <a:buNone/>
              <a:defRPr>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sp>
        <p:nvSpPr>
          <p:cNvPr id="572" name="Google Shape;572;p20"/>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573" name="Google Shape;573;p20"/>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one column 3">
  <p:cSld name="CUSTOM_4_1_1_2">
    <p:spTree>
      <p:nvGrpSpPr>
        <p:cNvPr id="1" name="Shape 574"/>
        <p:cNvGrpSpPr/>
        <p:nvPr/>
      </p:nvGrpSpPr>
      <p:grpSpPr>
        <a:xfrm>
          <a:off x="0" y="0"/>
          <a:ext cx="0" cy="0"/>
          <a:chOff x="0" y="0"/>
          <a:chExt cx="0" cy="0"/>
        </a:xfrm>
      </p:grpSpPr>
      <p:sp>
        <p:nvSpPr>
          <p:cNvPr id="575" name="Google Shape;575;p21"/>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1"/>
          <p:cNvSpPr txBox="1">
            <a:spLocks noGrp="1"/>
          </p:cNvSpPr>
          <p:nvPr>
            <p:ph type="title"/>
          </p:nvPr>
        </p:nvSpPr>
        <p:spPr>
          <a:xfrm>
            <a:off x="720000" y="1455150"/>
            <a:ext cx="3868500" cy="1469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000"/>
              <a:buNone/>
              <a:defRPr sz="3000">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sp>
        <p:nvSpPr>
          <p:cNvPr id="577" name="Google Shape;577;p21"/>
          <p:cNvSpPr txBox="1">
            <a:spLocks noGrp="1"/>
          </p:cNvSpPr>
          <p:nvPr>
            <p:ph type="subTitle" idx="1"/>
          </p:nvPr>
        </p:nvSpPr>
        <p:spPr>
          <a:xfrm>
            <a:off x="864900" y="2888425"/>
            <a:ext cx="3578700" cy="86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400"/>
              <a:buNone/>
              <a:defRPr sz="1600">
                <a:solidFill>
                  <a:srgbClr val="000000"/>
                </a:solidFill>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578" name="Google Shape;578;p21"/>
          <p:cNvGrpSpPr/>
          <p:nvPr/>
        </p:nvGrpSpPr>
        <p:grpSpPr>
          <a:xfrm>
            <a:off x="420980" y="279850"/>
            <a:ext cx="889188" cy="850225"/>
            <a:chOff x="420980" y="279850"/>
            <a:chExt cx="889188" cy="850225"/>
          </a:xfrm>
        </p:grpSpPr>
        <p:sp>
          <p:nvSpPr>
            <p:cNvPr id="579" name="Google Shape;579;p21"/>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1"/>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1"/>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1"/>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1"/>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1"/>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1"/>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1"/>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1"/>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1"/>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1"/>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1"/>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1"/>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1"/>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1"/>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1"/>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1"/>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1"/>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1"/>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 name="Google Shape;621;p21"/>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622" name="Google Shape;622;p21"/>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1"/>
        <p:cNvGrpSpPr/>
        <p:nvPr/>
      </p:nvGrpSpPr>
      <p:grpSpPr>
        <a:xfrm>
          <a:off x="0" y="0"/>
          <a:ext cx="0" cy="0"/>
          <a:chOff x="0" y="0"/>
          <a:chExt cx="0" cy="0"/>
        </a:xfrm>
      </p:grpSpPr>
      <p:sp>
        <p:nvSpPr>
          <p:cNvPr id="102" name="Google Shape;102;p3"/>
          <p:cNvSpPr txBox="1">
            <a:spLocks noGrp="1"/>
          </p:cNvSpPr>
          <p:nvPr>
            <p:ph type="title"/>
          </p:nvPr>
        </p:nvSpPr>
        <p:spPr>
          <a:xfrm>
            <a:off x="4572000" y="2122050"/>
            <a:ext cx="37089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3"/>
          <p:cNvSpPr txBox="1">
            <a:spLocks noGrp="1"/>
          </p:cNvSpPr>
          <p:nvPr>
            <p:ph type="title" idx="2" hasCustomPrompt="1"/>
          </p:nvPr>
        </p:nvSpPr>
        <p:spPr>
          <a:xfrm>
            <a:off x="5520900" y="1147925"/>
            <a:ext cx="18111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104" name="Google Shape;104;p3"/>
          <p:cNvSpPr txBox="1">
            <a:spLocks noGrp="1"/>
          </p:cNvSpPr>
          <p:nvPr>
            <p:ph type="subTitle" idx="1"/>
          </p:nvPr>
        </p:nvSpPr>
        <p:spPr>
          <a:xfrm>
            <a:off x="4907700" y="2661450"/>
            <a:ext cx="3037500" cy="7200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263238"/>
              </a:buClr>
              <a:buSzPts val="1800"/>
              <a:buNone/>
              <a:defRPr>
                <a:solidFill>
                  <a:srgbClr val="263238"/>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05" name="Google Shape;105;p3"/>
          <p:cNvSpPr/>
          <p:nvPr/>
        </p:nvSpPr>
        <p:spPr>
          <a:xfrm>
            <a:off x="-525350" y="-1701475"/>
            <a:ext cx="3019500" cy="3019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720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108" name="Google Shape;108;p3"/>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4">
  <p:cSld name="CUSTOM_4_1_1_1">
    <p:spTree>
      <p:nvGrpSpPr>
        <p:cNvPr id="1" name="Shape 623"/>
        <p:cNvGrpSpPr/>
        <p:nvPr/>
      </p:nvGrpSpPr>
      <p:grpSpPr>
        <a:xfrm>
          <a:off x="0" y="0"/>
          <a:ext cx="0" cy="0"/>
          <a:chOff x="0" y="0"/>
          <a:chExt cx="0" cy="0"/>
        </a:xfrm>
      </p:grpSpPr>
      <p:sp>
        <p:nvSpPr>
          <p:cNvPr id="624" name="Google Shape;624;p22"/>
          <p:cNvSpPr txBox="1">
            <a:spLocks noGrp="1"/>
          </p:cNvSpPr>
          <p:nvPr>
            <p:ph type="title"/>
          </p:nvPr>
        </p:nvSpPr>
        <p:spPr>
          <a:xfrm>
            <a:off x="719975" y="521225"/>
            <a:ext cx="7294800" cy="5721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625" name="Google Shape;625;p22"/>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628" name="Google Shape;628;p22"/>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629"/>
        <p:cNvGrpSpPr/>
        <p:nvPr/>
      </p:nvGrpSpPr>
      <p:grpSpPr>
        <a:xfrm>
          <a:off x="0" y="0"/>
          <a:ext cx="0" cy="0"/>
          <a:chOff x="0" y="0"/>
          <a:chExt cx="0" cy="0"/>
        </a:xfrm>
      </p:grpSpPr>
      <p:sp>
        <p:nvSpPr>
          <p:cNvPr id="630" name="Google Shape;630;p23"/>
          <p:cNvSpPr txBox="1">
            <a:spLocks noGrp="1"/>
          </p:cNvSpPr>
          <p:nvPr>
            <p:ph type="title"/>
          </p:nvPr>
        </p:nvSpPr>
        <p:spPr>
          <a:xfrm>
            <a:off x="4572000" y="2122050"/>
            <a:ext cx="37089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31" name="Google Shape;631;p23"/>
          <p:cNvSpPr txBox="1">
            <a:spLocks noGrp="1"/>
          </p:cNvSpPr>
          <p:nvPr>
            <p:ph type="title" idx="2" hasCustomPrompt="1"/>
          </p:nvPr>
        </p:nvSpPr>
        <p:spPr>
          <a:xfrm>
            <a:off x="5520900" y="1147925"/>
            <a:ext cx="18111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632" name="Google Shape;632;p23"/>
          <p:cNvSpPr txBox="1">
            <a:spLocks noGrp="1"/>
          </p:cNvSpPr>
          <p:nvPr>
            <p:ph type="subTitle" idx="1"/>
          </p:nvPr>
        </p:nvSpPr>
        <p:spPr>
          <a:xfrm>
            <a:off x="4907700" y="2661450"/>
            <a:ext cx="3037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800"/>
              <a:buNone/>
              <a:defRPr>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633" name="Google Shape;633;p23"/>
          <p:cNvGrpSpPr/>
          <p:nvPr/>
        </p:nvGrpSpPr>
        <p:grpSpPr>
          <a:xfrm>
            <a:off x="420980" y="279850"/>
            <a:ext cx="889188" cy="850225"/>
            <a:chOff x="420980" y="279850"/>
            <a:chExt cx="889188" cy="850225"/>
          </a:xfrm>
        </p:grpSpPr>
        <p:sp>
          <p:nvSpPr>
            <p:cNvPr id="634" name="Google Shape;634;p23"/>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3"/>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3"/>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3"/>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3"/>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3"/>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3"/>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3"/>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3"/>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3"/>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3"/>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3"/>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3"/>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3"/>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3"/>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3"/>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3"/>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3"/>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3"/>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3"/>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3"/>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3"/>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3"/>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3"/>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3"/>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3"/>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3"/>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3"/>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 name="Google Shape;676;p23"/>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677" name="Google Shape;677;p23"/>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2">
  <p:cSld name="CUSTOM_3_1">
    <p:spTree>
      <p:nvGrpSpPr>
        <p:cNvPr id="1" name="Shape 678"/>
        <p:cNvGrpSpPr/>
        <p:nvPr/>
      </p:nvGrpSpPr>
      <p:grpSpPr>
        <a:xfrm>
          <a:off x="0" y="0"/>
          <a:ext cx="0" cy="0"/>
          <a:chOff x="0" y="0"/>
          <a:chExt cx="0" cy="0"/>
        </a:xfrm>
      </p:grpSpPr>
      <p:sp>
        <p:nvSpPr>
          <p:cNvPr id="679" name="Google Shape;679;p24"/>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4"/>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4"/>
          <p:cNvSpPr txBox="1">
            <a:spLocks noGrp="1"/>
          </p:cNvSpPr>
          <p:nvPr>
            <p:ph type="title"/>
          </p:nvPr>
        </p:nvSpPr>
        <p:spPr>
          <a:xfrm>
            <a:off x="1950750" y="1893450"/>
            <a:ext cx="52425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2" name="Google Shape;682;p24"/>
          <p:cNvSpPr txBox="1">
            <a:spLocks noGrp="1"/>
          </p:cNvSpPr>
          <p:nvPr>
            <p:ph type="title" idx="2" hasCustomPrompt="1"/>
          </p:nvPr>
        </p:nvSpPr>
        <p:spPr>
          <a:xfrm>
            <a:off x="3359850" y="919325"/>
            <a:ext cx="24243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683" name="Google Shape;683;p24"/>
          <p:cNvSpPr txBox="1">
            <a:spLocks noGrp="1"/>
          </p:cNvSpPr>
          <p:nvPr>
            <p:ph type="subTitle" idx="1"/>
          </p:nvPr>
        </p:nvSpPr>
        <p:spPr>
          <a:xfrm>
            <a:off x="3053250" y="2432850"/>
            <a:ext cx="3037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800"/>
              <a:buNone/>
              <a:defRPr>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4" name="Google Shape;684;p24"/>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685" name="Google Shape;685;p24"/>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4">
  <p:cSld name="CUSTOM_3_1_1">
    <p:spTree>
      <p:nvGrpSpPr>
        <p:cNvPr id="1" name="Shape 686"/>
        <p:cNvGrpSpPr/>
        <p:nvPr/>
      </p:nvGrpSpPr>
      <p:grpSpPr>
        <a:xfrm>
          <a:off x="0" y="0"/>
          <a:ext cx="0" cy="0"/>
          <a:chOff x="0" y="0"/>
          <a:chExt cx="0" cy="0"/>
        </a:xfrm>
      </p:grpSpPr>
      <p:sp>
        <p:nvSpPr>
          <p:cNvPr id="687" name="Google Shape;687;p25"/>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5"/>
          <p:cNvSpPr txBox="1">
            <a:spLocks noGrp="1"/>
          </p:cNvSpPr>
          <p:nvPr>
            <p:ph type="title"/>
          </p:nvPr>
        </p:nvSpPr>
        <p:spPr>
          <a:xfrm>
            <a:off x="210325" y="2122038"/>
            <a:ext cx="52425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9" name="Google Shape;689;p25"/>
          <p:cNvSpPr txBox="1">
            <a:spLocks noGrp="1"/>
          </p:cNvSpPr>
          <p:nvPr>
            <p:ph type="title" idx="2" hasCustomPrompt="1"/>
          </p:nvPr>
        </p:nvSpPr>
        <p:spPr>
          <a:xfrm>
            <a:off x="1619425" y="1147913"/>
            <a:ext cx="24243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690" name="Google Shape;690;p25"/>
          <p:cNvSpPr txBox="1">
            <a:spLocks noGrp="1"/>
          </p:cNvSpPr>
          <p:nvPr>
            <p:ph type="subTitle" idx="1"/>
          </p:nvPr>
        </p:nvSpPr>
        <p:spPr>
          <a:xfrm>
            <a:off x="1312825" y="2661438"/>
            <a:ext cx="3037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800"/>
              <a:buNone/>
              <a:defRPr>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1" name="Google Shape;691;p25"/>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5"/>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693" name="Google Shape;693;p25"/>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694"/>
        <p:cNvGrpSpPr/>
        <p:nvPr/>
      </p:nvGrpSpPr>
      <p:grpSpPr>
        <a:xfrm>
          <a:off x="0" y="0"/>
          <a:ext cx="0" cy="0"/>
          <a:chOff x="0" y="0"/>
          <a:chExt cx="0" cy="0"/>
        </a:xfrm>
      </p:grpSpPr>
      <p:sp>
        <p:nvSpPr>
          <p:cNvPr id="695" name="Google Shape;695;p26"/>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txBox="1">
            <a:spLocks noGrp="1"/>
          </p:cNvSpPr>
          <p:nvPr>
            <p:ph type="subTitle" idx="1"/>
          </p:nvPr>
        </p:nvSpPr>
        <p:spPr>
          <a:xfrm>
            <a:off x="720000" y="3237350"/>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7" name="Google Shape;697;p26"/>
          <p:cNvSpPr txBox="1">
            <a:spLocks noGrp="1"/>
          </p:cNvSpPr>
          <p:nvPr>
            <p:ph type="subTitle" idx="2"/>
          </p:nvPr>
        </p:nvSpPr>
        <p:spPr>
          <a:xfrm>
            <a:off x="720000" y="3612750"/>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8" name="Google Shape;698;p26"/>
          <p:cNvSpPr txBox="1">
            <a:spLocks noGrp="1"/>
          </p:cNvSpPr>
          <p:nvPr>
            <p:ph type="title"/>
          </p:nvPr>
        </p:nvSpPr>
        <p:spPr>
          <a:xfrm>
            <a:off x="720000" y="521225"/>
            <a:ext cx="7704000" cy="1181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200"/>
              <a:buNone/>
              <a:defRPr>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sp>
        <p:nvSpPr>
          <p:cNvPr id="699" name="Google Shape;699;p26"/>
          <p:cNvSpPr txBox="1">
            <a:spLocks noGrp="1"/>
          </p:cNvSpPr>
          <p:nvPr>
            <p:ph type="subTitle" idx="3"/>
          </p:nvPr>
        </p:nvSpPr>
        <p:spPr>
          <a:xfrm>
            <a:off x="3359400" y="3237350"/>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0" name="Google Shape;700;p26"/>
          <p:cNvSpPr txBox="1">
            <a:spLocks noGrp="1"/>
          </p:cNvSpPr>
          <p:nvPr>
            <p:ph type="subTitle" idx="4"/>
          </p:nvPr>
        </p:nvSpPr>
        <p:spPr>
          <a:xfrm>
            <a:off x="3359400" y="3612750"/>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1" name="Google Shape;701;p26"/>
          <p:cNvSpPr txBox="1">
            <a:spLocks noGrp="1"/>
          </p:cNvSpPr>
          <p:nvPr>
            <p:ph type="subTitle" idx="5"/>
          </p:nvPr>
        </p:nvSpPr>
        <p:spPr>
          <a:xfrm>
            <a:off x="5998800" y="3237350"/>
            <a:ext cx="24252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2" name="Google Shape;702;p26"/>
          <p:cNvSpPr txBox="1">
            <a:spLocks noGrp="1"/>
          </p:cNvSpPr>
          <p:nvPr>
            <p:ph type="subTitle" idx="6"/>
          </p:nvPr>
        </p:nvSpPr>
        <p:spPr>
          <a:xfrm>
            <a:off x="5998800" y="3612750"/>
            <a:ext cx="24252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3" name="Google Shape;703;p26"/>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704" name="Google Shape;704;p26"/>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
  <p:cSld name="CUSTOM_2_1">
    <p:spTree>
      <p:nvGrpSpPr>
        <p:cNvPr id="1" name="Shape 714"/>
        <p:cNvGrpSpPr/>
        <p:nvPr/>
      </p:nvGrpSpPr>
      <p:grpSpPr>
        <a:xfrm>
          <a:off x="0" y="0"/>
          <a:ext cx="0" cy="0"/>
          <a:chOff x="0" y="0"/>
          <a:chExt cx="0" cy="0"/>
        </a:xfrm>
      </p:grpSpPr>
      <p:sp>
        <p:nvSpPr>
          <p:cNvPr id="715" name="Google Shape;715;p28"/>
          <p:cNvSpPr txBox="1">
            <a:spLocks noGrp="1"/>
          </p:cNvSpPr>
          <p:nvPr>
            <p:ph type="title"/>
          </p:nvPr>
        </p:nvSpPr>
        <p:spPr>
          <a:xfrm>
            <a:off x="3080250" y="521225"/>
            <a:ext cx="2983500" cy="6246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200"/>
              <a:buNone/>
              <a:defRPr>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sp>
        <p:nvSpPr>
          <p:cNvPr id="716" name="Google Shape;716;p28"/>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txBox="1">
            <a:spLocks noGrp="1"/>
          </p:cNvSpPr>
          <p:nvPr>
            <p:ph type="subTitle" idx="1"/>
          </p:nvPr>
        </p:nvSpPr>
        <p:spPr>
          <a:xfrm>
            <a:off x="4028450" y="1923975"/>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8" name="Google Shape;718;p28"/>
          <p:cNvSpPr txBox="1">
            <a:spLocks noGrp="1"/>
          </p:cNvSpPr>
          <p:nvPr>
            <p:ph type="subTitle" idx="2"/>
          </p:nvPr>
        </p:nvSpPr>
        <p:spPr>
          <a:xfrm>
            <a:off x="4028450" y="2223175"/>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9" name="Google Shape;719;p28"/>
          <p:cNvSpPr txBox="1">
            <a:spLocks noGrp="1"/>
          </p:cNvSpPr>
          <p:nvPr>
            <p:ph type="subTitle" idx="3"/>
          </p:nvPr>
        </p:nvSpPr>
        <p:spPr>
          <a:xfrm>
            <a:off x="4013700" y="3465950"/>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0" name="Google Shape;720;p28"/>
          <p:cNvSpPr txBox="1">
            <a:spLocks noGrp="1"/>
          </p:cNvSpPr>
          <p:nvPr>
            <p:ph type="subTitle" idx="4"/>
          </p:nvPr>
        </p:nvSpPr>
        <p:spPr>
          <a:xfrm>
            <a:off x="4013700" y="3765150"/>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1" name="Google Shape;721;p28"/>
          <p:cNvSpPr txBox="1">
            <a:spLocks noGrp="1"/>
          </p:cNvSpPr>
          <p:nvPr>
            <p:ph type="subTitle" idx="5"/>
          </p:nvPr>
        </p:nvSpPr>
        <p:spPr>
          <a:xfrm>
            <a:off x="6723600" y="3465950"/>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2" name="Google Shape;722;p28"/>
          <p:cNvSpPr txBox="1">
            <a:spLocks noGrp="1"/>
          </p:cNvSpPr>
          <p:nvPr>
            <p:ph type="subTitle" idx="6"/>
          </p:nvPr>
        </p:nvSpPr>
        <p:spPr>
          <a:xfrm>
            <a:off x="6723600" y="3765150"/>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3" name="Google Shape;723;p28"/>
          <p:cNvSpPr txBox="1">
            <a:spLocks noGrp="1"/>
          </p:cNvSpPr>
          <p:nvPr>
            <p:ph type="subTitle" idx="7"/>
          </p:nvPr>
        </p:nvSpPr>
        <p:spPr>
          <a:xfrm>
            <a:off x="1318550" y="1923975"/>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4" name="Google Shape;724;p28"/>
          <p:cNvSpPr txBox="1">
            <a:spLocks noGrp="1"/>
          </p:cNvSpPr>
          <p:nvPr>
            <p:ph type="subTitle" idx="8"/>
          </p:nvPr>
        </p:nvSpPr>
        <p:spPr>
          <a:xfrm>
            <a:off x="1318550" y="2223175"/>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5" name="Google Shape;725;p28"/>
          <p:cNvSpPr txBox="1">
            <a:spLocks noGrp="1"/>
          </p:cNvSpPr>
          <p:nvPr>
            <p:ph type="subTitle" idx="9"/>
          </p:nvPr>
        </p:nvSpPr>
        <p:spPr>
          <a:xfrm>
            <a:off x="1318550" y="3465950"/>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6" name="Google Shape;726;p28"/>
          <p:cNvSpPr txBox="1">
            <a:spLocks noGrp="1"/>
          </p:cNvSpPr>
          <p:nvPr>
            <p:ph type="subTitle" idx="13"/>
          </p:nvPr>
        </p:nvSpPr>
        <p:spPr>
          <a:xfrm>
            <a:off x="1318550" y="3765150"/>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7" name="Google Shape;727;p28"/>
          <p:cNvSpPr txBox="1">
            <a:spLocks noGrp="1"/>
          </p:cNvSpPr>
          <p:nvPr>
            <p:ph type="subTitle" idx="14"/>
          </p:nvPr>
        </p:nvSpPr>
        <p:spPr>
          <a:xfrm>
            <a:off x="6723600" y="1923975"/>
            <a:ext cx="17766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8" name="Google Shape;728;p28"/>
          <p:cNvSpPr txBox="1">
            <a:spLocks noGrp="1"/>
          </p:cNvSpPr>
          <p:nvPr>
            <p:ph type="subTitle" idx="15"/>
          </p:nvPr>
        </p:nvSpPr>
        <p:spPr>
          <a:xfrm>
            <a:off x="6723600" y="2223175"/>
            <a:ext cx="1776600" cy="6564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29" name="Google Shape;729;p28"/>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730" name="Google Shape;730;p28"/>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grpSp>
        <p:nvGrpSpPr>
          <p:cNvPr id="731" name="Google Shape;731;p28"/>
          <p:cNvGrpSpPr/>
          <p:nvPr/>
        </p:nvGrpSpPr>
        <p:grpSpPr>
          <a:xfrm>
            <a:off x="420980" y="279850"/>
            <a:ext cx="889188" cy="850225"/>
            <a:chOff x="420980" y="279850"/>
            <a:chExt cx="889188" cy="850225"/>
          </a:xfrm>
        </p:grpSpPr>
        <p:sp>
          <p:nvSpPr>
            <p:cNvPr id="732" name="Google Shape;732;p28"/>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one column 1">
  <p:cSld name="CUSTOM_1">
    <p:spTree>
      <p:nvGrpSpPr>
        <p:cNvPr id="1" name="Shape 774"/>
        <p:cNvGrpSpPr/>
        <p:nvPr/>
      </p:nvGrpSpPr>
      <p:grpSpPr>
        <a:xfrm>
          <a:off x="0" y="0"/>
          <a:ext cx="0" cy="0"/>
          <a:chOff x="0" y="0"/>
          <a:chExt cx="0" cy="0"/>
        </a:xfrm>
      </p:grpSpPr>
      <p:sp>
        <p:nvSpPr>
          <p:cNvPr id="775" name="Google Shape;775;p29"/>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9"/>
          <p:cNvSpPr txBox="1">
            <a:spLocks noGrp="1"/>
          </p:cNvSpPr>
          <p:nvPr>
            <p:ph type="title"/>
          </p:nvPr>
        </p:nvSpPr>
        <p:spPr>
          <a:xfrm>
            <a:off x="720000" y="521225"/>
            <a:ext cx="3852000" cy="1210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777" name="Google Shape;777;p29"/>
          <p:cNvSpPr txBox="1">
            <a:spLocks noGrp="1"/>
          </p:cNvSpPr>
          <p:nvPr>
            <p:ph type="subTitle" idx="1"/>
          </p:nvPr>
        </p:nvSpPr>
        <p:spPr>
          <a:xfrm>
            <a:off x="903300" y="2280450"/>
            <a:ext cx="3037500" cy="1116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263238"/>
              </a:buClr>
              <a:buSzPts val="1400"/>
              <a:buNone/>
              <a:defRPr sz="1400">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78" name="Google Shape;778;p29"/>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779" name="Google Shape;779;p29"/>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780"/>
        <p:cNvGrpSpPr/>
        <p:nvPr/>
      </p:nvGrpSpPr>
      <p:grpSpPr>
        <a:xfrm>
          <a:off x="0" y="0"/>
          <a:ext cx="0" cy="0"/>
          <a:chOff x="0" y="0"/>
          <a:chExt cx="0" cy="0"/>
        </a:xfrm>
      </p:grpSpPr>
      <p:sp>
        <p:nvSpPr>
          <p:cNvPr id="781" name="Google Shape;781;p30"/>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lvl1pPr>
            <a:lvl2pPr lvl="1">
              <a:spcBef>
                <a:spcPts val="0"/>
              </a:spcBef>
              <a:spcAft>
                <a:spcPts val="0"/>
              </a:spcAft>
              <a:buSzPts val="3200"/>
              <a:buFont typeface="Krona One"/>
              <a:buNone/>
              <a:defRPr sz="3200">
                <a:latin typeface="Krona One"/>
                <a:ea typeface="Krona One"/>
                <a:cs typeface="Krona One"/>
                <a:sym typeface="Krona One"/>
              </a:defRPr>
            </a:lvl2pPr>
            <a:lvl3pPr lvl="2">
              <a:spcBef>
                <a:spcPts val="0"/>
              </a:spcBef>
              <a:spcAft>
                <a:spcPts val="0"/>
              </a:spcAft>
              <a:buSzPts val="3200"/>
              <a:buFont typeface="Krona One"/>
              <a:buNone/>
              <a:defRPr sz="3200">
                <a:latin typeface="Krona One"/>
                <a:ea typeface="Krona One"/>
                <a:cs typeface="Krona One"/>
                <a:sym typeface="Krona One"/>
              </a:defRPr>
            </a:lvl3pPr>
            <a:lvl4pPr lvl="3">
              <a:spcBef>
                <a:spcPts val="0"/>
              </a:spcBef>
              <a:spcAft>
                <a:spcPts val="0"/>
              </a:spcAft>
              <a:buSzPts val="3200"/>
              <a:buFont typeface="Krona One"/>
              <a:buNone/>
              <a:defRPr sz="3200">
                <a:latin typeface="Krona One"/>
                <a:ea typeface="Krona One"/>
                <a:cs typeface="Krona One"/>
                <a:sym typeface="Krona One"/>
              </a:defRPr>
            </a:lvl4pPr>
            <a:lvl5pPr lvl="4">
              <a:spcBef>
                <a:spcPts val="0"/>
              </a:spcBef>
              <a:spcAft>
                <a:spcPts val="0"/>
              </a:spcAft>
              <a:buSzPts val="3200"/>
              <a:buFont typeface="Krona One"/>
              <a:buNone/>
              <a:defRPr sz="3200">
                <a:latin typeface="Krona One"/>
                <a:ea typeface="Krona One"/>
                <a:cs typeface="Krona One"/>
                <a:sym typeface="Krona One"/>
              </a:defRPr>
            </a:lvl5pPr>
            <a:lvl6pPr lvl="5">
              <a:spcBef>
                <a:spcPts val="0"/>
              </a:spcBef>
              <a:spcAft>
                <a:spcPts val="0"/>
              </a:spcAft>
              <a:buSzPts val="3200"/>
              <a:buFont typeface="Krona One"/>
              <a:buNone/>
              <a:defRPr sz="3200">
                <a:latin typeface="Krona One"/>
                <a:ea typeface="Krona One"/>
                <a:cs typeface="Krona One"/>
                <a:sym typeface="Krona One"/>
              </a:defRPr>
            </a:lvl6pPr>
            <a:lvl7pPr lvl="6">
              <a:spcBef>
                <a:spcPts val="0"/>
              </a:spcBef>
              <a:spcAft>
                <a:spcPts val="0"/>
              </a:spcAft>
              <a:buSzPts val="3200"/>
              <a:buFont typeface="Krona One"/>
              <a:buNone/>
              <a:defRPr sz="3200">
                <a:latin typeface="Krona One"/>
                <a:ea typeface="Krona One"/>
                <a:cs typeface="Krona One"/>
                <a:sym typeface="Krona One"/>
              </a:defRPr>
            </a:lvl7pPr>
            <a:lvl8pPr lvl="7">
              <a:spcBef>
                <a:spcPts val="0"/>
              </a:spcBef>
              <a:spcAft>
                <a:spcPts val="0"/>
              </a:spcAft>
              <a:buSzPts val="3200"/>
              <a:buFont typeface="Krona One"/>
              <a:buNone/>
              <a:defRPr sz="3200">
                <a:latin typeface="Krona One"/>
                <a:ea typeface="Krona One"/>
                <a:cs typeface="Krona One"/>
                <a:sym typeface="Krona One"/>
              </a:defRPr>
            </a:lvl8pPr>
            <a:lvl9pPr lvl="8">
              <a:spcBef>
                <a:spcPts val="0"/>
              </a:spcBef>
              <a:spcAft>
                <a:spcPts val="0"/>
              </a:spcAft>
              <a:buSzPts val="3200"/>
              <a:buFont typeface="Krona One"/>
              <a:buNone/>
              <a:defRPr sz="3200">
                <a:latin typeface="Krona One"/>
                <a:ea typeface="Krona One"/>
                <a:cs typeface="Krona One"/>
                <a:sym typeface="Krona One"/>
              </a:defRPr>
            </a:lvl9pPr>
          </a:lstStyle>
          <a:p>
            <a:endParaRPr/>
          </a:p>
        </p:txBody>
      </p:sp>
      <p:sp>
        <p:nvSpPr>
          <p:cNvPr id="782" name="Google Shape;782;p30"/>
          <p:cNvSpPr txBox="1">
            <a:spLocks noGrp="1"/>
          </p:cNvSpPr>
          <p:nvPr>
            <p:ph type="subTitle" idx="1"/>
          </p:nvPr>
        </p:nvSpPr>
        <p:spPr>
          <a:xfrm>
            <a:off x="1574325" y="1571100"/>
            <a:ext cx="2701500" cy="3327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83" name="Google Shape;783;p30"/>
          <p:cNvSpPr txBox="1">
            <a:spLocks noGrp="1"/>
          </p:cNvSpPr>
          <p:nvPr>
            <p:ph type="subTitle" idx="2"/>
          </p:nvPr>
        </p:nvSpPr>
        <p:spPr>
          <a:xfrm>
            <a:off x="1574325" y="187030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4" name="Google Shape;784;p30"/>
          <p:cNvSpPr txBox="1">
            <a:spLocks noGrp="1"/>
          </p:cNvSpPr>
          <p:nvPr>
            <p:ph type="title" idx="3" hasCustomPrompt="1"/>
          </p:nvPr>
        </p:nvSpPr>
        <p:spPr>
          <a:xfrm>
            <a:off x="946925" y="174047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785" name="Google Shape;785;p30"/>
          <p:cNvSpPr txBox="1">
            <a:spLocks noGrp="1"/>
          </p:cNvSpPr>
          <p:nvPr>
            <p:ph type="subTitle" idx="4"/>
          </p:nvPr>
        </p:nvSpPr>
        <p:spPr>
          <a:xfrm>
            <a:off x="1574325" y="2647950"/>
            <a:ext cx="27015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6" name="Google Shape;786;p30"/>
          <p:cNvSpPr txBox="1">
            <a:spLocks noGrp="1"/>
          </p:cNvSpPr>
          <p:nvPr>
            <p:ph type="subTitle" idx="5"/>
          </p:nvPr>
        </p:nvSpPr>
        <p:spPr>
          <a:xfrm>
            <a:off x="1574325" y="294715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7" name="Google Shape;787;p30"/>
          <p:cNvSpPr txBox="1">
            <a:spLocks noGrp="1"/>
          </p:cNvSpPr>
          <p:nvPr>
            <p:ph type="title" idx="6" hasCustomPrompt="1"/>
          </p:nvPr>
        </p:nvSpPr>
        <p:spPr>
          <a:xfrm>
            <a:off x="946925" y="281732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788" name="Google Shape;788;p30"/>
          <p:cNvSpPr txBox="1">
            <a:spLocks noGrp="1"/>
          </p:cNvSpPr>
          <p:nvPr>
            <p:ph type="subTitle" idx="7"/>
          </p:nvPr>
        </p:nvSpPr>
        <p:spPr>
          <a:xfrm>
            <a:off x="1574325" y="3724800"/>
            <a:ext cx="27015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9" name="Google Shape;789;p30"/>
          <p:cNvSpPr txBox="1">
            <a:spLocks noGrp="1"/>
          </p:cNvSpPr>
          <p:nvPr>
            <p:ph type="subTitle" idx="8"/>
          </p:nvPr>
        </p:nvSpPr>
        <p:spPr>
          <a:xfrm>
            <a:off x="1574325" y="402400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0" name="Google Shape;790;p30"/>
          <p:cNvSpPr txBox="1">
            <a:spLocks noGrp="1"/>
          </p:cNvSpPr>
          <p:nvPr>
            <p:ph type="title" idx="9" hasCustomPrompt="1"/>
          </p:nvPr>
        </p:nvSpPr>
        <p:spPr>
          <a:xfrm>
            <a:off x="946925" y="389417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791" name="Google Shape;791;p30"/>
          <p:cNvSpPr txBox="1">
            <a:spLocks noGrp="1"/>
          </p:cNvSpPr>
          <p:nvPr>
            <p:ph type="subTitle" idx="13"/>
          </p:nvPr>
        </p:nvSpPr>
        <p:spPr>
          <a:xfrm>
            <a:off x="5495400" y="1571100"/>
            <a:ext cx="27015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2" name="Google Shape;792;p30"/>
          <p:cNvSpPr txBox="1">
            <a:spLocks noGrp="1"/>
          </p:cNvSpPr>
          <p:nvPr>
            <p:ph type="subTitle" idx="14"/>
          </p:nvPr>
        </p:nvSpPr>
        <p:spPr>
          <a:xfrm>
            <a:off x="5495400" y="187030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3" name="Google Shape;793;p30"/>
          <p:cNvSpPr txBox="1">
            <a:spLocks noGrp="1"/>
          </p:cNvSpPr>
          <p:nvPr>
            <p:ph type="title" idx="15" hasCustomPrompt="1"/>
          </p:nvPr>
        </p:nvSpPr>
        <p:spPr>
          <a:xfrm>
            <a:off x="4868000" y="174047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794" name="Google Shape;794;p30"/>
          <p:cNvSpPr txBox="1">
            <a:spLocks noGrp="1"/>
          </p:cNvSpPr>
          <p:nvPr>
            <p:ph type="subTitle" idx="16"/>
          </p:nvPr>
        </p:nvSpPr>
        <p:spPr>
          <a:xfrm>
            <a:off x="5495400" y="2647950"/>
            <a:ext cx="27015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5" name="Google Shape;795;p30"/>
          <p:cNvSpPr txBox="1">
            <a:spLocks noGrp="1"/>
          </p:cNvSpPr>
          <p:nvPr>
            <p:ph type="subTitle" idx="17"/>
          </p:nvPr>
        </p:nvSpPr>
        <p:spPr>
          <a:xfrm>
            <a:off x="5495400" y="294715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6" name="Google Shape;796;p30"/>
          <p:cNvSpPr txBox="1">
            <a:spLocks noGrp="1"/>
          </p:cNvSpPr>
          <p:nvPr>
            <p:ph type="title" idx="18" hasCustomPrompt="1"/>
          </p:nvPr>
        </p:nvSpPr>
        <p:spPr>
          <a:xfrm>
            <a:off x="4868000" y="281732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797" name="Google Shape;797;p30"/>
          <p:cNvSpPr txBox="1">
            <a:spLocks noGrp="1"/>
          </p:cNvSpPr>
          <p:nvPr>
            <p:ph type="subTitle" idx="19"/>
          </p:nvPr>
        </p:nvSpPr>
        <p:spPr>
          <a:xfrm>
            <a:off x="5495400" y="3724800"/>
            <a:ext cx="27015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8" name="Google Shape;798;p30"/>
          <p:cNvSpPr txBox="1">
            <a:spLocks noGrp="1"/>
          </p:cNvSpPr>
          <p:nvPr>
            <p:ph type="subTitle" idx="20"/>
          </p:nvPr>
        </p:nvSpPr>
        <p:spPr>
          <a:xfrm>
            <a:off x="5495400" y="4024000"/>
            <a:ext cx="2127900" cy="65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9" name="Google Shape;799;p30"/>
          <p:cNvSpPr txBox="1">
            <a:spLocks noGrp="1"/>
          </p:cNvSpPr>
          <p:nvPr>
            <p:ph type="title" idx="21" hasCustomPrompt="1"/>
          </p:nvPr>
        </p:nvSpPr>
        <p:spPr>
          <a:xfrm>
            <a:off x="4868000" y="3894175"/>
            <a:ext cx="5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Font typeface="Krona One"/>
              <a:buNone/>
              <a:defRPr sz="3600">
                <a:latin typeface="Krona One"/>
                <a:ea typeface="Krona One"/>
                <a:cs typeface="Krona One"/>
                <a:sym typeface="Krona One"/>
              </a:defRPr>
            </a:lvl2pPr>
            <a:lvl3pPr lvl="2" algn="ctr" rtl="0">
              <a:spcBef>
                <a:spcPts val="0"/>
              </a:spcBef>
              <a:spcAft>
                <a:spcPts val="0"/>
              </a:spcAft>
              <a:buSzPts val="3600"/>
              <a:buFont typeface="Krona One"/>
              <a:buNone/>
              <a:defRPr sz="3600">
                <a:latin typeface="Krona One"/>
                <a:ea typeface="Krona One"/>
                <a:cs typeface="Krona One"/>
                <a:sym typeface="Krona One"/>
              </a:defRPr>
            </a:lvl3pPr>
            <a:lvl4pPr lvl="3" algn="ctr" rtl="0">
              <a:spcBef>
                <a:spcPts val="0"/>
              </a:spcBef>
              <a:spcAft>
                <a:spcPts val="0"/>
              </a:spcAft>
              <a:buSzPts val="3600"/>
              <a:buFont typeface="Krona One"/>
              <a:buNone/>
              <a:defRPr sz="3600">
                <a:latin typeface="Krona One"/>
                <a:ea typeface="Krona One"/>
                <a:cs typeface="Krona One"/>
                <a:sym typeface="Krona One"/>
              </a:defRPr>
            </a:lvl4pPr>
            <a:lvl5pPr lvl="4" algn="ctr" rtl="0">
              <a:spcBef>
                <a:spcPts val="0"/>
              </a:spcBef>
              <a:spcAft>
                <a:spcPts val="0"/>
              </a:spcAft>
              <a:buSzPts val="3600"/>
              <a:buFont typeface="Krona One"/>
              <a:buNone/>
              <a:defRPr sz="3600">
                <a:latin typeface="Krona One"/>
                <a:ea typeface="Krona One"/>
                <a:cs typeface="Krona One"/>
                <a:sym typeface="Krona One"/>
              </a:defRPr>
            </a:lvl5pPr>
            <a:lvl6pPr lvl="5" algn="ctr" rtl="0">
              <a:spcBef>
                <a:spcPts val="0"/>
              </a:spcBef>
              <a:spcAft>
                <a:spcPts val="0"/>
              </a:spcAft>
              <a:buSzPts val="3600"/>
              <a:buFont typeface="Krona One"/>
              <a:buNone/>
              <a:defRPr sz="3600">
                <a:latin typeface="Krona One"/>
                <a:ea typeface="Krona One"/>
                <a:cs typeface="Krona One"/>
                <a:sym typeface="Krona One"/>
              </a:defRPr>
            </a:lvl6pPr>
            <a:lvl7pPr lvl="6" algn="ctr" rtl="0">
              <a:spcBef>
                <a:spcPts val="0"/>
              </a:spcBef>
              <a:spcAft>
                <a:spcPts val="0"/>
              </a:spcAft>
              <a:buSzPts val="3600"/>
              <a:buFont typeface="Krona One"/>
              <a:buNone/>
              <a:defRPr sz="3600">
                <a:latin typeface="Krona One"/>
                <a:ea typeface="Krona One"/>
                <a:cs typeface="Krona One"/>
                <a:sym typeface="Krona One"/>
              </a:defRPr>
            </a:lvl7pPr>
            <a:lvl8pPr lvl="7" algn="ctr" rtl="0">
              <a:spcBef>
                <a:spcPts val="0"/>
              </a:spcBef>
              <a:spcAft>
                <a:spcPts val="0"/>
              </a:spcAft>
              <a:buSzPts val="3600"/>
              <a:buFont typeface="Krona One"/>
              <a:buNone/>
              <a:defRPr sz="3600">
                <a:latin typeface="Krona One"/>
                <a:ea typeface="Krona One"/>
                <a:cs typeface="Krona One"/>
                <a:sym typeface="Krona One"/>
              </a:defRPr>
            </a:lvl8pPr>
            <a:lvl9pPr lvl="8" algn="ctr" rtl="0">
              <a:spcBef>
                <a:spcPts val="0"/>
              </a:spcBef>
              <a:spcAft>
                <a:spcPts val="0"/>
              </a:spcAft>
              <a:buSzPts val="3600"/>
              <a:buFont typeface="Krona One"/>
              <a:buNone/>
              <a:defRPr sz="3600">
                <a:latin typeface="Krona One"/>
                <a:ea typeface="Krona One"/>
                <a:cs typeface="Krona One"/>
                <a:sym typeface="Krona One"/>
              </a:defRPr>
            </a:lvl9pPr>
          </a:lstStyle>
          <a:p>
            <a:r>
              <a:t>xx%</a:t>
            </a:r>
          </a:p>
        </p:txBody>
      </p:sp>
      <p:sp>
        <p:nvSpPr>
          <p:cNvPr id="800" name="Google Shape;800;p30"/>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801" name="Google Shape;801;p30"/>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grpSp>
        <p:nvGrpSpPr>
          <p:cNvPr id="802" name="Google Shape;802;p30"/>
          <p:cNvGrpSpPr/>
          <p:nvPr/>
        </p:nvGrpSpPr>
        <p:grpSpPr>
          <a:xfrm>
            <a:off x="420980" y="279850"/>
            <a:ext cx="889188" cy="850225"/>
            <a:chOff x="420980" y="279850"/>
            <a:chExt cx="889188" cy="850225"/>
          </a:xfrm>
        </p:grpSpPr>
        <p:sp>
          <p:nvSpPr>
            <p:cNvPr id="803" name="Google Shape;803;p30"/>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one column 2">
  <p:cSld name="CUSTOM_5">
    <p:spTree>
      <p:nvGrpSpPr>
        <p:cNvPr id="1" name="Shape 845"/>
        <p:cNvGrpSpPr/>
        <p:nvPr/>
      </p:nvGrpSpPr>
      <p:grpSpPr>
        <a:xfrm>
          <a:off x="0" y="0"/>
          <a:ext cx="0" cy="0"/>
          <a:chOff x="0" y="0"/>
          <a:chExt cx="0" cy="0"/>
        </a:xfrm>
      </p:grpSpPr>
      <p:sp>
        <p:nvSpPr>
          <p:cNvPr id="846" name="Google Shape;846;p31"/>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txBox="1">
            <a:spLocks noGrp="1"/>
          </p:cNvSpPr>
          <p:nvPr>
            <p:ph type="title"/>
          </p:nvPr>
        </p:nvSpPr>
        <p:spPr>
          <a:xfrm>
            <a:off x="720000" y="521225"/>
            <a:ext cx="7100100" cy="120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849" name="Google Shape;849;p31"/>
          <p:cNvSpPr txBox="1">
            <a:spLocks noGrp="1"/>
          </p:cNvSpPr>
          <p:nvPr>
            <p:ph type="subTitle" idx="1"/>
          </p:nvPr>
        </p:nvSpPr>
        <p:spPr>
          <a:xfrm>
            <a:off x="3000625" y="2266875"/>
            <a:ext cx="3304800" cy="110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263238"/>
              </a:buClr>
              <a:buSzPts val="1600"/>
              <a:buNone/>
              <a:defRPr sz="1600">
                <a:solidFill>
                  <a:srgbClr val="263238"/>
                </a:solidFill>
              </a:defRPr>
            </a:lvl1pPr>
            <a:lvl2pPr lvl="1" rtl="0">
              <a:spcBef>
                <a:spcPts val="1600"/>
              </a:spcBef>
              <a:spcAft>
                <a:spcPts val="0"/>
              </a:spcAft>
              <a:buClr>
                <a:srgbClr val="263238"/>
              </a:buClr>
              <a:buSzPts val="1400"/>
              <a:buNone/>
              <a:defRPr>
                <a:solidFill>
                  <a:srgbClr val="263238"/>
                </a:solidFill>
              </a:defRPr>
            </a:lvl2pPr>
            <a:lvl3pPr lvl="2" rtl="0">
              <a:spcBef>
                <a:spcPts val="1600"/>
              </a:spcBef>
              <a:spcAft>
                <a:spcPts val="0"/>
              </a:spcAft>
              <a:buClr>
                <a:srgbClr val="263238"/>
              </a:buClr>
              <a:buSzPts val="1400"/>
              <a:buNone/>
              <a:defRPr>
                <a:solidFill>
                  <a:srgbClr val="263238"/>
                </a:solidFill>
              </a:defRPr>
            </a:lvl3pPr>
            <a:lvl4pPr lvl="3" rtl="0">
              <a:spcBef>
                <a:spcPts val="1600"/>
              </a:spcBef>
              <a:spcAft>
                <a:spcPts val="0"/>
              </a:spcAft>
              <a:buClr>
                <a:srgbClr val="263238"/>
              </a:buClr>
              <a:buSzPts val="1400"/>
              <a:buNone/>
              <a:defRPr>
                <a:solidFill>
                  <a:srgbClr val="263238"/>
                </a:solidFill>
              </a:defRPr>
            </a:lvl4pPr>
            <a:lvl5pPr lvl="4" rtl="0">
              <a:spcBef>
                <a:spcPts val="1600"/>
              </a:spcBef>
              <a:spcAft>
                <a:spcPts val="0"/>
              </a:spcAft>
              <a:buClr>
                <a:srgbClr val="263238"/>
              </a:buClr>
              <a:buSzPts val="1400"/>
              <a:buNone/>
              <a:defRPr>
                <a:solidFill>
                  <a:srgbClr val="263238"/>
                </a:solidFill>
              </a:defRPr>
            </a:lvl5pPr>
            <a:lvl6pPr lvl="5" rtl="0">
              <a:spcBef>
                <a:spcPts val="1600"/>
              </a:spcBef>
              <a:spcAft>
                <a:spcPts val="0"/>
              </a:spcAft>
              <a:buClr>
                <a:srgbClr val="263238"/>
              </a:buClr>
              <a:buSzPts val="1400"/>
              <a:buNone/>
              <a:defRPr>
                <a:solidFill>
                  <a:srgbClr val="263238"/>
                </a:solidFill>
              </a:defRPr>
            </a:lvl6pPr>
            <a:lvl7pPr lvl="6" rtl="0">
              <a:spcBef>
                <a:spcPts val="1600"/>
              </a:spcBef>
              <a:spcAft>
                <a:spcPts val="0"/>
              </a:spcAft>
              <a:buClr>
                <a:srgbClr val="263238"/>
              </a:buClr>
              <a:buSzPts val="1400"/>
              <a:buNone/>
              <a:defRPr>
                <a:solidFill>
                  <a:srgbClr val="263238"/>
                </a:solidFill>
              </a:defRPr>
            </a:lvl7pPr>
            <a:lvl8pPr lvl="7" rtl="0">
              <a:spcBef>
                <a:spcPts val="1600"/>
              </a:spcBef>
              <a:spcAft>
                <a:spcPts val="0"/>
              </a:spcAft>
              <a:buClr>
                <a:srgbClr val="263238"/>
              </a:buClr>
              <a:buSzPts val="1400"/>
              <a:buNone/>
              <a:defRPr>
                <a:solidFill>
                  <a:srgbClr val="263238"/>
                </a:solidFill>
              </a:defRPr>
            </a:lvl8pPr>
            <a:lvl9pPr lvl="8" rtl="0">
              <a:spcBef>
                <a:spcPts val="1600"/>
              </a:spcBef>
              <a:spcAft>
                <a:spcPts val="1600"/>
              </a:spcAft>
              <a:buClr>
                <a:srgbClr val="263238"/>
              </a:buClr>
              <a:buSzPts val="1400"/>
              <a:buNone/>
              <a:defRPr>
                <a:solidFill>
                  <a:srgbClr val="263238"/>
                </a:solidFill>
              </a:defRPr>
            </a:lvl9pPr>
          </a:lstStyle>
          <a:p>
            <a:endParaRPr/>
          </a:p>
        </p:txBody>
      </p:sp>
      <p:sp>
        <p:nvSpPr>
          <p:cNvPr id="850" name="Google Shape;850;p31"/>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851" name="Google Shape;851;p31"/>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ig numbers">
  <p:cSld name="CUSTOM_6">
    <p:spTree>
      <p:nvGrpSpPr>
        <p:cNvPr id="1" name="Shape 852"/>
        <p:cNvGrpSpPr/>
        <p:nvPr/>
      </p:nvGrpSpPr>
      <p:grpSpPr>
        <a:xfrm>
          <a:off x="0" y="0"/>
          <a:ext cx="0" cy="0"/>
          <a:chOff x="0" y="0"/>
          <a:chExt cx="0" cy="0"/>
        </a:xfrm>
      </p:grpSpPr>
      <p:sp>
        <p:nvSpPr>
          <p:cNvPr id="853" name="Google Shape;853;p32"/>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txBox="1">
            <a:spLocks noGrp="1"/>
          </p:cNvSpPr>
          <p:nvPr>
            <p:ph type="title"/>
          </p:nvPr>
        </p:nvSpPr>
        <p:spPr>
          <a:xfrm>
            <a:off x="720000" y="521225"/>
            <a:ext cx="2656800" cy="6246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856" name="Google Shape;856;p32"/>
          <p:cNvSpPr txBox="1">
            <a:spLocks noGrp="1"/>
          </p:cNvSpPr>
          <p:nvPr>
            <p:ph type="title" idx="2" hasCustomPrompt="1"/>
          </p:nvPr>
        </p:nvSpPr>
        <p:spPr>
          <a:xfrm>
            <a:off x="5221650" y="540000"/>
            <a:ext cx="3202500" cy="10494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857" name="Google Shape;857;p32"/>
          <p:cNvSpPr txBox="1">
            <a:spLocks noGrp="1"/>
          </p:cNvSpPr>
          <p:nvPr>
            <p:ph type="subTitle" idx="1"/>
          </p:nvPr>
        </p:nvSpPr>
        <p:spPr>
          <a:xfrm>
            <a:off x="5221650" y="1424728"/>
            <a:ext cx="3061200" cy="3639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a:lvl1pPr>
            <a:lvl2pPr lvl="1" rtl="0">
              <a:spcBef>
                <a:spcPts val="1600"/>
              </a:spcBef>
              <a:spcAft>
                <a:spcPts val="0"/>
              </a:spcAft>
              <a:buSzPts val="1800"/>
              <a:buNone/>
              <a:defRPr sz="1800"/>
            </a:lvl2pPr>
            <a:lvl3pPr lvl="2" rtl="0">
              <a:spcBef>
                <a:spcPts val="1600"/>
              </a:spcBef>
              <a:spcAft>
                <a:spcPts val="0"/>
              </a:spcAft>
              <a:buSzPts val="1800"/>
              <a:buNone/>
              <a:defRPr sz="1800"/>
            </a:lvl3pPr>
            <a:lvl4pPr lvl="3" rtl="0">
              <a:spcBef>
                <a:spcPts val="1600"/>
              </a:spcBef>
              <a:spcAft>
                <a:spcPts val="0"/>
              </a:spcAft>
              <a:buSzPts val="1800"/>
              <a:buNone/>
              <a:defRPr sz="1800"/>
            </a:lvl4pPr>
            <a:lvl5pPr lvl="4" rtl="0">
              <a:spcBef>
                <a:spcPts val="1600"/>
              </a:spcBef>
              <a:spcAft>
                <a:spcPts val="0"/>
              </a:spcAft>
              <a:buSzPts val="1800"/>
              <a:buNone/>
              <a:defRPr sz="1800"/>
            </a:lvl5pPr>
            <a:lvl6pPr lvl="5" rtl="0">
              <a:spcBef>
                <a:spcPts val="1600"/>
              </a:spcBef>
              <a:spcAft>
                <a:spcPts val="0"/>
              </a:spcAft>
              <a:buSzPts val="1800"/>
              <a:buNone/>
              <a:defRPr sz="1800"/>
            </a:lvl6pPr>
            <a:lvl7pPr lvl="6" rtl="0">
              <a:spcBef>
                <a:spcPts val="1600"/>
              </a:spcBef>
              <a:spcAft>
                <a:spcPts val="0"/>
              </a:spcAft>
              <a:buSzPts val="1800"/>
              <a:buNone/>
              <a:defRPr sz="1800"/>
            </a:lvl7pPr>
            <a:lvl8pPr lvl="7" rtl="0">
              <a:spcBef>
                <a:spcPts val="1600"/>
              </a:spcBef>
              <a:spcAft>
                <a:spcPts val="0"/>
              </a:spcAft>
              <a:buSzPts val="1800"/>
              <a:buNone/>
              <a:defRPr sz="1800"/>
            </a:lvl8pPr>
            <a:lvl9pPr lvl="8" rtl="0">
              <a:spcBef>
                <a:spcPts val="1600"/>
              </a:spcBef>
              <a:spcAft>
                <a:spcPts val="1600"/>
              </a:spcAft>
              <a:buSzPts val="1800"/>
              <a:buNone/>
              <a:defRPr sz="1800"/>
            </a:lvl9pPr>
          </a:lstStyle>
          <a:p>
            <a:endParaRPr/>
          </a:p>
        </p:txBody>
      </p:sp>
      <p:sp>
        <p:nvSpPr>
          <p:cNvPr id="858" name="Google Shape;858;p32"/>
          <p:cNvSpPr txBox="1">
            <a:spLocks noGrp="1"/>
          </p:cNvSpPr>
          <p:nvPr>
            <p:ph type="title" idx="3" hasCustomPrompt="1"/>
          </p:nvPr>
        </p:nvSpPr>
        <p:spPr>
          <a:xfrm>
            <a:off x="5221650" y="1947442"/>
            <a:ext cx="3202500" cy="10494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859" name="Google Shape;859;p32"/>
          <p:cNvSpPr txBox="1">
            <a:spLocks noGrp="1"/>
          </p:cNvSpPr>
          <p:nvPr>
            <p:ph type="subTitle" idx="4"/>
          </p:nvPr>
        </p:nvSpPr>
        <p:spPr>
          <a:xfrm>
            <a:off x="5221650" y="2832170"/>
            <a:ext cx="3061200" cy="3639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a:lvl1pPr>
            <a:lvl2pPr lvl="1" rtl="0">
              <a:spcBef>
                <a:spcPts val="1600"/>
              </a:spcBef>
              <a:spcAft>
                <a:spcPts val="0"/>
              </a:spcAft>
              <a:buSzPts val="1800"/>
              <a:buNone/>
              <a:defRPr sz="1800"/>
            </a:lvl2pPr>
            <a:lvl3pPr lvl="2" rtl="0">
              <a:spcBef>
                <a:spcPts val="1600"/>
              </a:spcBef>
              <a:spcAft>
                <a:spcPts val="0"/>
              </a:spcAft>
              <a:buSzPts val="1800"/>
              <a:buNone/>
              <a:defRPr sz="1800"/>
            </a:lvl3pPr>
            <a:lvl4pPr lvl="3" rtl="0">
              <a:spcBef>
                <a:spcPts val="1600"/>
              </a:spcBef>
              <a:spcAft>
                <a:spcPts val="0"/>
              </a:spcAft>
              <a:buSzPts val="1800"/>
              <a:buNone/>
              <a:defRPr sz="1800"/>
            </a:lvl4pPr>
            <a:lvl5pPr lvl="4" rtl="0">
              <a:spcBef>
                <a:spcPts val="1600"/>
              </a:spcBef>
              <a:spcAft>
                <a:spcPts val="0"/>
              </a:spcAft>
              <a:buSzPts val="1800"/>
              <a:buNone/>
              <a:defRPr sz="1800"/>
            </a:lvl5pPr>
            <a:lvl6pPr lvl="5" rtl="0">
              <a:spcBef>
                <a:spcPts val="1600"/>
              </a:spcBef>
              <a:spcAft>
                <a:spcPts val="0"/>
              </a:spcAft>
              <a:buSzPts val="1800"/>
              <a:buNone/>
              <a:defRPr sz="1800"/>
            </a:lvl6pPr>
            <a:lvl7pPr lvl="6" rtl="0">
              <a:spcBef>
                <a:spcPts val="1600"/>
              </a:spcBef>
              <a:spcAft>
                <a:spcPts val="0"/>
              </a:spcAft>
              <a:buSzPts val="1800"/>
              <a:buNone/>
              <a:defRPr sz="1800"/>
            </a:lvl7pPr>
            <a:lvl8pPr lvl="7" rtl="0">
              <a:spcBef>
                <a:spcPts val="1600"/>
              </a:spcBef>
              <a:spcAft>
                <a:spcPts val="0"/>
              </a:spcAft>
              <a:buSzPts val="1800"/>
              <a:buNone/>
              <a:defRPr sz="1800"/>
            </a:lvl8pPr>
            <a:lvl9pPr lvl="8" rtl="0">
              <a:spcBef>
                <a:spcPts val="1600"/>
              </a:spcBef>
              <a:spcAft>
                <a:spcPts val="1600"/>
              </a:spcAft>
              <a:buSzPts val="1800"/>
              <a:buNone/>
              <a:defRPr sz="1800"/>
            </a:lvl9pPr>
          </a:lstStyle>
          <a:p>
            <a:endParaRPr/>
          </a:p>
        </p:txBody>
      </p:sp>
      <p:sp>
        <p:nvSpPr>
          <p:cNvPr id="860" name="Google Shape;860;p32"/>
          <p:cNvSpPr txBox="1">
            <a:spLocks noGrp="1"/>
          </p:cNvSpPr>
          <p:nvPr>
            <p:ph type="title" idx="5" hasCustomPrompt="1"/>
          </p:nvPr>
        </p:nvSpPr>
        <p:spPr>
          <a:xfrm>
            <a:off x="5221650" y="3354897"/>
            <a:ext cx="3202500" cy="10494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861" name="Google Shape;861;p32"/>
          <p:cNvSpPr txBox="1">
            <a:spLocks noGrp="1"/>
          </p:cNvSpPr>
          <p:nvPr>
            <p:ph type="subTitle" idx="6"/>
          </p:nvPr>
        </p:nvSpPr>
        <p:spPr>
          <a:xfrm>
            <a:off x="5221650" y="4239625"/>
            <a:ext cx="3061200" cy="3639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a:lvl1pPr>
            <a:lvl2pPr lvl="1" rtl="0">
              <a:spcBef>
                <a:spcPts val="1600"/>
              </a:spcBef>
              <a:spcAft>
                <a:spcPts val="0"/>
              </a:spcAft>
              <a:buSzPts val="1800"/>
              <a:buNone/>
              <a:defRPr sz="1800"/>
            </a:lvl2pPr>
            <a:lvl3pPr lvl="2" rtl="0">
              <a:spcBef>
                <a:spcPts val="1600"/>
              </a:spcBef>
              <a:spcAft>
                <a:spcPts val="0"/>
              </a:spcAft>
              <a:buSzPts val="1800"/>
              <a:buNone/>
              <a:defRPr sz="1800"/>
            </a:lvl3pPr>
            <a:lvl4pPr lvl="3" rtl="0">
              <a:spcBef>
                <a:spcPts val="1600"/>
              </a:spcBef>
              <a:spcAft>
                <a:spcPts val="0"/>
              </a:spcAft>
              <a:buSzPts val="1800"/>
              <a:buNone/>
              <a:defRPr sz="1800"/>
            </a:lvl4pPr>
            <a:lvl5pPr lvl="4" rtl="0">
              <a:spcBef>
                <a:spcPts val="1600"/>
              </a:spcBef>
              <a:spcAft>
                <a:spcPts val="0"/>
              </a:spcAft>
              <a:buSzPts val="1800"/>
              <a:buNone/>
              <a:defRPr sz="1800"/>
            </a:lvl5pPr>
            <a:lvl6pPr lvl="5" rtl="0">
              <a:spcBef>
                <a:spcPts val="1600"/>
              </a:spcBef>
              <a:spcAft>
                <a:spcPts val="0"/>
              </a:spcAft>
              <a:buSzPts val="1800"/>
              <a:buNone/>
              <a:defRPr sz="1800"/>
            </a:lvl6pPr>
            <a:lvl7pPr lvl="6" rtl="0">
              <a:spcBef>
                <a:spcPts val="1600"/>
              </a:spcBef>
              <a:spcAft>
                <a:spcPts val="0"/>
              </a:spcAft>
              <a:buSzPts val="1800"/>
              <a:buNone/>
              <a:defRPr sz="1800"/>
            </a:lvl7pPr>
            <a:lvl8pPr lvl="7" rtl="0">
              <a:spcBef>
                <a:spcPts val="1600"/>
              </a:spcBef>
              <a:spcAft>
                <a:spcPts val="0"/>
              </a:spcAft>
              <a:buSzPts val="1800"/>
              <a:buNone/>
              <a:defRPr sz="1800"/>
            </a:lvl8pPr>
            <a:lvl9pPr lvl="8" rtl="0">
              <a:spcBef>
                <a:spcPts val="1600"/>
              </a:spcBef>
              <a:spcAft>
                <a:spcPts val="1600"/>
              </a:spcAft>
              <a:buSzPts val="1800"/>
              <a:buNone/>
              <a:defRPr sz="1800"/>
            </a:lvl9pPr>
          </a:lstStyle>
          <a:p>
            <a:endParaRPr/>
          </a:p>
        </p:txBody>
      </p:sp>
      <p:sp>
        <p:nvSpPr>
          <p:cNvPr id="862" name="Google Shape;862;p32"/>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863" name="Google Shape;863;p32"/>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5"/>
        <p:cNvGrpSpPr/>
        <p:nvPr/>
      </p:nvGrpSpPr>
      <p:grpSpPr>
        <a:xfrm>
          <a:off x="0" y="0"/>
          <a:ext cx="0" cy="0"/>
          <a:chOff x="0" y="0"/>
          <a:chExt cx="0" cy="0"/>
        </a:xfrm>
      </p:grpSpPr>
      <p:sp>
        <p:nvSpPr>
          <p:cNvPr id="116" name="Google Shape;116;p5"/>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txBox="1">
            <a:spLocks noGrp="1"/>
          </p:cNvSpPr>
          <p:nvPr>
            <p:ph type="subTitle" idx="1"/>
          </p:nvPr>
        </p:nvSpPr>
        <p:spPr>
          <a:xfrm>
            <a:off x="1601700" y="2703950"/>
            <a:ext cx="29703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9" name="Google Shape;119;p5"/>
          <p:cNvSpPr txBox="1">
            <a:spLocks noGrp="1"/>
          </p:cNvSpPr>
          <p:nvPr>
            <p:ph type="subTitle" idx="2"/>
          </p:nvPr>
        </p:nvSpPr>
        <p:spPr>
          <a:xfrm>
            <a:off x="1601700" y="3079350"/>
            <a:ext cx="2970300" cy="9930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0" name="Google Shape;120;p5"/>
          <p:cNvSpPr txBox="1">
            <a:spLocks noGrp="1"/>
          </p:cNvSpPr>
          <p:nvPr>
            <p:ph type="title"/>
          </p:nvPr>
        </p:nvSpPr>
        <p:spPr>
          <a:xfrm>
            <a:off x="720000" y="521225"/>
            <a:ext cx="6507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121" name="Google Shape;121;p5"/>
          <p:cNvSpPr txBox="1">
            <a:spLocks noGrp="1"/>
          </p:cNvSpPr>
          <p:nvPr>
            <p:ph type="subTitle" idx="3"/>
          </p:nvPr>
        </p:nvSpPr>
        <p:spPr>
          <a:xfrm>
            <a:off x="5240850" y="2703950"/>
            <a:ext cx="2970300" cy="33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1800"/>
              <a:buFont typeface="Krona One"/>
              <a:buNone/>
              <a:defRPr>
                <a:solidFill>
                  <a:schemeClr val="accent1"/>
                </a:solidFill>
                <a:latin typeface="Krona One"/>
                <a:ea typeface="Krona One"/>
                <a:cs typeface="Krona One"/>
                <a:sym typeface="Krona 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2" name="Google Shape;122;p5"/>
          <p:cNvSpPr txBox="1">
            <a:spLocks noGrp="1"/>
          </p:cNvSpPr>
          <p:nvPr>
            <p:ph type="subTitle" idx="4"/>
          </p:nvPr>
        </p:nvSpPr>
        <p:spPr>
          <a:xfrm>
            <a:off x="5240850" y="3079350"/>
            <a:ext cx="2970300" cy="9930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3" name="Google Shape;123;p5"/>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124" name="Google Shape;124;p5"/>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5">
  <p:cSld name="CUSTOM_8_1">
    <p:spTree>
      <p:nvGrpSpPr>
        <p:cNvPr id="1" name="Shape 873"/>
        <p:cNvGrpSpPr/>
        <p:nvPr/>
      </p:nvGrpSpPr>
      <p:grpSpPr>
        <a:xfrm>
          <a:off x="0" y="0"/>
          <a:ext cx="0" cy="0"/>
          <a:chOff x="0" y="0"/>
          <a:chExt cx="0" cy="0"/>
        </a:xfrm>
      </p:grpSpPr>
      <p:sp>
        <p:nvSpPr>
          <p:cNvPr id="874" name="Google Shape;874;p34"/>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4"/>
          <p:cNvSpPr txBox="1">
            <a:spLocks noGrp="1"/>
          </p:cNvSpPr>
          <p:nvPr>
            <p:ph type="title"/>
          </p:nvPr>
        </p:nvSpPr>
        <p:spPr>
          <a:xfrm>
            <a:off x="720000" y="521225"/>
            <a:ext cx="7704000" cy="10581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000"/>
              <a:buNone/>
              <a:defRPr sz="3000">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876" name="Google Shape;876;p34"/>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877" name="Google Shape;877;p34"/>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8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5"/>
        <p:cNvGrpSpPr/>
        <p:nvPr/>
      </p:nvGrpSpPr>
      <p:grpSpPr>
        <a:xfrm>
          <a:off x="0" y="0"/>
          <a:ext cx="0" cy="0"/>
          <a:chOff x="0" y="0"/>
          <a:chExt cx="0" cy="0"/>
        </a:xfrm>
      </p:grpSpPr>
      <p:sp>
        <p:nvSpPr>
          <p:cNvPr id="126" name="Google Shape;126;p6"/>
          <p:cNvSpPr txBox="1">
            <a:spLocks noGrp="1"/>
          </p:cNvSpPr>
          <p:nvPr>
            <p:ph type="title"/>
          </p:nvPr>
        </p:nvSpPr>
        <p:spPr>
          <a:xfrm>
            <a:off x="2185650" y="521225"/>
            <a:ext cx="47727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4094"/>
              </a:buClr>
              <a:buSzPts val="3200"/>
              <a:buNone/>
              <a:defRPr>
                <a:solidFill>
                  <a:srgbClr val="FF4094"/>
                </a:solidFill>
              </a:defRPr>
            </a:lvl1pPr>
            <a:lvl2pPr lvl="1" algn="ctr" rtl="0">
              <a:spcBef>
                <a:spcPts val="0"/>
              </a:spcBef>
              <a:spcAft>
                <a:spcPts val="0"/>
              </a:spcAft>
              <a:buSzPts val="2800"/>
              <a:buNone/>
              <a:defRPr>
                <a:latin typeface="Manjari"/>
                <a:ea typeface="Manjari"/>
                <a:cs typeface="Manjari"/>
                <a:sym typeface="Manjari"/>
              </a:defRPr>
            </a:lvl2pPr>
            <a:lvl3pPr lvl="2" algn="ctr" rtl="0">
              <a:spcBef>
                <a:spcPts val="0"/>
              </a:spcBef>
              <a:spcAft>
                <a:spcPts val="0"/>
              </a:spcAft>
              <a:buSzPts val="2800"/>
              <a:buNone/>
              <a:defRPr>
                <a:latin typeface="Manjari"/>
                <a:ea typeface="Manjari"/>
                <a:cs typeface="Manjari"/>
                <a:sym typeface="Manjari"/>
              </a:defRPr>
            </a:lvl3pPr>
            <a:lvl4pPr lvl="3" algn="ctr" rtl="0">
              <a:spcBef>
                <a:spcPts val="0"/>
              </a:spcBef>
              <a:spcAft>
                <a:spcPts val="0"/>
              </a:spcAft>
              <a:buSzPts val="2800"/>
              <a:buNone/>
              <a:defRPr>
                <a:latin typeface="Manjari"/>
                <a:ea typeface="Manjari"/>
                <a:cs typeface="Manjari"/>
                <a:sym typeface="Manjari"/>
              </a:defRPr>
            </a:lvl4pPr>
            <a:lvl5pPr lvl="4" algn="ctr" rtl="0">
              <a:spcBef>
                <a:spcPts val="0"/>
              </a:spcBef>
              <a:spcAft>
                <a:spcPts val="0"/>
              </a:spcAft>
              <a:buSzPts val="2800"/>
              <a:buNone/>
              <a:defRPr>
                <a:latin typeface="Manjari"/>
                <a:ea typeface="Manjari"/>
                <a:cs typeface="Manjari"/>
                <a:sym typeface="Manjari"/>
              </a:defRPr>
            </a:lvl5pPr>
            <a:lvl6pPr lvl="5" algn="ctr" rtl="0">
              <a:spcBef>
                <a:spcPts val="0"/>
              </a:spcBef>
              <a:spcAft>
                <a:spcPts val="0"/>
              </a:spcAft>
              <a:buSzPts val="2800"/>
              <a:buNone/>
              <a:defRPr>
                <a:latin typeface="Manjari"/>
                <a:ea typeface="Manjari"/>
                <a:cs typeface="Manjari"/>
                <a:sym typeface="Manjari"/>
              </a:defRPr>
            </a:lvl6pPr>
            <a:lvl7pPr lvl="6" algn="ctr" rtl="0">
              <a:spcBef>
                <a:spcPts val="0"/>
              </a:spcBef>
              <a:spcAft>
                <a:spcPts val="0"/>
              </a:spcAft>
              <a:buSzPts val="2800"/>
              <a:buNone/>
              <a:defRPr>
                <a:latin typeface="Manjari"/>
                <a:ea typeface="Manjari"/>
                <a:cs typeface="Manjari"/>
                <a:sym typeface="Manjari"/>
              </a:defRPr>
            </a:lvl7pPr>
            <a:lvl8pPr lvl="7" algn="ctr" rtl="0">
              <a:spcBef>
                <a:spcPts val="0"/>
              </a:spcBef>
              <a:spcAft>
                <a:spcPts val="0"/>
              </a:spcAft>
              <a:buSzPts val="2800"/>
              <a:buNone/>
              <a:defRPr>
                <a:latin typeface="Manjari"/>
                <a:ea typeface="Manjari"/>
                <a:cs typeface="Manjari"/>
                <a:sym typeface="Manjari"/>
              </a:defRPr>
            </a:lvl8pPr>
            <a:lvl9pPr lvl="8" algn="ctr" rtl="0">
              <a:spcBef>
                <a:spcPts val="0"/>
              </a:spcBef>
              <a:spcAft>
                <a:spcPts val="0"/>
              </a:spcAft>
              <a:buSzPts val="2800"/>
              <a:buNone/>
              <a:defRPr>
                <a:latin typeface="Manjari"/>
                <a:ea typeface="Manjari"/>
                <a:cs typeface="Manjari"/>
                <a:sym typeface="Manjari"/>
              </a:defRPr>
            </a:lvl9pPr>
          </a:lstStyle>
          <a:p>
            <a:endParaRPr/>
          </a:p>
        </p:txBody>
      </p:sp>
      <p:grpSp>
        <p:nvGrpSpPr>
          <p:cNvPr id="127" name="Google Shape;127;p6"/>
          <p:cNvGrpSpPr/>
          <p:nvPr/>
        </p:nvGrpSpPr>
        <p:grpSpPr>
          <a:xfrm>
            <a:off x="420980" y="279850"/>
            <a:ext cx="889188" cy="850225"/>
            <a:chOff x="420980" y="279850"/>
            <a:chExt cx="889188" cy="850225"/>
          </a:xfrm>
        </p:grpSpPr>
        <p:sp>
          <p:nvSpPr>
            <p:cNvPr id="128" name="Google Shape;128;p6"/>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 name="Google Shape;170;p6"/>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172" name="Google Shape;172;p6"/>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3"/>
        <p:cNvGrpSpPr/>
        <p:nvPr/>
      </p:nvGrpSpPr>
      <p:grpSpPr>
        <a:xfrm>
          <a:off x="0" y="0"/>
          <a:ext cx="0" cy="0"/>
          <a:chOff x="0" y="0"/>
          <a:chExt cx="0" cy="0"/>
        </a:xfrm>
      </p:grpSpPr>
      <p:sp>
        <p:nvSpPr>
          <p:cNvPr id="174" name="Google Shape;174;p7"/>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7"/>
          <p:cNvSpPr txBox="1">
            <a:spLocks noGrp="1"/>
          </p:cNvSpPr>
          <p:nvPr>
            <p:ph type="title"/>
          </p:nvPr>
        </p:nvSpPr>
        <p:spPr>
          <a:xfrm>
            <a:off x="720000" y="521225"/>
            <a:ext cx="5147400" cy="120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4094"/>
              </a:buClr>
              <a:buSzPts val="3200"/>
              <a:buNone/>
              <a:defRPr>
                <a:solidFill>
                  <a:srgbClr val="FF4094"/>
                </a:solidFill>
              </a:defRPr>
            </a:lvl1pPr>
            <a:lvl2pPr lvl="1" rtl="0">
              <a:spcBef>
                <a:spcPts val="0"/>
              </a:spcBef>
              <a:spcAft>
                <a:spcPts val="0"/>
              </a:spcAft>
              <a:buSzPts val="2800"/>
              <a:buNone/>
              <a:defRPr>
                <a:latin typeface="Manjari"/>
                <a:ea typeface="Manjari"/>
                <a:cs typeface="Manjari"/>
                <a:sym typeface="Manjari"/>
              </a:defRPr>
            </a:lvl2pPr>
            <a:lvl3pPr lvl="2" rtl="0">
              <a:spcBef>
                <a:spcPts val="0"/>
              </a:spcBef>
              <a:spcAft>
                <a:spcPts val="0"/>
              </a:spcAft>
              <a:buSzPts val="2800"/>
              <a:buNone/>
              <a:defRPr>
                <a:latin typeface="Manjari"/>
                <a:ea typeface="Manjari"/>
                <a:cs typeface="Manjari"/>
                <a:sym typeface="Manjari"/>
              </a:defRPr>
            </a:lvl3pPr>
            <a:lvl4pPr lvl="3" rtl="0">
              <a:spcBef>
                <a:spcPts val="0"/>
              </a:spcBef>
              <a:spcAft>
                <a:spcPts val="0"/>
              </a:spcAft>
              <a:buSzPts val="2800"/>
              <a:buNone/>
              <a:defRPr>
                <a:latin typeface="Manjari"/>
                <a:ea typeface="Manjari"/>
                <a:cs typeface="Manjari"/>
                <a:sym typeface="Manjari"/>
              </a:defRPr>
            </a:lvl4pPr>
            <a:lvl5pPr lvl="4" rtl="0">
              <a:spcBef>
                <a:spcPts val="0"/>
              </a:spcBef>
              <a:spcAft>
                <a:spcPts val="0"/>
              </a:spcAft>
              <a:buSzPts val="2800"/>
              <a:buNone/>
              <a:defRPr>
                <a:latin typeface="Manjari"/>
                <a:ea typeface="Manjari"/>
                <a:cs typeface="Manjari"/>
                <a:sym typeface="Manjari"/>
              </a:defRPr>
            </a:lvl5pPr>
            <a:lvl6pPr lvl="5" rtl="0">
              <a:spcBef>
                <a:spcPts val="0"/>
              </a:spcBef>
              <a:spcAft>
                <a:spcPts val="0"/>
              </a:spcAft>
              <a:buSzPts val="2800"/>
              <a:buNone/>
              <a:defRPr>
                <a:latin typeface="Manjari"/>
                <a:ea typeface="Manjari"/>
                <a:cs typeface="Manjari"/>
                <a:sym typeface="Manjari"/>
              </a:defRPr>
            </a:lvl6pPr>
            <a:lvl7pPr lvl="6" rtl="0">
              <a:spcBef>
                <a:spcPts val="0"/>
              </a:spcBef>
              <a:spcAft>
                <a:spcPts val="0"/>
              </a:spcAft>
              <a:buSzPts val="2800"/>
              <a:buNone/>
              <a:defRPr>
                <a:latin typeface="Manjari"/>
                <a:ea typeface="Manjari"/>
                <a:cs typeface="Manjari"/>
                <a:sym typeface="Manjari"/>
              </a:defRPr>
            </a:lvl7pPr>
            <a:lvl8pPr lvl="7" rtl="0">
              <a:spcBef>
                <a:spcPts val="0"/>
              </a:spcBef>
              <a:spcAft>
                <a:spcPts val="0"/>
              </a:spcAft>
              <a:buSzPts val="2800"/>
              <a:buNone/>
              <a:defRPr>
                <a:latin typeface="Manjari"/>
                <a:ea typeface="Manjari"/>
                <a:cs typeface="Manjari"/>
                <a:sym typeface="Manjari"/>
              </a:defRPr>
            </a:lvl8pPr>
            <a:lvl9pPr lvl="8" rtl="0">
              <a:spcBef>
                <a:spcPts val="0"/>
              </a:spcBef>
              <a:spcAft>
                <a:spcPts val="0"/>
              </a:spcAft>
              <a:buSzPts val="2800"/>
              <a:buNone/>
              <a:defRPr>
                <a:latin typeface="Manjari"/>
                <a:ea typeface="Manjari"/>
                <a:cs typeface="Manjari"/>
                <a:sym typeface="Manjari"/>
              </a:defRPr>
            </a:lvl9pPr>
          </a:lstStyle>
          <a:p>
            <a:endParaRPr/>
          </a:p>
        </p:txBody>
      </p:sp>
      <p:sp>
        <p:nvSpPr>
          <p:cNvPr id="177" name="Google Shape;177;p7"/>
          <p:cNvSpPr txBox="1">
            <a:spLocks noGrp="1"/>
          </p:cNvSpPr>
          <p:nvPr>
            <p:ph type="subTitle" idx="1"/>
          </p:nvPr>
        </p:nvSpPr>
        <p:spPr>
          <a:xfrm>
            <a:off x="3000625" y="2266875"/>
            <a:ext cx="4680600" cy="1619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263238"/>
              </a:buClr>
              <a:buSzPts val="1600"/>
              <a:buNone/>
              <a:defRPr sz="1600">
                <a:solidFill>
                  <a:srgbClr val="263238"/>
                </a:solidFill>
              </a:defRPr>
            </a:lvl1pPr>
            <a:lvl2pPr lvl="1" rtl="0">
              <a:spcBef>
                <a:spcPts val="1600"/>
              </a:spcBef>
              <a:spcAft>
                <a:spcPts val="0"/>
              </a:spcAft>
              <a:buClr>
                <a:srgbClr val="263238"/>
              </a:buClr>
              <a:buSzPts val="1400"/>
              <a:buNone/>
              <a:defRPr>
                <a:solidFill>
                  <a:srgbClr val="263238"/>
                </a:solidFill>
              </a:defRPr>
            </a:lvl2pPr>
            <a:lvl3pPr lvl="2" rtl="0">
              <a:spcBef>
                <a:spcPts val="1600"/>
              </a:spcBef>
              <a:spcAft>
                <a:spcPts val="0"/>
              </a:spcAft>
              <a:buClr>
                <a:srgbClr val="263238"/>
              </a:buClr>
              <a:buSzPts val="1400"/>
              <a:buNone/>
              <a:defRPr>
                <a:solidFill>
                  <a:srgbClr val="263238"/>
                </a:solidFill>
              </a:defRPr>
            </a:lvl3pPr>
            <a:lvl4pPr lvl="3" rtl="0">
              <a:spcBef>
                <a:spcPts val="1600"/>
              </a:spcBef>
              <a:spcAft>
                <a:spcPts val="0"/>
              </a:spcAft>
              <a:buClr>
                <a:srgbClr val="263238"/>
              </a:buClr>
              <a:buSzPts val="1400"/>
              <a:buNone/>
              <a:defRPr>
                <a:solidFill>
                  <a:srgbClr val="263238"/>
                </a:solidFill>
              </a:defRPr>
            </a:lvl4pPr>
            <a:lvl5pPr lvl="4" rtl="0">
              <a:spcBef>
                <a:spcPts val="1600"/>
              </a:spcBef>
              <a:spcAft>
                <a:spcPts val="0"/>
              </a:spcAft>
              <a:buClr>
                <a:srgbClr val="263238"/>
              </a:buClr>
              <a:buSzPts val="1400"/>
              <a:buNone/>
              <a:defRPr>
                <a:solidFill>
                  <a:srgbClr val="263238"/>
                </a:solidFill>
              </a:defRPr>
            </a:lvl5pPr>
            <a:lvl6pPr lvl="5" rtl="0">
              <a:spcBef>
                <a:spcPts val="1600"/>
              </a:spcBef>
              <a:spcAft>
                <a:spcPts val="0"/>
              </a:spcAft>
              <a:buClr>
                <a:srgbClr val="263238"/>
              </a:buClr>
              <a:buSzPts val="1400"/>
              <a:buNone/>
              <a:defRPr>
                <a:solidFill>
                  <a:srgbClr val="263238"/>
                </a:solidFill>
              </a:defRPr>
            </a:lvl6pPr>
            <a:lvl7pPr lvl="6" rtl="0">
              <a:spcBef>
                <a:spcPts val="1600"/>
              </a:spcBef>
              <a:spcAft>
                <a:spcPts val="0"/>
              </a:spcAft>
              <a:buClr>
                <a:srgbClr val="263238"/>
              </a:buClr>
              <a:buSzPts val="1400"/>
              <a:buNone/>
              <a:defRPr>
                <a:solidFill>
                  <a:srgbClr val="263238"/>
                </a:solidFill>
              </a:defRPr>
            </a:lvl7pPr>
            <a:lvl8pPr lvl="7" rtl="0">
              <a:spcBef>
                <a:spcPts val="1600"/>
              </a:spcBef>
              <a:spcAft>
                <a:spcPts val="0"/>
              </a:spcAft>
              <a:buClr>
                <a:srgbClr val="263238"/>
              </a:buClr>
              <a:buSzPts val="1400"/>
              <a:buNone/>
              <a:defRPr>
                <a:solidFill>
                  <a:srgbClr val="263238"/>
                </a:solidFill>
              </a:defRPr>
            </a:lvl8pPr>
            <a:lvl9pPr lvl="8" rtl="0">
              <a:spcBef>
                <a:spcPts val="1600"/>
              </a:spcBef>
              <a:spcAft>
                <a:spcPts val="1600"/>
              </a:spcAft>
              <a:buClr>
                <a:srgbClr val="263238"/>
              </a:buClr>
              <a:buSzPts val="1400"/>
              <a:buNone/>
              <a:defRPr>
                <a:solidFill>
                  <a:srgbClr val="263238"/>
                </a:solidFill>
              </a:defRPr>
            </a:lvl9pPr>
          </a:lstStyle>
          <a:p>
            <a:endParaRPr/>
          </a:p>
        </p:txBody>
      </p:sp>
      <p:sp>
        <p:nvSpPr>
          <p:cNvPr id="178" name="Google Shape;178;p7"/>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179" name="Google Shape;179;p7"/>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0"/>
        <p:cNvGrpSpPr/>
        <p:nvPr/>
      </p:nvGrpSpPr>
      <p:grpSpPr>
        <a:xfrm>
          <a:off x="0" y="0"/>
          <a:ext cx="0" cy="0"/>
          <a:chOff x="0" y="0"/>
          <a:chExt cx="0" cy="0"/>
        </a:xfrm>
      </p:grpSpPr>
      <p:sp>
        <p:nvSpPr>
          <p:cNvPr id="181" name="Google Shape;181;p8"/>
          <p:cNvSpPr txBox="1">
            <a:spLocks noGrp="1"/>
          </p:cNvSpPr>
          <p:nvPr>
            <p:ph type="title"/>
          </p:nvPr>
        </p:nvSpPr>
        <p:spPr>
          <a:xfrm>
            <a:off x="720000" y="1333500"/>
            <a:ext cx="7704000" cy="27339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182" name="Google Shape;182;p8"/>
          <p:cNvSpPr/>
          <p:nvPr/>
        </p:nvSpPr>
        <p:spPr>
          <a:xfrm>
            <a:off x="-8" y="3438480"/>
            <a:ext cx="981477" cy="1781211"/>
          </a:xfrm>
          <a:custGeom>
            <a:avLst/>
            <a:gdLst/>
            <a:ahLst/>
            <a:cxnLst/>
            <a:rect l="l" t="t" r="r" b="b"/>
            <a:pathLst>
              <a:path w="26262" h="47661" extrusionOk="0">
                <a:moveTo>
                  <a:pt x="2431" y="1"/>
                </a:moveTo>
                <a:cubicBezTo>
                  <a:pt x="1608" y="1"/>
                  <a:pt x="804" y="58"/>
                  <a:pt x="0" y="135"/>
                </a:cubicBezTo>
                <a:lnTo>
                  <a:pt x="0" y="47546"/>
                </a:lnTo>
                <a:cubicBezTo>
                  <a:pt x="804" y="47622"/>
                  <a:pt x="1608" y="47661"/>
                  <a:pt x="2431" y="47661"/>
                </a:cubicBezTo>
                <a:cubicBezTo>
                  <a:pt x="15581" y="47661"/>
                  <a:pt x="26261" y="36999"/>
                  <a:pt x="26261" y="23831"/>
                </a:cubicBezTo>
                <a:cubicBezTo>
                  <a:pt x="26261" y="10681"/>
                  <a:pt x="15581" y="1"/>
                  <a:pt x="24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 name="Google Shape;183;p8"/>
          <p:cNvGrpSpPr/>
          <p:nvPr/>
        </p:nvGrpSpPr>
        <p:grpSpPr>
          <a:xfrm>
            <a:off x="420980" y="279850"/>
            <a:ext cx="889188" cy="1804100"/>
            <a:chOff x="427630" y="200200"/>
            <a:chExt cx="889188" cy="1804100"/>
          </a:xfrm>
        </p:grpSpPr>
        <p:sp>
          <p:nvSpPr>
            <p:cNvPr id="184" name="Google Shape;184;p8"/>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1261524" y="20020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a:off x="1261524" y="35925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1261524" y="51499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1261524" y="67393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1261524" y="83287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1261524" y="99513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a:off x="1261524" y="1154182"/>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1261524" y="1313125"/>
              <a:ext cx="55294" cy="55294"/>
            </a:xfrm>
            <a:custGeom>
              <a:avLst/>
              <a:gdLst/>
              <a:ahLst/>
              <a:cxnLst/>
              <a:rect l="l" t="t" r="r" b="b"/>
              <a:pathLst>
                <a:path w="518" h="518" extrusionOk="0">
                  <a:moveTo>
                    <a:pt x="244" y="0"/>
                  </a:moveTo>
                  <a:cubicBezTo>
                    <a:pt x="122" y="0"/>
                    <a:pt x="0" y="92"/>
                    <a:pt x="0" y="244"/>
                  </a:cubicBezTo>
                  <a:cubicBezTo>
                    <a:pt x="0" y="396"/>
                    <a:pt x="122" y="517"/>
                    <a:pt x="244" y="517"/>
                  </a:cubicBezTo>
                  <a:cubicBezTo>
                    <a:pt x="395" y="517"/>
                    <a:pt x="517" y="396"/>
                    <a:pt x="517" y="244"/>
                  </a:cubicBezTo>
                  <a:cubicBezTo>
                    <a:pt x="517" y="9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1261524" y="1468866"/>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1261524" y="162781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a:off x="1261524" y="1790062"/>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1261524" y="1949006"/>
              <a:ext cx="55294" cy="55294"/>
            </a:xfrm>
            <a:custGeom>
              <a:avLst/>
              <a:gdLst/>
              <a:ahLst/>
              <a:cxnLst/>
              <a:rect l="l" t="t" r="r" b="b"/>
              <a:pathLst>
                <a:path w="518" h="518" extrusionOk="0">
                  <a:moveTo>
                    <a:pt x="244" y="1"/>
                  </a:moveTo>
                  <a:cubicBezTo>
                    <a:pt x="122" y="1"/>
                    <a:pt x="0" y="123"/>
                    <a:pt x="0" y="275"/>
                  </a:cubicBezTo>
                  <a:cubicBezTo>
                    <a:pt x="0" y="396"/>
                    <a:pt x="122" y="518"/>
                    <a:pt x="244" y="518"/>
                  </a:cubicBezTo>
                  <a:cubicBezTo>
                    <a:pt x="395" y="518"/>
                    <a:pt x="517" y="396"/>
                    <a:pt x="517" y="275"/>
                  </a:cubicBezTo>
                  <a:cubicBezTo>
                    <a:pt x="517" y="123"/>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a:off x="1096069" y="20020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a:off x="1096069" y="35925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1096069" y="51499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1096069" y="67393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a:off x="1096069" y="83287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a:off x="1096069" y="99513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1096069" y="1154182"/>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8"/>
            <p:cNvSpPr/>
            <p:nvPr/>
          </p:nvSpPr>
          <p:spPr>
            <a:xfrm>
              <a:off x="1096069" y="1313125"/>
              <a:ext cx="55187" cy="55294"/>
            </a:xfrm>
            <a:custGeom>
              <a:avLst/>
              <a:gdLst/>
              <a:ahLst/>
              <a:cxnLst/>
              <a:rect l="l" t="t" r="r" b="b"/>
              <a:pathLst>
                <a:path w="517" h="518" extrusionOk="0">
                  <a:moveTo>
                    <a:pt x="243" y="0"/>
                  </a:moveTo>
                  <a:cubicBezTo>
                    <a:pt x="91" y="0"/>
                    <a:pt x="0" y="92"/>
                    <a:pt x="0" y="244"/>
                  </a:cubicBezTo>
                  <a:cubicBezTo>
                    <a:pt x="0" y="396"/>
                    <a:pt x="91"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1096069" y="1468866"/>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8"/>
            <p:cNvSpPr/>
            <p:nvPr/>
          </p:nvSpPr>
          <p:spPr>
            <a:xfrm>
              <a:off x="1096069" y="162781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1096069" y="1790062"/>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1096069" y="1949006"/>
              <a:ext cx="55187" cy="55294"/>
            </a:xfrm>
            <a:custGeom>
              <a:avLst/>
              <a:gdLst/>
              <a:ahLst/>
              <a:cxnLst/>
              <a:rect l="l" t="t" r="r" b="b"/>
              <a:pathLst>
                <a:path w="517" h="518" extrusionOk="0">
                  <a:moveTo>
                    <a:pt x="243" y="1"/>
                  </a:moveTo>
                  <a:cubicBezTo>
                    <a:pt x="91" y="1"/>
                    <a:pt x="0" y="123"/>
                    <a:pt x="0" y="275"/>
                  </a:cubicBezTo>
                  <a:cubicBezTo>
                    <a:pt x="0" y="396"/>
                    <a:pt x="91"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927304"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927304"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927304"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927304"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927304"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927304"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927304"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927304"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927304"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927304"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927304"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927304"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761849" y="20020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761849" y="35925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761849" y="51499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761849" y="67393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761849" y="83287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761849" y="99513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761849" y="1154182"/>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761849" y="1313125"/>
              <a:ext cx="55294" cy="55294"/>
            </a:xfrm>
            <a:custGeom>
              <a:avLst/>
              <a:gdLst/>
              <a:ahLst/>
              <a:cxnLst/>
              <a:rect l="l" t="t" r="r" b="b"/>
              <a:pathLst>
                <a:path w="518" h="518" extrusionOk="0">
                  <a:moveTo>
                    <a:pt x="274" y="0"/>
                  </a:moveTo>
                  <a:cubicBezTo>
                    <a:pt x="122" y="0"/>
                    <a:pt x="0" y="92"/>
                    <a:pt x="0" y="244"/>
                  </a:cubicBezTo>
                  <a:cubicBezTo>
                    <a:pt x="0" y="396"/>
                    <a:pt x="122" y="517"/>
                    <a:pt x="274" y="517"/>
                  </a:cubicBezTo>
                  <a:cubicBezTo>
                    <a:pt x="426" y="517"/>
                    <a:pt x="517" y="396"/>
                    <a:pt x="517" y="244"/>
                  </a:cubicBezTo>
                  <a:cubicBezTo>
                    <a:pt x="517"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761849" y="1468866"/>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761849" y="162781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761849" y="1790062"/>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761849" y="1949006"/>
              <a:ext cx="55294" cy="55294"/>
            </a:xfrm>
            <a:custGeom>
              <a:avLst/>
              <a:gdLst/>
              <a:ahLst/>
              <a:cxnLst/>
              <a:rect l="l" t="t" r="r" b="b"/>
              <a:pathLst>
                <a:path w="518" h="518" extrusionOk="0">
                  <a:moveTo>
                    <a:pt x="274" y="1"/>
                  </a:moveTo>
                  <a:cubicBezTo>
                    <a:pt x="122" y="1"/>
                    <a:pt x="0" y="123"/>
                    <a:pt x="0" y="275"/>
                  </a:cubicBezTo>
                  <a:cubicBezTo>
                    <a:pt x="0" y="396"/>
                    <a:pt x="122" y="518"/>
                    <a:pt x="274" y="518"/>
                  </a:cubicBezTo>
                  <a:cubicBezTo>
                    <a:pt x="426" y="518"/>
                    <a:pt x="517" y="396"/>
                    <a:pt x="517" y="275"/>
                  </a:cubicBezTo>
                  <a:cubicBezTo>
                    <a:pt x="517"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596394" y="20020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596394" y="35925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596394" y="51499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596394" y="67393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596394" y="83287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96394" y="99513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596394" y="1154182"/>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96394" y="1313125"/>
              <a:ext cx="55187" cy="55294"/>
            </a:xfrm>
            <a:custGeom>
              <a:avLst/>
              <a:gdLst/>
              <a:ahLst/>
              <a:cxnLst/>
              <a:rect l="l" t="t" r="r" b="b"/>
              <a:pathLst>
                <a:path w="517" h="518" extrusionOk="0">
                  <a:moveTo>
                    <a:pt x="243" y="0"/>
                  </a:moveTo>
                  <a:cubicBezTo>
                    <a:pt x="122" y="0"/>
                    <a:pt x="0" y="92"/>
                    <a:pt x="0" y="244"/>
                  </a:cubicBezTo>
                  <a:cubicBezTo>
                    <a:pt x="0" y="396"/>
                    <a:pt x="122" y="517"/>
                    <a:pt x="243" y="517"/>
                  </a:cubicBezTo>
                  <a:cubicBezTo>
                    <a:pt x="395" y="517"/>
                    <a:pt x="517" y="396"/>
                    <a:pt x="517" y="244"/>
                  </a:cubicBezTo>
                  <a:cubicBezTo>
                    <a:pt x="517" y="9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8"/>
            <p:cNvSpPr/>
            <p:nvPr/>
          </p:nvSpPr>
          <p:spPr>
            <a:xfrm>
              <a:off x="596394" y="1468866"/>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596394" y="162781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a:off x="596394" y="1790062"/>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a:off x="596394" y="1949006"/>
              <a:ext cx="55187" cy="55294"/>
            </a:xfrm>
            <a:custGeom>
              <a:avLst/>
              <a:gdLst/>
              <a:ahLst/>
              <a:cxnLst/>
              <a:rect l="l" t="t" r="r" b="b"/>
              <a:pathLst>
                <a:path w="517" h="518" extrusionOk="0">
                  <a:moveTo>
                    <a:pt x="243" y="1"/>
                  </a:moveTo>
                  <a:cubicBezTo>
                    <a:pt x="122" y="1"/>
                    <a:pt x="0" y="123"/>
                    <a:pt x="0" y="275"/>
                  </a:cubicBezTo>
                  <a:cubicBezTo>
                    <a:pt x="0" y="396"/>
                    <a:pt x="122" y="518"/>
                    <a:pt x="243" y="518"/>
                  </a:cubicBezTo>
                  <a:cubicBezTo>
                    <a:pt x="395" y="518"/>
                    <a:pt x="517" y="396"/>
                    <a:pt x="517" y="275"/>
                  </a:cubicBezTo>
                  <a:cubicBezTo>
                    <a:pt x="517" y="123"/>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a:off x="427630" y="20020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a:off x="427630" y="35925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a:off x="427630" y="51499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a:off x="427630" y="67393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a:off x="427630" y="83287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a:off x="427630" y="99513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a:off x="427630" y="1154182"/>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a:off x="427630" y="1313125"/>
              <a:ext cx="58496" cy="55294"/>
            </a:xfrm>
            <a:custGeom>
              <a:avLst/>
              <a:gdLst/>
              <a:ahLst/>
              <a:cxnLst/>
              <a:rect l="l" t="t" r="r" b="b"/>
              <a:pathLst>
                <a:path w="548" h="518" extrusionOk="0">
                  <a:moveTo>
                    <a:pt x="274" y="0"/>
                  </a:moveTo>
                  <a:cubicBezTo>
                    <a:pt x="122" y="0"/>
                    <a:pt x="1" y="92"/>
                    <a:pt x="1" y="244"/>
                  </a:cubicBezTo>
                  <a:cubicBezTo>
                    <a:pt x="1" y="396"/>
                    <a:pt x="122" y="517"/>
                    <a:pt x="274" y="517"/>
                  </a:cubicBezTo>
                  <a:cubicBezTo>
                    <a:pt x="426" y="517"/>
                    <a:pt x="548" y="396"/>
                    <a:pt x="548" y="244"/>
                  </a:cubicBezTo>
                  <a:cubicBezTo>
                    <a:pt x="548" y="9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a:off x="427630" y="1468866"/>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427630" y="162781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427630" y="1790062"/>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a:off x="427630" y="1949006"/>
              <a:ext cx="58496" cy="55294"/>
            </a:xfrm>
            <a:custGeom>
              <a:avLst/>
              <a:gdLst/>
              <a:ahLst/>
              <a:cxnLst/>
              <a:rect l="l" t="t" r="r" b="b"/>
              <a:pathLst>
                <a:path w="548" h="518" extrusionOk="0">
                  <a:moveTo>
                    <a:pt x="274" y="1"/>
                  </a:moveTo>
                  <a:cubicBezTo>
                    <a:pt x="122" y="1"/>
                    <a:pt x="1" y="123"/>
                    <a:pt x="1" y="275"/>
                  </a:cubicBezTo>
                  <a:cubicBezTo>
                    <a:pt x="1" y="396"/>
                    <a:pt x="122" y="518"/>
                    <a:pt x="274" y="518"/>
                  </a:cubicBezTo>
                  <a:cubicBezTo>
                    <a:pt x="426" y="518"/>
                    <a:pt x="548" y="396"/>
                    <a:pt x="548" y="275"/>
                  </a:cubicBezTo>
                  <a:cubicBezTo>
                    <a:pt x="548" y="123"/>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 name="Google Shape;268;p8"/>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271" name="Google Shape;271;p8"/>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2"/>
        <p:cNvGrpSpPr/>
        <p:nvPr/>
      </p:nvGrpSpPr>
      <p:grpSpPr>
        <a:xfrm>
          <a:off x="0" y="0"/>
          <a:ext cx="0" cy="0"/>
          <a:chOff x="0" y="0"/>
          <a:chExt cx="0" cy="0"/>
        </a:xfrm>
      </p:grpSpPr>
      <p:sp>
        <p:nvSpPr>
          <p:cNvPr id="273" name="Google Shape;273;p9"/>
          <p:cNvSpPr txBox="1">
            <a:spLocks noGrp="1"/>
          </p:cNvSpPr>
          <p:nvPr>
            <p:ph type="title"/>
          </p:nvPr>
        </p:nvSpPr>
        <p:spPr>
          <a:xfrm>
            <a:off x="796200" y="2122050"/>
            <a:ext cx="3708900" cy="60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74" name="Google Shape;274;p9"/>
          <p:cNvSpPr txBox="1">
            <a:spLocks noGrp="1"/>
          </p:cNvSpPr>
          <p:nvPr>
            <p:ph type="title" idx="2" hasCustomPrompt="1"/>
          </p:nvPr>
        </p:nvSpPr>
        <p:spPr>
          <a:xfrm>
            <a:off x="1745100" y="1147925"/>
            <a:ext cx="1811100" cy="961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4094"/>
              </a:buClr>
              <a:buSzPts val="7200"/>
              <a:buNone/>
              <a:defRPr sz="7200">
                <a:solidFill>
                  <a:srgbClr val="FF4094"/>
                </a:solidFill>
              </a:defRPr>
            </a:lvl1pPr>
            <a:lvl2pPr lvl="1" algn="ctr" rtl="0">
              <a:spcBef>
                <a:spcPts val="0"/>
              </a:spcBef>
              <a:spcAft>
                <a:spcPts val="0"/>
              </a:spcAft>
              <a:buClr>
                <a:srgbClr val="FF4094"/>
              </a:buClr>
              <a:buSzPts val="12000"/>
              <a:buNone/>
              <a:defRPr sz="12000">
                <a:solidFill>
                  <a:srgbClr val="FF4094"/>
                </a:solidFill>
              </a:defRPr>
            </a:lvl2pPr>
            <a:lvl3pPr lvl="2" algn="ctr" rtl="0">
              <a:spcBef>
                <a:spcPts val="0"/>
              </a:spcBef>
              <a:spcAft>
                <a:spcPts val="0"/>
              </a:spcAft>
              <a:buClr>
                <a:srgbClr val="FF4094"/>
              </a:buClr>
              <a:buSzPts val="12000"/>
              <a:buNone/>
              <a:defRPr sz="12000">
                <a:solidFill>
                  <a:srgbClr val="FF4094"/>
                </a:solidFill>
              </a:defRPr>
            </a:lvl3pPr>
            <a:lvl4pPr lvl="3" algn="ctr" rtl="0">
              <a:spcBef>
                <a:spcPts val="0"/>
              </a:spcBef>
              <a:spcAft>
                <a:spcPts val="0"/>
              </a:spcAft>
              <a:buClr>
                <a:srgbClr val="FF4094"/>
              </a:buClr>
              <a:buSzPts val="12000"/>
              <a:buNone/>
              <a:defRPr sz="12000">
                <a:solidFill>
                  <a:srgbClr val="FF4094"/>
                </a:solidFill>
              </a:defRPr>
            </a:lvl4pPr>
            <a:lvl5pPr lvl="4" algn="ctr" rtl="0">
              <a:spcBef>
                <a:spcPts val="0"/>
              </a:spcBef>
              <a:spcAft>
                <a:spcPts val="0"/>
              </a:spcAft>
              <a:buClr>
                <a:srgbClr val="FF4094"/>
              </a:buClr>
              <a:buSzPts val="12000"/>
              <a:buNone/>
              <a:defRPr sz="12000">
                <a:solidFill>
                  <a:srgbClr val="FF4094"/>
                </a:solidFill>
              </a:defRPr>
            </a:lvl5pPr>
            <a:lvl6pPr lvl="5" algn="ctr" rtl="0">
              <a:spcBef>
                <a:spcPts val="0"/>
              </a:spcBef>
              <a:spcAft>
                <a:spcPts val="0"/>
              </a:spcAft>
              <a:buClr>
                <a:srgbClr val="FF4094"/>
              </a:buClr>
              <a:buSzPts val="12000"/>
              <a:buNone/>
              <a:defRPr sz="12000">
                <a:solidFill>
                  <a:srgbClr val="FF4094"/>
                </a:solidFill>
              </a:defRPr>
            </a:lvl6pPr>
            <a:lvl7pPr lvl="6" algn="ctr" rtl="0">
              <a:spcBef>
                <a:spcPts val="0"/>
              </a:spcBef>
              <a:spcAft>
                <a:spcPts val="0"/>
              </a:spcAft>
              <a:buClr>
                <a:srgbClr val="FF4094"/>
              </a:buClr>
              <a:buSzPts val="12000"/>
              <a:buNone/>
              <a:defRPr sz="12000">
                <a:solidFill>
                  <a:srgbClr val="FF4094"/>
                </a:solidFill>
              </a:defRPr>
            </a:lvl7pPr>
            <a:lvl8pPr lvl="7" algn="ctr" rtl="0">
              <a:spcBef>
                <a:spcPts val="0"/>
              </a:spcBef>
              <a:spcAft>
                <a:spcPts val="0"/>
              </a:spcAft>
              <a:buClr>
                <a:srgbClr val="FF4094"/>
              </a:buClr>
              <a:buSzPts val="12000"/>
              <a:buNone/>
              <a:defRPr sz="12000">
                <a:solidFill>
                  <a:srgbClr val="FF4094"/>
                </a:solidFill>
              </a:defRPr>
            </a:lvl8pPr>
            <a:lvl9pPr lvl="8" algn="ctr" rtl="0">
              <a:spcBef>
                <a:spcPts val="0"/>
              </a:spcBef>
              <a:spcAft>
                <a:spcPts val="0"/>
              </a:spcAft>
              <a:buClr>
                <a:srgbClr val="FF4094"/>
              </a:buClr>
              <a:buSzPts val="12000"/>
              <a:buNone/>
              <a:defRPr sz="12000">
                <a:solidFill>
                  <a:srgbClr val="FF4094"/>
                </a:solidFill>
              </a:defRPr>
            </a:lvl9pPr>
          </a:lstStyle>
          <a:p>
            <a:r>
              <a:t>xx%</a:t>
            </a:r>
          </a:p>
        </p:txBody>
      </p:sp>
      <p:sp>
        <p:nvSpPr>
          <p:cNvPr id="275" name="Google Shape;275;p9"/>
          <p:cNvSpPr txBox="1">
            <a:spLocks noGrp="1"/>
          </p:cNvSpPr>
          <p:nvPr>
            <p:ph type="subTitle" idx="1"/>
          </p:nvPr>
        </p:nvSpPr>
        <p:spPr>
          <a:xfrm>
            <a:off x="1131900" y="2661450"/>
            <a:ext cx="30375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63238"/>
              </a:buClr>
              <a:buSzPts val="1800"/>
              <a:buNone/>
              <a:defRPr>
                <a:solidFill>
                  <a:srgbClr val="263238"/>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76" name="Google Shape;276;p9"/>
          <p:cNvSpPr/>
          <p:nvPr/>
        </p:nvSpPr>
        <p:spPr>
          <a:xfrm>
            <a:off x="-525350" y="3816050"/>
            <a:ext cx="3019500" cy="3019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9"/>
          <p:cNvSpPr/>
          <p:nvPr/>
        </p:nvSpPr>
        <p:spPr>
          <a:xfrm>
            <a:off x="720000" y="4470975"/>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9"/>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280" name="Google Shape;280;p9"/>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grpSp>
        <p:nvGrpSpPr>
          <p:cNvPr id="281" name="Google Shape;281;p9"/>
          <p:cNvGrpSpPr/>
          <p:nvPr/>
        </p:nvGrpSpPr>
        <p:grpSpPr>
          <a:xfrm>
            <a:off x="420980" y="279850"/>
            <a:ext cx="889188" cy="850225"/>
            <a:chOff x="420980" y="279850"/>
            <a:chExt cx="889188" cy="850225"/>
          </a:xfrm>
        </p:grpSpPr>
        <p:sp>
          <p:nvSpPr>
            <p:cNvPr id="282" name="Google Shape;282;p9"/>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9"/>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9"/>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9"/>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9"/>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9"/>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9"/>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9"/>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9"/>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9"/>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9"/>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9"/>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9"/>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9"/>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9"/>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9"/>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9"/>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9"/>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9"/>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9"/>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9"/>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9"/>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9"/>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9"/>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9"/>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9"/>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9"/>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9"/>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9"/>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9"/>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9"/>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9"/>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24"/>
        <p:cNvGrpSpPr/>
        <p:nvPr/>
      </p:nvGrpSpPr>
      <p:grpSpPr>
        <a:xfrm>
          <a:off x="0" y="0"/>
          <a:ext cx="0" cy="0"/>
          <a:chOff x="0" y="0"/>
          <a:chExt cx="0" cy="0"/>
        </a:xfrm>
      </p:grpSpPr>
      <p:sp>
        <p:nvSpPr>
          <p:cNvPr id="325" name="Google Shape;325;p10"/>
          <p:cNvSpPr/>
          <p:nvPr/>
        </p:nvSpPr>
        <p:spPr>
          <a:xfrm rot="-5400000">
            <a:off x="-35347" y="2178400"/>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0"/>
          <p:cNvSpPr txBox="1">
            <a:spLocks noGrp="1"/>
          </p:cNvSpPr>
          <p:nvPr>
            <p:ph type="body" idx="1"/>
          </p:nvPr>
        </p:nvSpPr>
        <p:spPr>
          <a:xfrm>
            <a:off x="1047750" y="1268300"/>
            <a:ext cx="3524100" cy="13797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Clr>
                <a:srgbClr val="263238"/>
              </a:buClr>
              <a:buSzPts val="1800"/>
              <a:buNone/>
              <a:defRPr>
                <a:solidFill>
                  <a:srgbClr val="263238"/>
                </a:solidFill>
              </a:defRPr>
            </a:lvl1pPr>
          </a:lstStyle>
          <a:p>
            <a:endParaRPr/>
          </a:p>
        </p:txBody>
      </p:sp>
      <p:sp>
        <p:nvSpPr>
          <p:cNvPr id="327" name="Google Shape;327;p10"/>
          <p:cNvSpPr txBox="1">
            <a:spLocks noGrp="1"/>
          </p:cNvSpPr>
          <p:nvPr>
            <p:ph type="title"/>
          </p:nvPr>
        </p:nvSpPr>
        <p:spPr>
          <a:xfrm>
            <a:off x="1047750" y="2581275"/>
            <a:ext cx="3524100" cy="399900"/>
          </a:xfrm>
          <a:prstGeom prst="rect">
            <a:avLst/>
          </a:prstGeom>
        </p:spPr>
        <p:txBody>
          <a:bodyPr spcFirstLastPara="1" wrap="square" lIns="91425" tIns="91425" rIns="91425" bIns="91425" anchor="t" anchorCtr="0">
            <a:noAutofit/>
          </a:bodyPr>
          <a:lstStyle>
            <a:lvl1pPr lvl="0">
              <a:spcBef>
                <a:spcPts val="0"/>
              </a:spcBef>
              <a:spcAft>
                <a:spcPts val="0"/>
              </a:spcAft>
              <a:buClr>
                <a:srgbClr val="FF4094"/>
              </a:buClr>
              <a:buSzPts val="1800"/>
              <a:buNone/>
              <a:defRPr sz="1800">
                <a:solidFill>
                  <a:srgbClr val="FF4094"/>
                </a:solidFill>
              </a:defRPr>
            </a:lvl1pPr>
            <a:lvl2pPr lvl="1">
              <a:spcBef>
                <a:spcPts val="0"/>
              </a:spcBef>
              <a:spcAft>
                <a:spcPts val="0"/>
              </a:spcAft>
              <a:buSzPts val="1800"/>
              <a:buNone/>
              <a:defRPr sz="1800">
                <a:latin typeface="Manjari"/>
                <a:ea typeface="Manjari"/>
                <a:cs typeface="Manjari"/>
                <a:sym typeface="Manjari"/>
              </a:defRPr>
            </a:lvl2pPr>
            <a:lvl3pPr lvl="2">
              <a:spcBef>
                <a:spcPts val="0"/>
              </a:spcBef>
              <a:spcAft>
                <a:spcPts val="0"/>
              </a:spcAft>
              <a:buSzPts val="1800"/>
              <a:buNone/>
              <a:defRPr sz="1800">
                <a:latin typeface="Manjari"/>
                <a:ea typeface="Manjari"/>
                <a:cs typeface="Manjari"/>
                <a:sym typeface="Manjari"/>
              </a:defRPr>
            </a:lvl3pPr>
            <a:lvl4pPr lvl="3">
              <a:spcBef>
                <a:spcPts val="0"/>
              </a:spcBef>
              <a:spcAft>
                <a:spcPts val="0"/>
              </a:spcAft>
              <a:buSzPts val="1800"/>
              <a:buNone/>
              <a:defRPr sz="1800">
                <a:latin typeface="Manjari"/>
                <a:ea typeface="Manjari"/>
                <a:cs typeface="Manjari"/>
                <a:sym typeface="Manjari"/>
              </a:defRPr>
            </a:lvl4pPr>
            <a:lvl5pPr lvl="4">
              <a:spcBef>
                <a:spcPts val="0"/>
              </a:spcBef>
              <a:spcAft>
                <a:spcPts val="0"/>
              </a:spcAft>
              <a:buSzPts val="1800"/>
              <a:buNone/>
              <a:defRPr sz="1800">
                <a:latin typeface="Manjari"/>
                <a:ea typeface="Manjari"/>
                <a:cs typeface="Manjari"/>
                <a:sym typeface="Manjari"/>
              </a:defRPr>
            </a:lvl5pPr>
            <a:lvl6pPr lvl="5">
              <a:spcBef>
                <a:spcPts val="0"/>
              </a:spcBef>
              <a:spcAft>
                <a:spcPts val="0"/>
              </a:spcAft>
              <a:buSzPts val="1800"/>
              <a:buNone/>
              <a:defRPr sz="1800">
                <a:latin typeface="Manjari"/>
                <a:ea typeface="Manjari"/>
                <a:cs typeface="Manjari"/>
                <a:sym typeface="Manjari"/>
              </a:defRPr>
            </a:lvl6pPr>
            <a:lvl7pPr lvl="6">
              <a:spcBef>
                <a:spcPts val="0"/>
              </a:spcBef>
              <a:spcAft>
                <a:spcPts val="0"/>
              </a:spcAft>
              <a:buSzPts val="1800"/>
              <a:buNone/>
              <a:defRPr sz="1800">
                <a:latin typeface="Manjari"/>
                <a:ea typeface="Manjari"/>
                <a:cs typeface="Manjari"/>
                <a:sym typeface="Manjari"/>
              </a:defRPr>
            </a:lvl7pPr>
            <a:lvl8pPr lvl="7">
              <a:spcBef>
                <a:spcPts val="0"/>
              </a:spcBef>
              <a:spcAft>
                <a:spcPts val="0"/>
              </a:spcAft>
              <a:buSzPts val="1800"/>
              <a:buNone/>
              <a:defRPr sz="1800">
                <a:latin typeface="Manjari"/>
                <a:ea typeface="Manjari"/>
                <a:cs typeface="Manjari"/>
                <a:sym typeface="Manjari"/>
              </a:defRPr>
            </a:lvl8pPr>
            <a:lvl9pPr lvl="8">
              <a:spcBef>
                <a:spcPts val="0"/>
              </a:spcBef>
              <a:spcAft>
                <a:spcPts val="0"/>
              </a:spcAft>
              <a:buSzPts val="1800"/>
              <a:buNone/>
              <a:defRPr sz="1800">
                <a:latin typeface="Manjari"/>
                <a:ea typeface="Manjari"/>
                <a:cs typeface="Manjari"/>
                <a:sym typeface="Manjari"/>
              </a:defRPr>
            </a:lvl9pPr>
          </a:lstStyle>
          <a:p>
            <a:endParaRPr/>
          </a:p>
        </p:txBody>
      </p:sp>
      <p:sp>
        <p:nvSpPr>
          <p:cNvPr id="328" name="Google Shape;328;p10"/>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329" name="Google Shape;329;p10"/>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30"/>
        <p:cNvGrpSpPr/>
        <p:nvPr/>
      </p:nvGrpSpPr>
      <p:grpSpPr>
        <a:xfrm>
          <a:off x="0" y="0"/>
          <a:ext cx="0" cy="0"/>
          <a:chOff x="0" y="0"/>
          <a:chExt cx="0" cy="0"/>
        </a:xfrm>
      </p:grpSpPr>
      <p:sp>
        <p:nvSpPr>
          <p:cNvPr id="331" name="Google Shape;331;p11"/>
          <p:cNvSpPr/>
          <p:nvPr/>
        </p:nvSpPr>
        <p:spPr>
          <a:xfrm>
            <a:off x="3" y="-4025"/>
            <a:ext cx="3000470" cy="2929754"/>
          </a:xfrm>
          <a:custGeom>
            <a:avLst/>
            <a:gdLst/>
            <a:ahLst/>
            <a:cxnLst/>
            <a:rect l="l" t="t" r="r" b="b"/>
            <a:pathLst>
              <a:path w="81253" h="79338" extrusionOk="0">
                <a:moveTo>
                  <a:pt x="0" y="0"/>
                </a:moveTo>
                <a:lnTo>
                  <a:pt x="0" y="72926"/>
                </a:lnTo>
                <a:cubicBezTo>
                  <a:pt x="7733" y="77022"/>
                  <a:pt x="16538" y="79338"/>
                  <a:pt x="25878" y="79338"/>
                </a:cubicBezTo>
                <a:cubicBezTo>
                  <a:pt x="56465" y="79338"/>
                  <a:pt x="81252" y="54551"/>
                  <a:pt x="81252" y="23964"/>
                </a:cubicBezTo>
                <a:cubicBezTo>
                  <a:pt x="81252" y="15389"/>
                  <a:pt x="79281" y="7254"/>
                  <a:pt x="757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719986" y="4470975"/>
            <a:ext cx="7704043" cy="195777"/>
          </a:xfrm>
          <a:custGeom>
            <a:avLst/>
            <a:gdLst/>
            <a:ahLst/>
            <a:cxnLst/>
            <a:rect l="l" t="t" r="r" b="b"/>
            <a:pathLst>
              <a:path w="42359" h="4308" extrusionOk="0">
                <a:moveTo>
                  <a:pt x="1" y="1"/>
                </a:moveTo>
                <a:lnTo>
                  <a:pt x="1" y="4307"/>
                </a:lnTo>
                <a:lnTo>
                  <a:pt x="42359" y="4307"/>
                </a:lnTo>
                <a:lnTo>
                  <a:pt x="4235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1"/>
          <p:cNvSpPr txBox="1">
            <a:spLocks noGrp="1"/>
          </p:cNvSpPr>
          <p:nvPr>
            <p:ph type="title" hasCustomPrompt="1"/>
          </p:nvPr>
        </p:nvSpPr>
        <p:spPr>
          <a:xfrm>
            <a:off x="720000" y="1339100"/>
            <a:ext cx="7704000" cy="15999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7200"/>
            </a:lvl1pPr>
            <a:lvl2pPr lvl="1" algn="ctr">
              <a:spcBef>
                <a:spcPts val="0"/>
              </a:spcBef>
              <a:spcAft>
                <a:spcPts val="0"/>
              </a:spcAft>
              <a:buSzPts val="8000"/>
              <a:buNone/>
              <a:defRPr sz="8000"/>
            </a:lvl2pPr>
            <a:lvl3pPr lvl="2" algn="ctr">
              <a:spcBef>
                <a:spcPts val="0"/>
              </a:spcBef>
              <a:spcAft>
                <a:spcPts val="0"/>
              </a:spcAft>
              <a:buSzPts val="8000"/>
              <a:buNone/>
              <a:defRPr sz="8000"/>
            </a:lvl3pPr>
            <a:lvl4pPr lvl="3" algn="ctr">
              <a:spcBef>
                <a:spcPts val="0"/>
              </a:spcBef>
              <a:spcAft>
                <a:spcPts val="0"/>
              </a:spcAft>
              <a:buSzPts val="8000"/>
              <a:buNone/>
              <a:defRPr sz="8000"/>
            </a:lvl4pPr>
            <a:lvl5pPr lvl="4" algn="ctr">
              <a:spcBef>
                <a:spcPts val="0"/>
              </a:spcBef>
              <a:spcAft>
                <a:spcPts val="0"/>
              </a:spcAft>
              <a:buSzPts val="8000"/>
              <a:buNone/>
              <a:defRPr sz="8000"/>
            </a:lvl5pPr>
            <a:lvl6pPr lvl="5" algn="ctr">
              <a:spcBef>
                <a:spcPts val="0"/>
              </a:spcBef>
              <a:spcAft>
                <a:spcPts val="0"/>
              </a:spcAft>
              <a:buSzPts val="8000"/>
              <a:buNone/>
              <a:defRPr sz="8000"/>
            </a:lvl6pPr>
            <a:lvl7pPr lvl="6" algn="ctr">
              <a:spcBef>
                <a:spcPts val="0"/>
              </a:spcBef>
              <a:spcAft>
                <a:spcPts val="0"/>
              </a:spcAft>
              <a:buSzPts val="8000"/>
              <a:buNone/>
              <a:defRPr sz="8000"/>
            </a:lvl7pPr>
            <a:lvl8pPr lvl="7" algn="ctr">
              <a:spcBef>
                <a:spcPts val="0"/>
              </a:spcBef>
              <a:spcAft>
                <a:spcPts val="0"/>
              </a:spcAft>
              <a:buSzPts val="8000"/>
              <a:buNone/>
              <a:defRPr sz="8000"/>
            </a:lvl8pPr>
            <a:lvl9pPr lvl="8" algn="ctr">
              <a:spcBef>
                <a:spcPts val="0"/>
              </a:spcBef>
              <a:spcAft>
                <a:spcPts val="0"/>
              </a:spcAft>
              <a:buSzPts val="8000"/>
              <a:buNone/>
              <a:defRPr sz="8000"/>
            </a:lvl9pPr>
          </a:lstStyle>
          <a:p>
            <a:r>
              <a:t>xx%</a:t>
            </a:r>
          </a:p>
        </p:txBody>
      </p:sp>
      <p:sp>
        <p:nvSpPr>
          <p:cNvPr id="334" name="Google Shape;334;p11"/>
          <p:cNvSpPr txBox="1">
            <a:spLocks noGrp="1"/>
          </p:cNvSpPr>
          <p:nvPr>
            <p:ph type="subTitle" idx="1"/>
          </p:nvPr>
        </p:nvSpPr>
        <p:spPr>
          <a:xfrm>
            <a:off x="1059450" y="2774325"/>
            <a:ext cx="7025100" cy="3639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None/>
              <a:defRPr/>
            </a:lvl1pPr>
            <a:lvl2pPr lvl="1" algn="ctr">
              <a:spcBef>
                <a:spcPts val="1600"/>
              </a:spcBef>
              <a:spcAft>
                <a:spcPts val="0"/>
              </a:spcAft>
              <a:buSzPts val="1800"/>
              <a:buNone/>
              <a:defRPr sz="1800"/>
            </a:lvl2pPr>
            <a:lvl3pPr lvl="2" algn="ctr">
              <a:spcBef>
                <a:spcPts val="1600"/>
              </a:spcBef>
              <a:spcAft>
                <a:spcPts val="0"/>
              </a:spcAft>
              <a:buSzPts val="1800"/>
              <a:buNone/>
              <a:defRPr sz="1800"/>
            </a:lvl3pPr>
            <a:lvl4pPr lvl="3" algn="ctr">
              <a:spcBef>
                <a:spcPts val="1600"/>
              </a:spcBef>
              <a:spcAft>
                <a:spcPts val="0"/>
              </a:spcAft>
              <a:buSzPts val="1800"/>
              <a:buNone/>
              <a:defRPr sz="1800"/>
            </a:lvl4pPr>
            <a:lvl5pPr lvl="4" algn="ctr">
              <a:spcBef>
                <a:spcPts val="1600"/>
              </a:spcBef>
              <a:spcAft>
                <a:spcPts val="0"/>
              </a:spcAft>
              <a:buSzPts val="1800"/>
              <a:buNone/>
              <a:defRPr sz="1800"/>
            </a:lvl5pPr>
            <a:lvl6pPr lvl="5" algn="ctr">
              <a:spcBef>
                <a:spcPts val="1600"/>
              </a:spcBef>
              <a:spcAft>
                <a:spcPts val="0"/>
              </a:spcAft>
              <a:buSzPts val="1800"/>
              <a:buNone/>
              <a:defRPr sz="1800"/>
            </a:lvl6pPr>
            <a:lvl7pPr lvl="6" algn="ctr">
              <a:spcBef>
                <a:spcPts val="1600"/>
              </a:spcBef>
              <a:spcAft>
                <a:spcPts val="0"/>
              </a:spcAft>
              <a:buSzPts val="1800"/>
              <a:buNone/>
              <a:defRPr sz="1800"/>
            </a:lvl7pPr>
            <a:lvl8pPr lvl="7" algn="ctr">
              <a:spcBef>
                <a:spcPts val="1600"/>
              </a:spcBef>
              <a:spcAft>
                <a:spcPts val="0"/>
              </a:spcAft>
              <a:buSzPts val="1800"/>
              <a:buNone/>
              <a:defRPr sz="1800"/>
            </a:lvl8pPr>
            <a:lvl9pPr lvl="8" algn="ctr">
              <a:spcBef>
                <a:spcPts val="1600"/>
              </a:spcBef>
              <a:spcAft>
                <a:spcPts val="1600"/>
              </a:spcAft>
              <a:buSzPts val="1800"/>
              <a:buNone/>
              <a:defRPr sz="1800"/>
            </a:lvl9pPr>
          </a:lstStyle>
          <a:p>
            <a:endParaRPr/>
          </a:p>
        </p:txBody>
      </p:sp>
      <p:sp>
        <p:nvSpPr>
          <p:cNvPr id="335" name="Google Shape;335;p11"/>
          <p:cNvSpPr/>
          <p:nvPr/>
        </p:nvSpPr>
        <p:spPr>
          <a:xfrm>
            <a:off x="6499000" y="442113"/>
            <a:ext cx="1925005" cy="195777"/>
          </a:xfrm>
          <a:custGeom>
            <a:avLst/>
            <a:gdLst/>
            <a:ahLst/>
            <a:cxnLst/>
            <a:rect l="l" t="t" r="r" b="b"/>
            <a:pathLst>
              <a:path w="42359" h="4308" extrusionOk="0">
                <a:moveTo>
                  <a:pt x="1" y="1"/>
                </a:moveTo>
                <a:lnTo>
                  <a:pt x="1" y="4307"/>
                </a:lnTo>
                <a:lnTo>
                  <a:pt x="42359" y="4307"/>
                </a:lnTo>
                <a:lnTo>
                  <a:pt x="423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1"/>
          <p:cNvSpPr/>
          <p:nvPr/>
        </p:nvSpPr>
        <p:spPr>
          <a:xfrm>
            <a:off x="8935800" y="131"/>
            <a:ext cx="208191" cy="4568746"/>
          </a:xfrm>
          <a:custGeom>
            <a:avLst/>
            <a:gdLst/>
            <a:ahLst/>
            <a:cxnLst/>
            <a:rect l="l" t="t" r="r" b="b"/>
            <a:pathLst>
              <a:path w="9526" h="146083" extrusionOk="0">
                <a:moveTo>
                  <a:pt x="93" y="0"/>
                </a:moveTo>
                <a:lnTo>
                  <a:pt x="9526" y="0"/>
                </a:lnTo>
                <a:lnTo>
                  <a:pt x="9526" y="146083"/>
                </a:lnTo>
                <a:lnTo>
                  <a:pt x="0" y="140219"/>
                </a:lnTo>
                <a:close/>
              </a:path>
            </a:pathLst>
          </a:custGeom>
          <a:solidFill>
            <a:srgbClr val="FF4094"/>
          </a:solidFill>
          <a:ln>
            <a:noFill/>
          </a:ln>
        </p:spPr>
      </p:sp>
      <p:sp>
        <p:nvSpPr>
          <p:cNvPr id="337" name="Google Shape;337;p11"/>
          <p:cNvSpPr/>
          <p:nvPr/>
        </p:nvSpPr>
        <p:spPr>
          <a:xfrm>
            <a:off x="8935800" y="0"/>
            <a:ext cx="208191" cy="3816053"/>
          </a:xfrm>
          <a:custGeom>
            <a:avLst/>
            <a:gdLst/>
            <a:ahLst/>
            <a:cxnLst/>
            <a:rect l="l" t="t" r="r" b="b"/>
            <a:pathLst>
              <a:path w="9526" h="146083" extrusionOk="0">
                <a:moveTo>
                  <a:pt x="93" y="0"/>
                </a:moveTo>
                <a:lnTo>
                  <a:pt x="9526" y="0"/>
                </a:lnTo>
                <a:lnTo>
                  <a:pt x="9526" y="146083"/>
                </a:lnTo>
                <a:lnTo>
                  <a:pt x="0" y="140219"/>
                </a:lnTo>
                <a:close/>
              </a:path>
            </a:pathLst>
          </a:custGeom>
          <a:solidFill>
            <a:schemeClr val="accent1"/>
          </a:solidFill>
          <a:ln>
            <a:noFill/>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974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200"/>
              <a:buFont typeface="Krona One"/>
              <a:buNone/>
              <a:defRPr sz="3200">
                <a:solidFill>
                  <a:schemeClr val="dk1"/>
                </a:solidFill>
                <a:latin typeface="Krona One"/>
                <a:ea typeface="Krona One"/>
                <a:cs typeface="Krona One"/>
                <a:sym typeface="Kron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336925"/>
            <a:ext cx="7704000" cy="32319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2"/>
              </a:buClr>
              <a:buSzPts val="1800"/>
              <a:buFont typeface="Manjari"/>
              <a:buChar char="●"/>
              <a:defRPr sz="1800">
                <a:solidFill>
                  <a:schemeClr val="dk2"/>
                </a:solidFill>
                <a:latin typeface="Manjari"/>
                <a:ea typeface="Manjari"/>
                <a:cs typeface="Manjari"/>
                <a:sym typeface="Manjari"/>
              </a:defRPr>
            </a:lvl1pPr>
            <a:lvl2pPr marL="914400" lvl="1"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2pPr>
            <a:lvl3pPr marL="1371600" lvl="2"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3pPr>
            <a:lvl4pPr marL="1828800" lvl="3"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4pPr>
            <a:lvl5pPr marL="2286000" lvl="4"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5pPr>
            <a:lvl6pPr marL="2743200" lvl="5"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6pPr>
            <a:lvl7pPr marL="3200400" lvl="6"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7pPr>
            <a:lvl8pPr marL="3657600" lvl="7" indent="-317500">
              <a:lnSpc>
                <a:spcPct val="100000"/>
              </a:lnSpc>
              <a:spcBef>
                <a:spcPts val="1600"/>
              </a:spcBef>
              <a:spcAft>
                <a:spcPts val="0"/>
              </a:spcAft>
              <a:buClr>
                <a:schemeClr val="dk2"/>
              </a:buClr>
              <a:buSzPts val="1400"/>
              <a:buFont typeface="Manjari"/>
              <a:buChar char="○"/>
              <a:defRPr>
                <a:solidFill>
                  <a:schemeClr val="dk2"/>
                </a:solidFill>
                <a:latin typeface="Manjari"/>
                <a:ea typeface="Manjari"/>
                <a:cs typeface="Manjari"/>
                <a:sym typeface="Manjari"/>
              </a:defRPr>
            </a:lvl8pPr>
            <a:lvl9pPr marL="4114800" lvl="8" indent="-317500">
              <a:lnSpc>
                <a:spcPct val="100000"/>
              </a:lnSpc>
              <a:spcBef>
                <a:spcPts val="1600"/>
              </a:spcBef>
              <a:spcAft>
                <a:spcPts val="1600"/>
              </a:spcAft>
              <a:buClr>
                <a:schemeClr val="dk2"/>
              </a:buClr>
              <a:buSzPts val="1400"/>
              <a:buFont typeface="Manjari"/>
              <a:buChar char="■"/>
              <a:defRPr>
                <a:solidFill>
                  <a:schemeClr val="dk2"/>
                </a:solidFill>
                <a:latin typeface="Manjari"/>
                <a:ea typeface="Manjari"/>
                <a:cs typeface="Manjari"/>
                <a:sym typeface="Manjar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4" r:id="rId25"/>
    <p:sldLayoutId id="2147483675" r:id="rId26"/>
    <p:sldLayoutId id="2147483676" r:id="rId27"/>
    <p:sldLayoutId id="2147483677" r:id="rId28"/>
    <p:sldLayoutId id="2147483678" r:id="rId29"/>
    <p:sldLayoutId id="2147483680"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78"/>
        <p:cNvGrpSpPr/>
        <p:nvPr/>
      </p:nvGrpSpPr>
      <p:grpSpPr>
        <a:xfrm>
          <a:off x="0" y="0"/>
          <a:ext cx="0" cy="0"/>
          <a:chOff x="0" y="0"/>
          <a:chExt cx="0" cy="0"/>
        </a:xfrm>
      </p:grpSpPr>
      <p:sp>
        <p:nvSpPr>
          <p:cNvPr id="879" name="Google Shape;879;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80" name="Google Shape;880;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4.gif"/><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ui2XoZEzaBU1DFt5DqCyekRALLsfnljcA0cvJQTRIrI/copy" TargetMode="External"/><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image" Target="../media/image10.gif"/><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Krona+One"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 Id="rId4" Type="http://schemas.openxmlformats.org/officeDocument/2006/relationships/hyperlink" Target="https://fonts.google.com/specimen/Manjari"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31.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hyperlink" Target="https://docs.google.com/spreadsheets/d/1ui2XoZEzaBU1DFt5DqCyekRALLsfnljcA0cvJQTRIrI/copy" TargetMode="External"/><Relationship Id="rId2" Type="http://schemas.openxmlformats.org/officeDocument/2006/relationships/notesSlide" Target="../notesSlides/notesSlide9.xml"/><Relationship Id="rId1" Type="http://schemas.openxmlformats.org/officeDocument/2006/relationships/slideLayout" Target="../slideLayouts/slideLayout17.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85"/>
        <p:cNvGrpSpPr/>
        <p:nvPr/>
      </p:nvGrpSpPr>
      <p:grpSpPr>
        <a:xfrm>
          <a:off x="0" y="0"/>
          <a:ext cx="0" cy="0"/>
          <a:chOff x="0" y="0"/>
          <a:chExt cx="0" cy="0"/>
        </a:xfrm>
      </p:grpSpPr>
      <p:sp>
        <p:nvSpPr>
          <p:cNvPr id="886" name="Google Shape;886;p37"/>
          <p:cNvSpPr txBox="1">
            <a:spLocks noGrp="1"/>
          </p:cNvSpPr>
          <p:nvPr>
            <p:ph type="ctrTitle"/>
          </p:nvPr>
        </p:nvSpPr>
        <p:spPr>
          <a:xfrm>
            <a:off x="1437150" y="1408888"/>
            <a:ext cx="6269700" cy="170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800">
                <a:solidFill>
                  <a:srgbClr val="FF4094"/>
                </a:solidFill>
                <a:latin typeface="Krona One"/>
                <a:ea typeface="Krona One"/>
                <a:cs typeface="Krona One"/>
                <a:sym typeface="Krona One"/>
              </a:rPr>
              <a:t>MAGAZINE SOCIAL MEDIA</a:t>
            </a:r>
            <a:endParaRPr sz="4800">
              <a:solidFill>
                <a:srgbClr val="FF4094"/>
              </a:solidFill>
              <a:latin typeface="Krona One"/>
              <a:ea typeface="Krona One"/>
              <a:cs typeface="Krona One"/>
              <a:sym typeface="Krona One"/>
            </a:endParaRPr>
          </a:p>
        </p:txBody>
      </p:sp>
      <p:sp>
        <p:nvSpPr>
          <p:cNvPr id="887" name="Google Shape;887;p37"/>
          <p:cNvSpPr txBox="1">
            <a:spLocks noGrp="1"/>
          </p:cNvSpPr>
          <p:nvPr>
            <p:ph type="subTitle" idx="1"/>
          </p:nvPr>
        </p:nvSpPr>
        <p:spPr>
          <a:xfrm>
            <a:off x="1506300" y="2987413"/>
            <a:ext cx="6131400" cy="52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263238"/>
                </a:solidFill>
                <a:latin typeface="Manjari"/>
                <a:ea typeface="Manjari"/>
                <a:cs typeface="Manjari"/>
                <a:sym typeface="Manjari"/>
              </a:rPr>
              <a:t>Here is where your presentation begins</a:t>
            </a:r>
            <a:endParaRPr sz="2400">
              <a:solidFill>
                <a:srgbClr val="263238"/>
              </a:solidFill>
              <a:latin typeface="Manjari"/>
              <a:ea typeface="Manjari"/>
              <a:cs typeface="Manjari"/>
              <a:sym typeface="Manjari"/>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sp>
        <p:nvSpPr>
          <p:cNvPr id="1221" name="Google Shape;1221;p47"/>
          <p:cNvSpPr txBox="1">
            <a:spLocks noGrp="1"/>
          </p:cNvSpPr>
          <p:nvPr>
            <p:ph type="title"/>
          </p:nvPr>
        </p:nvSpPr>
        <p:spPr>
          <a:xfrm>
            <a:off x="1075800" y="521225"/>
            <a:ext cx="6992400" cy="115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TOP SOCIAL NETWORKING SITES </a:t>
            </a:r>
            <a:endParaRPr/>
          </a:p>
        </p:txBody>
      </p:sp>
      <p:grpSp>
        <p:nvGrpSpPr>
          <p:cNvPr id="1222" name="Google Shape;1222;p47"/>
          <p:cNvGrpSpPr/>
          <p:nvPr/>
        </p:nvGrpSpPr>
        <p:grpSpPr>
          <a:xfrm>
            <a:off x="2040138" y="2314200"/>
            <a:ext cx="819900" cy="819900"/>
            <a:chOff x="720000" y="2664500"/>
            <a:chExt cx="819900" cy="819900"/>
          </a:xfrm>
        </p:grpSpPr>
        <p:sp>
          <p:nvSpPr>
            <p:cNvPr id="1223" name="Google Shape;1223;p47"/>
            <p:cNvSpPr/>
            <p:nvPr/>
          </p:nvSpPr>
          <p:spPr>
            <a:xfrm>
              <a:off x="720000"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7"/>
            <p:cNvSpPr/>
            <p:nvPr/>
          </p:nvSpPr>
          <p:spPr>
            <a:xfrm>
              <a:off x="925252" y="29075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47"/>
          <p:cNvGrpSpPr/>
          <p:nvPr/>
        </p:nvGrpSpPr>
        <p:grpSpPr>
          <a:xfrm>
            <a:off x="4162038" y="2314200"/>
            <a:ext cx="819900" cy="819900"/>
            <a:chOff x="2059525" y="2664500"/>
            <a:chExt cx="819900" cy="819900"/>
          </a:xfrm>
        </p:grpSpPr>
        <p:sp>
          <p:nvSpPr>
            <p:cNvPr id="1226" name="Google Shape;1226;p47"/>
            <p:cNvSpPr/>
            <p:nvPr/>
          </p:nvSpPr>
          <p:spPr>
            <a:xfrm>
              <a:off x="2059525"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7"/>
            <p:cNvSpPr/>
            <p:nvPr/>
          </p:nvSpPr>
          <p:spPr>
            <a:xfrm>
              <a:off x="2265776" y="28707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47"/>
          <p:cNvGrpSpPr/>
          <p:nvPr/>
        </p:nvGrpSpPr>
        <p:grpSpPr>
          <a:xfrm>
            <a:off x="6283950" y="2314200"/>
            <a:ext cx="819900" cy="819900"/>
            <a:chOff x="3486963" y="2664500"/>
            <a:chExt cx="819900" cy="819900"/>
          </a:xfrm>
        </p:grpSpPr>
        <p:sp>
          <p:nvSpPr>
            <p:cNvPr id="1229" name="Google Shape;1229;p47"/>
            <p:cNvSpPr/>
            <p:nvPr/>
          </p:nvSpPr>
          <p:spPr>
            <a:xfrm>
              <a:off x="3486963"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 name="Google Shape;1230;p47"/>
            <p:cNvGrpSpPr/>
            <p:nvPr/>
          </p:nvGrpSpPr>
          <p:grpSpPr>
            <a:xfrm>
              <a:off x="3693223" y="2870753"/>
              <a:ext cx="407391" cy="407391"/>
              <a:chOff x="1323129" y="2571761"/>
              <a:chExt cx="417024" cy="417024"/>
            </a:xfrm>
          </p:grpSpPr>
          <p:sp>
            <p:nvSpPr>
              <p:cNvPr id="1231" name="Google Shape;1231;p4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35" name="Google Shape;1235;p47"/>
          <p:cNvCxnSpPr/>
          <p:nvPr/>
        </p:nvCxnSpPr>
        <p:spPr>
          <a:xfrm>
            <a:off x="2450100" y="3557476"/>
            <a:ext cx="0" cy="396600"/>
          </a:xfrm>
          <a:prstGeom prst="straightConnector1">
            <a:avLst/>
          </a:prstGeom>
          <a:noFill/>
          <a:ln w="19050" cap="flat" cmpd="sng">
            <a:solidFill>
              <a:schemeClr val="accent1"/>
            </a:solidFill>
            <a:prstDash val="solid"/>
            <a:round/>
            <a:headEnd type="none" w="med" len="med"/>
            <a:tailEnd type="none" w="med" len="med"/>
          </a:ln>
        </p:spPr>
      </p:cxnSp>
      <p:cxnSp>
        <p:nvCxnSpPr>
          <p:cNvPr id="1236" name="Google Shape;1236;p47"/>
          <p:cNvCxnSpPr/>
          <p:nvPr/>
        </p:nvCxnSpPr>
        <p:spPr>
          <a:xfrm>
            <a:off x="4572000" y="3523326"/>
            <a:ext cx="0" cy="430500"/>
          </a:xfrm>
          <a:prstGeom prst="straightConnector1">
            <a:avLst/>
          </a:prstGeom>
          <a:noFill/>
          <a:ln w="19050" cap="flat" cmpd="sng">
            <a:solidFill>
              <a:schemeClr val="accent1"/>
            </a:solidFill>
            <a:prstDash val="solid"/>
            <a:round/>
            <a:headEnd type="none" w="med" len="med"/>
            <a:tailEnd type="none" w="med" len="med"/>
          </a:ln>
        </p:spPr>
      </p:cxnSp>
      <p:cxnSp>
        <p:nvCxnSpPr>
          <p:cNvPr id="1237" name="Google Shape;1237;p47"/>
          <p:cNvCxnSpPr/>
          <p:nvPr/>
        </p:nvCxnSpPr>
        <p:spPr>
          <a:xfrm>
            <a:off x="6693900" y="3557476"/>
            <a:ext cx="0" cy="396600"/>
          </a:xfrm>
          <a:prstGeom prst="straightConnector1">
            <a:avLst/>
          </a:prstGeom>
          <a:noFill/>
          <a:ln w="19050" cap="flat" cmpd="sng">
            <a:solidFill>
              <a:schemeClr val="accent1"/>
            </a:solidFill>
            <a:prstDash val="solid"/>
            <a:round/>
            <a:headEnd type="none" w="med" len="med"/>
            <a:tailEnd type="none" w="med" len="med"/>
          </a:ln>
        </p:spPr>
      </p:cxnSp>
      <p:sp>
        <p:nvSpPr>
          <p:cNvPr id="1238" name="Google Shape;1238;p47"/>
          <p:cNvSpPr txBox="1"/>
          <p:nvPr/>
        </p:nvSpPr>
        <p:spPr>
          <a:xfrm>
            <a:off x="1797150" y="4080600"/>
            <a:ext cx="13059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Krona One"/>
                <a:ea typeface="Krona One"/>
                <a:cs typeface="Krona One"/>
                <a:sym typeface="Krona One"/>
              </a:rPr>
              <a:t>70%</a:t>
            </a:r>
            <a:endParaRPr sz="2400">
              <a:solidFill>
                <a:schemeClr val="dk1"/>
              </a:solidFill>
              <a:latin typeface="Krona One"/>
              <a:ea typeface="Krona One"/>
              <a:cs typeface="Krona One"/>
              <a:sym typeface="Krona One"/>
            </a:endParaRPr>
          </a:p>
        </p:txBody>
      </p:sp>
      <p:sp>
        <p:nvSpPr>
          <p:cNvPr id="1239" name="Google Shape;1239;p47"/>
          <p:cNvSpPr txBox="1"/>
          <p:nvPr/>
        </p:nvSpPr>
        <p:spPr>
          <a:xfrm>
            <a:off x="3919050" y="4080600"/>
            <a:ext cx="13059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Krona One"/>
                <a:ea typeface="Krona One"/>
                <a:cs typeface="Krona One"/>
                <a:sym typeface="Krona One"/>
              </a:rPr>
              <a:t>90%</a:t>
            </a:r>
            <a:endParaRPr sz="2400">
              <a:solidFill>
                <a:schemeClr val="dk1"/>
              </a:solidFill>
              <a:latin typeface="Krona One"/>
              <a:ea typeface="Krona One"/>
              <a:cs typeface="Krona One"/>
              <a:sym typeface="Krona One"/>
            </a:endParaRPr>
          </a:p>
        </p:txBody>
      </p:sp>
      <p:sp>
        <p:nvSpPr>
          <p:cNvPr id="1240" name="Google Shape;1240;p47"/>
          <p:cNvSpPr txBox="1"/>
          <p:nvPr/>
        </p:nvSpPr>
        <p:spPr>
          <a:xfrm>
            <a:off x="6040950" y="4080600"/>
            <a:ext cx="13059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Krona One"/>
                <a:ea typeface="Krona One"/>
                <a:cs typeface="Krona One"/>
                <a:sym typeface="Krona One"/>
              </a:rPr>
              <a:t>40%</a:t>
            </a:r>
            <a:endParaRPr sz="2400">
              <a:solidFill>
                <a:schemeClr val="dk1"/>
              </a:solidFill>
              <a:latin typeface="Krona One"/>
              <a:ea typeface="Krona One"/>
              <a:cs typeface="Krona One"/>
              <a:sym typeface="Krona One"/>
            </a:endParaRPr>
          </a:p>
        </p:txBody>
      </p:sp>
      <p:grpSp>
        <p:nvGrpSpPr>
          <p:cNvPr id="1241" name="Google Shape;1241;p47"/>
          <p:cNvGrpSpPr/>
          <p:nvPr/>
        </p:nvGrpSpPr>
        <p:grpSpPr>
          <a:xfrm rot="-5400000">
            <a:off x="1648103" y="1953626"/>
            <a:ext cx="1603996" cy="1603910"/>
            <a:chOff x="4049800" y="640400"/>
            <a:chExt cx="858900" cy="858900"/>
          </a:xfrm>
        </p:grpSpPr>
        <p:sp>
          <p:nvSpPr>
            <p:cNvPr id="1242" name="Google Shape;1242;p47"/>
            <p:cNvSpPr/>
            <p:nvPr/>
          </p:nvSpPr>
          <p:spPr>
            <a:xfrm>
              <a:off x="4049800" y="640400"/>
              <a:ext cx="858900" cy="858900"/>
            </a:xfrm>
            <a:prstGeom prst="donut">
              <a:avLst>
                <a:gd name="adj" fmla="val 11414"/>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7"/>
            <p:cNvSpPr/>
            <p:nvPr/>
          </p:nvSpPr>
          <p:spPr>
            <a:xfrm>
              <a:off x="4049800" y="640400"/>
              <a:ext cx="858900" cy="858900"/>
            </a:xfrm>
            <a:prstGeom prst="blockArc">
              <a:avLst>
                <a:gd name="adj1" fmla="val 5383260"/>
                <a:gd name="adj2" fmla="val 73330"/>
                <a:gd name="adj3" fmla="val 11068"/>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47"/>
          <p:cNvGrpSpPr/>
          <p:nvPr/>
        </p:nvGrpSpPr>
        <p:grpSpPr>
          <a:xfrm rot="-5400000">
            <a:off x="5891910" y="1953626"/>
            <a:ext cx="1603996" cy="1603910"/>
            <a:chOff x="4049800" y="640400"/>
            <a:chExt cx="858900" cy="858900"/>
          </a:xfrm>
        </p:grpSpPr>
        <p:sp>
          <p:nvSpPr>
            <p:cNvPr id="1245" name="Google Shape;1245;p47"/>
            <p:cNvSpPr/>
            <p:nvPr/>
          </p:nvSpPr>
          <p:spPr>
            <a:xfrm>
              <a:off x="4049800" y="640400"/>
              <a:ext cx="858900" cy="858900"/>
            </a:xfrm>
            <a:prstGeom prst="donut">
              <a:avLst>
                <a:gd name="adj" fmla="val 11414"/>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7"/>
            <p:cNvSpPr/>
            <p:nvPr/>
          </p:nvSpPr>
          <p:spPr>
            <a:xfrm>
              <a:off x="4049800" y="640400"/>
              <a:ext cx="858900" cy="858900"/>
            </a:xfrm>
            <a:prstGeom prst="blockArc">
              <a:avLst>
                <a:gd name="adj1" fmla="val 12177852"/>
                <a:gd name="adj2" fmla="val 73330"/>
                <a:gd name="adj3" fmla="val 11068"/>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47"/>
          <p:cNvGrpSpPr/>
          <p:nvPr/>
        </p:nvGrpSpPr>
        <p:grpSpPr>
          <a:xfrm rot="-5400000">
            <a:off x="3770000" y="1953626"/>
            <a:ext cx="1603996" cy="1603910"/>
            <a:chOff x="4049800" y="640400"/>
            <a:chExt cx="858900" cy="858900"/>
          </a:xfrm>
        </p:grpSpPr>
        <p:sp>
          <p:nvSpPr>
            <p:cNvPr id="1248" name="Google Shape;1248;p47"/>
            <p:cNvSpPr/>
            <p:nvPr/>
          </p:nvSpPr>
          <p:spPr>
            <a:xfrm>
              <a:off x="4049800" y="640400"/>
              <a:ext cx="858900" cy="858900"/>
            </a:xfrm>
            <a:prstGeom prst="donut">
              <a:avLst>
                <a:gd name="adj" fmla="val 11414"/>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7"/>
            <p:cNvSpPr/>
            <p:nvPr/>
          </p:nvSpPr>
          <p:spPr>
            <a:xfrm>
              <a:off x="4049800" y="640400"/>
              <a:ext cx="858900" cy="858900"/>
            </a:xfrm>
            <a:prstGeom prst="blockArc">
              <a:avLst>
                <a:gd name="adj1" fmla="val 2471698"/>
                <a:gd name="adj2" fmla="val 73330"/>
                <a:gd name="adj3" fmla="val 11068"/>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53"/>
        <p:cNvGrpSpPr/>
        <p:nvPr/>
      </p:nvGrpSpPr>
      <p:grpSpPr>
        <a:xfrm>
          <a:off x="0" y="0"/>
          <a:ext cx="0" cy="0"/>
          <a:chOff x="0" y="0"/>
          <a:chExt cx="0" cy="0"/>
        </a:xfrm>
      </p:grpSpPr>
      <p:sp>
        <p:nvSpPr>
          <p:cNvPr id="1254" name="Google Shape;1254;p48"/>
          <p:cNvSpPr txBox="1">
            <a:spLocks noGrp="1"/>
          </p:cNvSpPr>
          <p:nvPr>
            <p:ph type="title"/>
          </p:nvPr>
        </p:nvSpPr>
        <p:spPr>
          <a:xfrm>
            <a:off x="720000" y="521225"/>
            <a:ext cx="797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BUYER PERSONA</a:t>
            </a:r>
            <a:endParaRPr/>
          </a:p>
        </p:txBody>
      </p:sp>
      <p:grpSp>
        <p:nvGrpSpPr>
          <p:cNvPr id="1255" name="Google Shape;1255;p48"/>
          <p:cNvGrpSpPr/>
          <p:nvPr/>
        </p:nvGrpSpPr>
        <p:grpSpPr>
          <a:xfrm>
            <a:off x="947430" y="3351324"/>
            <a:ext cx="274962" cy="241860"/>
            <a:chOff x="-46772025" y="2350650"/>
            <a:chExt cx="300900" cy="264675"/>
          </a:xfrm>
        </p:grpSpPr>
        <p:sp>
          <p:nvSpPr>
            <p:cNvPr id="1256" name="Google Shape;1256;p48"/>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8"/>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48"/>
          <p:cNvSpPr/>
          <p:nvPr/>
        </p:nvSpPr>
        <p:spPr>
          <a:xfrm>
            <a:off x="947508" y="3743784"/>
            <a:ext cx="274231" cy="27496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 name="Google Shape;1259;p48"/>
          <p:cNvGrpSpPr/>
          <p:nvPr/>
        </p:nvGrpSpPr>
        <p:grpSpPr>
          <a:xfrm>
            <a:off x="947136" y="4106592"/>
            <a:ext cx="275511" cy="273752"/>
            <a:chOff x="-45665400" y="2703250"/>
            <a:chExt cx="301500" cy="299575"/>
          </a:xfrm>
        </p:grpSpPr>
        <p:sp>
          <p:nvSpPr>
            <p:cNvPr id="1260" name="Google Shape;1260;p48"/>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8"/>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8"/>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8"/>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48"/>
          <p:cNvGrpSpPr/>
          <p:nvPr/>
        </p:nvGrpSpPr>
        <p:grpSpPr>
          <a:xfrm rot="5400000">
            <a:off x="1925000" y="2898442"/>
            <a:ext cx="101815" cy="1190598"/>
            <a:chOff x="4674013" y="3363453"/>
            <a:chExt cx="122758" cy="1435494"/>
          </a:xfrm>
        </p:grpSpPr>
        <p:sp>
          <p:nvSpPr>
            <p:cNvPr id="1265" name="Google Shape;1265;p4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48"/>
          <p:cNvGrpSpPr/>
          <p:nvPr/>
        </p:nvGrpSpPr>
        <p:grpSpPr>
          <a:xfrm rot="5400000">
            <a:off x="1925000" y="3289271"/>
            <a:ext cx="101815" cy="1190598"/>
            <a:chOff x="4940438" y="3363453"/>
            <a:chExt cx="122758" cy="1435494"/>
          </a:xfrm>
        </p:grpSpPr>
        <p:sp>
          <p:nvSpPr>
            <p:cNvPr id="1272" name="Google Shape;1272;p4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48"/>
          <p:cNvGrpSpPr/>
          <p:nvPr/>
        </p:nvGrpSpPr>
        <p:grpSpPr>
          <a:xfrm rot="5400000">
            <a:off x="1925000" y="3673662"/>
            <a:ext cx="101815" cy="1190598"/>
            <a:chOff x="5206863" y="3363453"/>
            <a:chExt cx="122758" cy="1435494"/>
          </a:xfrm>
        </p:grpSpPr>
        <p:sp>
          <p:nvSpPr>
            <p:cNvPr id="1279" name="Google Shape;1279;p4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 name="Google Shape;1285;p48"/>
          <p:cNvSpPr txBox="1"/>
          <p:nvPr/>
        </p:nvSpPr>
        <p:spPr>
          <a:xfrm>
            <a:off x="2869588" y="3232525"/>
            <a:ext cx="1825800" cy="12012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accent1"/>
              </a:buClr>
              <a:buSzPts val="1400"/>
              <a:buFont typeface="Manjari"/>
              <a:buChar char="★"/>
            </a:pPr>
            <a:r>
              <a:rPr lang="en">
                <a:solidFill>
                  <a:srgbClr val="263238"/>
                </a:solidFill>
                <a:latin typeface="Manjari"/>
                <a:ea typeface="Manjari"/>
                <a:cs typeface="Manjari"/>
                <a:sym typeface="Manjari"/>
              </a:rPr>
              <a:t>Sociable</a:t>
            </a:r>
            <a:endParaRPr>
              <a:solidFill>
                <a:srgbClr val="263238"/>
              </a:solidFill>
              <a:latin typeface="Manjari"/>
              <a:ea typeface="Manjari"/>
              <a:cs typeface="Manjari"/>
              <a:sym typeface="Manjari"/>
            </a:endParaRPr>
          </a:p>
          <a:p>
            <a:pPr marL="457200" lvl="0" indent="-317500" algn="l" rtl="0">
              <a:spcBef>
                <a:spcPts val="0"/>
              </a:spcBef>
              <a:spcAft>
                <a:spcPts val="0"/>
              </a:spcAft>
              <a:buClr>
                <a:schemeClr val="accent1"/>
              </a:buClr>
              <a:buSzPts val="1400"/>
              <a:buFont typeface="Manjari"/>
              <a:buChar char="★"/>
            </a:pPr>
            <a:r>
              <a:rPr lang="en">
                <a:solidFill>
                  <a:srgbClr val="263238"/>
                </a:solidFill>
                <a:latin typeface="Manjari"/>
                <a:ea typeface="Manjari"/>
                <a:cs typeface="Manjari"/>
                <a:sym typeface="Manjari"/>
              </a:rPr>
              <a:t>Extrovert</a:t>
            </a:r>
            <a:endParaRPr>
              <a:solidFill>
                <a:srgbClr val="263238"/>
              </a:solidFill>
              <a:latin typeface="Manjari"/>
              <a:ea typeface="Manjari"/>
              <a:cs typeface="Manjari"/>
              <a:sym typeface="Manjari"/>
            </a:endParaRPr>
          </a:p>
          <a:p>
            <a:pPr marL="457200" lvl="0" indent="-317500" algn="l" rtl="0">
              <a:spcBef>
                <a:spcPts val="0"/>
              </a:spcBef>
              <a:spcAft>
                <a:spcPts val="0"/>
              </a:spcAft>
              <a:buClr>
                <a:schemeClr val="accent1"/>
              </a:buClr>
              <a:buSzPts val="1400"/>
              <a:buFont typeface="Manjari"/>
              <a:buChar char="★"/>
            </a:pPr>
            <a:r>
              <a:rPr lang="en">
                <a:solidFill>
                  <a:srgbClr val="263238"/>
                </a:solidFill>
                <a:latin typeface="Manjari"/>
                <a:ea typeface="Manjari"/>
                <a:cs typeface="Manjari"/>
                <a:sym typeface="Manjari"/>
              </a:rPr>
              <a:t>Sensible</a:t>
            </a:r>
            <a:endParaRPr>
              <a:solidFill>
                <a:srgbClr val="263238"/>
              </a:solidFill>
              <a:latin typeface="Manjari"/>
              <a:ea typeface="Manjari"/>
              <a:cs typeface="Manjari"/>
              <a:sym typeface="Manjari"/>
            </a:endParaRPr>
          </a:p>
          <a:p>
            <a:pPr marL="457200" lvl="0" indent="-317500" algn="l" rtl="0">
              <a:spcBef>
                <a:spcPts val="0"/>
              </a:spcBef>
              <a:spcAft>
                <a:spcPts val="0"/>
              </a:spcAft>
              <a:buClr>
                <a:schemeClr val="accent1"/>
              </a:buClr>
              <a:buSzPts val="1400"/>
              <a:buFont typeface="Manjari"/>
              <a:buChar char="★"/>
            </a:pPr>
            <a:r>
              <a:rPr lang="en">
                <a:solidFill>
                  <a:srgbClr val="263238"/>
                </a:solidFill>
                <a:latin typeface="Manjari"/>
                <a:ea typeface="Manjari"/>
                <a:cs typeface="Manjari"/>
                <a:sym typeface="Manjari"/>
              </a:rPr>
              <a:t>Perceptive</a:t>
            </a:r>
            <a:endParaRPr>
              <a:solidFill>
                <a:srgbClr val="263238"/>
              </a:solidFill>
              <a:latin typeface="Manjari"/>
              <a:ea typeface="Manjari"/>
              <a:cs typeface="Manjari"/>
              <a:sym typeface="Manjari"/>
            </a:endParaRPr>
          </a:p>
          <a:p>
            <a:pPr marL="457200" lvl="0" indent="-317500" algn="l" rtl="0">
              <a:spcBef>
                <a:spcPts val="0"/>
              </a:spcBef>
              <a:spcAft>
                <a:spcPts val="0"/>
              </a:spcAft>
              <a:buClr>
                <a:schemeClr val="accent1"/>
              </a:buClr>
              <a:buSzPts val="1400"/>
              <a:buFont typeface="Manjari"/>
              <a:buChar char="★"/>
            </a:pPr>
            <a:r>
              <a:rPr lang="en">
                <a:solidFill>
                  <a:srgbClr val="263238"/>
                </a:solidFill>
                <a:latin typeface="Manjari"/>
                <a:ea typeface="Manjari"/>
                <a:cs typeface="Manjari"/>
                <a:sym typeface="Manjari"/>
              </a:rPr>
              <a:t>Observant</a:t>
            </a:r>
            <a:endParaRPr>
              <a:solidFill>
                <a:srgbClr val="263238"/>
              </a:solidFill>
              <a:latin typeface="Manjari"/>
              <a:ea typeface="Manjari"/>
              <a:cs typeface="Manjari"/>
              <a:sym typeface="Manjari"/>
            </a:endParaRPr>
          </a:p>
        </p:txBody>
      </p:sp>
      <p:sp>
        <p:nvSpPr>
          <p:cNvPr id="1286" name="Google Shape;1286;p48"/>
          <p:cNvSpPr/>
          <p:nvPr/>
        </p:nvSpPr>
        <p:spPr>
          <a:xfrm>
            <a:off x="5092763" y="3097375"/>
            <a:ext cx="3104100" cy="1471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8"/>
          <p:cNvSpPr txBox="1"/>
          <p:nvPr/>
        </p:nvSpPr>
        <p:spPr>
          <a:xfrm>
            <a:off x="5352913" y="3196825"/>
            <a:ext cx="2650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JOB:</a:t>
            </a:r>
            <a:r>
              <a:rPr lang="en" sz="1200">
                <a:solidFill>
                  <a:schemeClr val="accent1"/>
                </a:solidFill>
                <a:latin typeface="Krona One"/>
                <a:ea typeface="Krona One"/>
                <a:cs typeface="Krona One"/>
                <a:sym typeface="Krona One"/>
              </a:rPr>
              <a:t> </a:t>
            </a:r>
            <a:r>
              <a:rPr lang="en" sz="1200">
                <a:solidFill>
                  <a:srgbClr val="263238"/>
                </a:solidFill>
                <a:latin typeface="Manjari"/>
                <a:ea typeface="Manjari"/>
                <a:cs typeface="Manjari"/>
                <a:sym typeface="Manjari"/>
              </a:rPr>
              <a:t>Publicist and public relations</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sp>
        <p:nvSpPr>
          <p:cNvPr id="1288" name="Google Shape;1288;p48"/>
          <p:cNvSpPr txBox="1"/>
          <p:nvPr/>
        </p:nvSpPr>
        <p:spPr>
          <a:xfrm>
            <a:off x="5352913" y="3486475"/>
            <a:ext cx="2650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chemeClr val="lt1"/>
                </a:solidFill>
                <a:latin typeface="Krona One"/>
                <a:ea typeface="Krona One"/>
                <a:cs typeface="Krona One"/>
                <a:sym typeface="Krona One"/>
              </a:rPr>
              <a:t>INCOME RANGE:</a:t>
            </a:r>
            <a:r>
              <a:rPr lang="en" sz="1200">
                <a:solidFill>
                  <a:schemeClr val="dk2"/>
                </a:solidFill>
                <a:latin typeface="Manjari"/>
                <a:ea typeface="Manjari"/>
                <a:cs typeface="Manjari"/>
                <a:sym typeface="Manjari"/>
              </a:rPr>
              <a:t>$1500-2000</a:t>
            </a:r>
            <a:endParaRPr/>
          </a:p>
        </p:txBody>
      </p:sp>
      <p:sp>
        <p:nvSpPr>
          <p:cNvPr id="1289" name="Google Shape;1289;p48"/>
          <p:cNvSpPr txBox="1"/>
          <p:nvPr/>
        </p:nvSpPr>
        <p:spPr>
          <a:xfrm>
            <a:off x="5352913" y="3776125"/>
            <a:ext cx="2650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MARITAL STATUS: </a:t>
            </a:r>
            <a:r>
              <a:rPr lang="en" sz="1200">
                <a:solidFill>
                  <a:srgbClr val="263238"/>
                </a:solidFill>
                <a:latin typeface="Manjari"/>
                <a:ea typeface="Manjari"/>
                <a:cs typeface="Manjari"/>
                <a:sym typeface="Manjari"/>
              </a:rPr>
              <a:t>Single </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sp>
        <p:nvSpPr>
          <p:cNvPr id="1290" name="Google Shape;1290;p48"/>
          <p:cNvSpPr txBox="1"/>
          <p:nvPr/>
        </p:nvSpPr>
        <p:spPr>
          <a:xfrm>
            <a:off x="5352913" y="4059775"/>
            <a:ext cx="2650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HOBBIES: </a:t>
            </a:r>
            <a:r>
              <a:rPr lang="en" sz="1200">
                <a:solidFill>
                  <a:srgbClr val="263238"/>
                </a:solidFill>
                <a:latin typeface="Manjari"/>
                <a:ea typeface="Manjari"/>
                <a:cs typeface="Manjari"/>
                <a:sym typeface="Manjari"/>
              </a:rPr>
              <a:t>Social media</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sp>
        <p:nvSpPr>
          <p:cNvPr id="1291" name="Google Shape;1291;p48"/>
          <p:cNvSpPr/>
          <p:nvPr/>
        </p:nvSpPr>
        <p:spPr>
          <a:xfrm>
            <a:off x="5092763" y="1387350"/>
            <a:ext cx="3104100" cy="1471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txBox="1"/>
          <p:nvPr/>
        </p:nvSpPr>
        <p:spPr>
          <a:xfrm>
            <a:off x="5352913" y="1486800"/>
            <a:ext cx="2605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AGE:</a:t>
            </a:r>
            <a:r>
              <a:rPr lang="en" sz="1200">
                <a:solidFill>
                  <a:schemeClr val="accent1"/>
                </a:solidFill>
                <a:latin typeface="Krona One"/>
                <a:ea typeface="Krona One"/>
                <a:cs typeface="Krona One"/>
                <a:sym typeface="Krona One"/>
              </a:rPr>
              <a:t> </a:t>
            </a:r>
            <a:r>
              <a:rPr lang="en" sz="1200">
                <a:solidFill>
                  <a:srgbClr val="263238"/>
                </a:solidFill>
                <a:latin typeface="Manjari"/>
                <a:ea typeface="Manjari"/>
                <a:cs typeface="Manjari"/>
                <a:sym typeface="Manjari"/>
              </a:rPr>
              <a:t>25-30</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sp>
        <p:nvSpPr>
          <p:cNvPr id="1293" name="Google Shape;1293;p48"/>
          <p:cNvSpPr txBox="1"/>
          <p:nvPr/>
        </p:nvSpPr>
        <p:spPr>
          <a:xfrm>
            <a:off x="5352913" y="1776450"/>
            <a:ext cx="2605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chemeClr val="lt1"/>
                </a:solidFill>
                <a:latin typeface="Krona One"/>
                <a:ea typeface="Krona One"/>
                <a:cs typeface="Krona One"/>
                <a:sym typeface="Krona One"/>
              </a:rPr>
              <a:t>GENDER:</a:t>
            </a:r>
            <a:r>
              <a:rPr lang="en" sz="1200">
                <a:solidFill>
                  <a:schemeClr val="dk2"/>
                </a:solidFill>
                <a:latin typeface="Manjari"/>
                <a:ea typeface="Manjari"/>
                <a:cs typeface="Manjari"/>
                <a:sym typeface="Manjari"/>
              </a:rPr>
              <a:t> Female </a:t>
            </a:r>
            <a:endParaRPr/>
          </a:p>
        </p:txBody>
      </p:sp>
      <p:sp>
        <p:nvSpPr>
          <p:cNvPr id="1294" name="Google Shape;1294;p48"/>
          <p:cNvSpPr txBox="1"/>
          <p:nvPr/>
        </p:nvSpPr>
        <p:spPr>
          <a:xfrm>
            <a:off x="5352913" y="2066100"/>
            <a:ext cx="26976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STUDIES: </a:t>
            </a:r>
            <a:r>
              <a:rPr lang="en" sz="1200">
                <a:solidFill>
                  <a:srgbClr val="263238"/>
                </a:solidFill>
                <a:latin typeface="Manjari"/>
                <a:ea typeface="Manjari"/>
                <a:cs typeface="Manjari"/>
                <a:sym typeface="Manjari"/>
              </a:rPr>
              <a:t>Degree in Advertising </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sp>
        <p:nvSpPr>
          <p:cNvPr id="1295" name="Google Shape;1295;p48"/>
          <p:cNvSpPr txBox="1"/>
          <p:nvPr/>
        </p:nvSpPr>
        <p:spPr>
          <a:xfrm>
            <a:off x="5352913" y="2349750"/>
            <a:ext cx="2605800" cy="33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lt1"/>
                </a:solidFill>
                <a:latin typeface="Krona One"/>
                <a:ea typeface="Krona One"/>
                <a:cs typeface="Krona One"/>
                <a:sym typeface="Krona One"/>
              </a:rPr>
              <a:t>LOCATION: </a:t>
            </a:r>
            <a:r>
              <a:rPr lang="en" sz="1200">
                <a:solidFill>
                  <a:srgbClr val="263238"/>
                </a:solidFill>
                <a:latin typeface="Manjari"/>
                <a:ea typeface="Manjari"/>
                <a:cs typeface="Manjari"/>
                <a:sym typeface="Manjari"/>
              </a:rPr>
              <a:t>Madrid, Spain</a:t>
            </a:r>
            <a:endParaRPr sz="1200">
              <a:solidFill>
                <a:srgbClr val="263238"/>
              </a:solidFill>
              <a:latin typeface="Manjari"/>
              <a:ea typeface="Manjari"/>
              <a:cs typeface="Manjari"/>
              <a:sym typeface="Manjari"/>
            </a:endParaRPr>
          </a:p>
          <a:p>
            <a:pPr marL="0" lvl="0" indent="0" algn="l" rtl="0">
              <a:spcBef>
                <a:spcPts val="1600"/>
              </a:spcBef>
              <a:spcAft>
                <a:spcPts val="0"/>
              </a:spcAft>
              <a:buNone/>
            </a:pPr>
            <a:endParaRPr sz="1200">
              <a:solidFill>
                <a:schemeClr val="dk2"/>
              </a:solidFill>
              <a:latin typeface="Manjari"/>
              <a:ea typeface="Manjari"/>
              <a:cs typeface="Manjari"/>
              <a:sym typeface="Manjari"/>
            </a:endParaRPr>
          </a:p>
          <a:p>
            <a:pPr marL="0" lvl="0" indent="0" algn="l" rtl="0">
              <a:spcBef>
                <a:spcPts val="1600"/>
              </a:spcBef>
              <a:spcAft>
                <a:spcPts val="1600"/>
              </a:spcAft>
              <a:buNone/>
            </a:pPr>
            <a:endParaRPr>
              <a:solidFill>
                <a:schemeClr val="dk2"/>
              </a:solidFill>
              <a:latin typeface="Manjari"/>
              <a:ea typeface="Manjari"/>
              <a:cs typeface="Manjari"/>
              <a:sym typeface="Manjari"/>
            </a:endParaRPr>
          </a:p>
        </p:txBody>
      </p:sp>
      <p:pic>
        <p:nvPicPr>
          <p:cNvPr id="1296" name="Google Shape;1296;p48"/>
          <p:cNvPicPr preferRelativeResize="0"/>
          <p:nvPr/>
        </p:nvPicPr>
        <p:blipFill rotWithShape="1">
          <a:blip r:embed="rId3">
            <a:alphaModFix/>
          </a:blip>
          <a:srcRect l="44140" t="2891" b="44141"/>
          <a:stretch/>
        </p:blipFill>
        <p:spPr>
          <a:xfrm flipH="1">
            <a:off x="947136" y="1387350"/>
            <a:ext cx="3104102" cy="1656026"/>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00"/>
        <p:cNvGrpSpPr/>
        <p:nvPr/>
      </p:nvGrpSpPr>
      <p:grpSpPr>
        <a:xfrm>
          <a:off x="0" y="0"/>
          <a:ext cx="0" cy="0"/>
          <a:chOff x="0" y="0"/>
          <a:chExt cx="0" cy="0"/>
        </a:xfrm>
      </p:grpSpPr>
      <p:sp>
        <p:nvSpPr>
          <p:cNvPr id="1301" name="Google Shape;1301;p49"/>
          <p:cNvSpPr txBox="1">
            <a:spLocks noGrp="1"/>
          </p:cNvSpPr>
          <p:nvPr>
            <p:ph type="subTitle" idx="1"/>
          </p:nvPr>
        </p:nvSpPr>
        <p:spPr>
          <a:xfrm>
            <a:off x="7200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a:t>
            </a:r>
            <a:endParaRPr/>
          </a:p>
        </p:txBody>
      </p:sp>
      <p:sp>
        <p:nvSpPr>
          <p:cNvPr id="1302" name="Google Shape;1302;p49"/>
          <p:cNvSpPr txBox="1">
            <a:spLocks noGrp="1"/>
          </p:cNvSpPr>
          <p:nvPr>
            <p:ph type="subTitle" idx="2"/>
          </p:nvPr>
        </p:nvSpPr>
        <p:spPr>
          <a:xfrm>
            <a:off x="7200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a:t>
            </a:r>
            <a:endParaRPr/>
          </a:p>
        </p:txBody>
      </p:sp>
      <p:sp>
        <p:nvSpPr>
          <p:cNvPr id="1303" name="Google Shape;1303;p49"/>
          <p:cNvSpPr txBox="1">
            <a:spLocks noGrp="1"/>
          </p:cNvSpPr>
          <p:nvPr>
            <p:ph type="subTitle" idx="3"/>
          </p:nvPr>
        </p:nvSpPr>
        <p:spPr>
          <a:xfrm>
            <a:off x="33594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a:t>
            </a:r>
            <a:endParaRPr/>
          </a:p>
        </p:txBody>
      </p:sp>
      <p:sp>
        <p:nvSpPr>
          <p:cNvPr id="1304" name="Google Shape;1304;p49"/>
          <p:cNvSpPr txBox="1">
            <a:spLocks noGrp="1"/>
          </p:cNvSpPr>
          <p:nvPr>
            <p:ph type="subTitle" idx="4"/>
          </p:nvPr>
        </p:nvSpPr>
        <p:spPr>
          <a:xfrm>
            <a:off x="33594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1305" name="Google Shape;1305;p49"/>
          <p:cNvSpPr txBox="1">
            <a:spLocks noGrp="1"/>
          </p:cNvSpPr>
          <p:nvPr>
            <p:ph type="subTitle" idx="5"/>
          </p:nvPr>
        </p:nvSpPr>
        <p:spPr>
          <a:xfrm>
            <a:off x="59988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306" name="Google Shape;1306;p49"/>
          <p:cNvSpPr txBox="1">
            <a:spLocks noGrp="1"/>
          </p:cNvSpPr>
          <p:nvPr>
            <p:ph type="subTitle" idx="6"/>
          </p:nvPr>
        </p:nvSpPr>
        <p:spPr>
          <a:xfrm>
            <a:off x="59988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1307" name="Google Shape;1307;p49"/>
          <p:cNvSpPr txBox="1">
            <a:spLocks noGrp="1"/>
          </p:cNvSpPr>
          <p:nvPr>
            <p:ph type="title"/>
          </p:nvPr>
        </p:nvSpPr>
        <p:spPr>
          <a:xfrm>
            <a:off x="720000" y="521225"/>
            <a:ext cx="7704000" cy="11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ANALYZING THE COMPETITION</a:t>
            </a:r>
            <a:endParaRPr/>
          </a:p>
        </p:txBody>
      </p:sp>
      <p:sp>
        <p:nvSpPr>
          <p:cNvPr id="1308" name="Google Shape;1308;p49"/>
          <p:cNvSpPr/>
          <p:nvPr/>
        </p:nvSpPr>
        <p:spPr>
          <a:xfrm>
            <a:off x="33594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Krona One"/>
                <a:ea typeface="Krona One"/>
                <a:cs typeface="Krona One"/>
                <a:sym typeface="Krona One"/>
              </a:rPr>
              <a:t>2</a:t>
            </a:r>
            <a:endParaRPr/>
          </a:p>
        </p:txBody>
      </p:sp>
      <p:sp>
        <p:nvSpPr>
          <p:cNvPr id="1309" name="Google Shape;1309;p49"/>
          <p:cNvSpPr/>
          <p:nvPr/>
        </p:nvSpPr>
        <p:spPr>
          <a:xfrm>
            <a:off x="7200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Krona One"/>
                <a:ea typeface="Krona One"/>
                <a:cs typeface="Krona One"/>
                <a:sym typeface="Krona One"/>
              </a:rPr>
              <a:t>1</a:t>
            </a:r>
            <a:endParaRPr sz="2400">
              <a:solidFill>
                <a:schemeClr val="lt1"/>
              </a:solidFill>
              <a:latin typeface="Krona One"/>
              <a:ea typeface="Krona One"/>
              <a:cs typeface="Krona One"/>
              <a:sym typeface="Krona One"/>
            </a:endParaRPr>
          </a:p>
        </p:txBody>
      </p:sp>
      <p:sp>
        <p:nvSpPr>
          <p:cNvPr id="1310" name="Google Shape;1310;p49"/>
          <p:cNvSpPr/>
          <p:nvPr/>
        </p:nvSpPr>
        <p:spPr>
          <a:xfrm>
            <a:off x="59988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Krona One"/>
                <a:ea typeface="Krona One"/>
                <a:cs typeface="Krona One"/>
                <a:sym typeface="Krona One"/>
              </a:rPr>
              <a:t>3</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4"/>
        <p:cNvGrpSpPr/>
        <p:nvPr/>
      </p:nvGrpSpPr>
      <p:grpSpPr>
        <a:xfrm>
          <a:off x="0" y="0"/>
          <a:ext cx="0" cy="0"/>
          <a:chOff x="0" y="0"/>
          <a:chExt cx="0" cy="0"/>
        </a:xfrm>
      </p:grpSpPr>
      <p:sp>
        <p:nvSpPr>
          <p:cNvPr id="1315" name="Google Shape;1315;p50"/>
          <p:cNvSpPr txBox="1">
            <a:spLocks noGrp="1"/>
          </p:cNvSpPr>
          <p:nvPr>
            <p:ph type="title"/>
          </p:nvPr>
        </p:nvSpPr>
        <p:spPr>
          <a:xfrm>
            <a:off x="720000" y="1333500"/>
            <a:ext cx="7704000" cy="273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19"/>
        <p:cNvGrpSpPr/>
        <p:nvPr/>
      </p:nvGrpSpPr>
      <p:grpSpPr>
        <a:xfrm>
          <a:off x="0" y="0"/>
          <a:ext cx="0" cy="0"/>
          <a:chOff x="0" y="0"/>
          <a:chExt cx="0" cy="0"/>
        </a:xfrm>
      </p:grpSpPr>
      <p:pic>
        <p:nvPicPr>
          <p:cNvPr id="1320" name="Google Shape;1320;p51"/>
          <p:cNvPicPr preferRelativeResize="0"/>
          <p:nvPr/>
        </p:nvPicPr>
        <p:blipFill>
          <a:blip r:embed="rId3">
            <a:alphaModFix/>
          </a:blip>
          <a:stretch>
            <a:fillRect/>
          </a:stretch>
        </p:blipFill>
        <p:spPr>
          <a:xfrm>
            <a:off x="49200" y="417425"/>
            <a:ext cx="5078750" cy="5078750"/>
          </a:xfrm>
          <a:prstGeom prst="rect">
            <a:avLst/>
          </a:prstGeom>
          <a:noFill/>
          <a:ln>
            <a:noFill/>
          </a:ln>
        </p:spPr>
      </p:pic>
      <p:sp>
        <p:nvSpPr>
          <p:cNvPr id="1321" name="Google Shape;1321;p51"/>
          <p:cNvSpPr txBox="1">
            <a:spLocks noGrp="1"/>
          </p:cNvSpPr>
          <p:nvPr>
            <p:ph type="title"/>
          </p:nvPr>
        </p:nvSpPr>
        <p:spPr>
          <a:xfrm>
            <a:off x="4572000" y="2122050"/>
            <a:ext cx="37089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STRATEGY</a:t>
            </a:r>
            <a:endParaRPr/>
          </a:p>
        </p:txBody>
      </p:sp>
      <p:sp>
        <p:nvSpPr>
          <p:cNvPr id="1322" name="Google Shape;1322;p51"/>
          <p:cNvSpPr txBox="1">
            <a:spLocks noGrp="1"/>
          </p:cNvSpPr>
          <p:nvPr>
            <p:ph type="title" idx="2"/>
          </p:nvPr>
        </p:nvSpPr>
        <p:spPr>
          <a:xfrm>
            <a:off x="5520900" y="1147925"/>
            <a:ext cx="18111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323" name="Google Shape;1323;p51"/>
          <p:cNvSpPr txBox="1">
            <a:spLocks noGrp="1"/>
          </p:cNvSpPr>
          <p:nvPr>
            <p:ph type="subTitle" idx="1"/>
          </p:nvPr>
        </p:nvSpPr>
        <p:spPr>
          <a:xfrm>
            <a:off x="4907700" y="2661450"/>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rPr>
              <a:t>You could enter a subtitle here if you need it</a:t>
            </a:r>
            <a:endParaRPr/>
          </a:p>
        </p:txBody>
      </p:sp>
      <p:grpSp>
        <p:nvGrpSpPr>
          <p:cNvPr id="1324" name="Google Shape;1324;p51"/>
          <p:cNvGrpSpPr/>
          <p:nvPr/>
        </p:nvGrpSpPr>
        <p:grpSpPr>
          <a:xfrm>
            <a:off x="420980" y="279850"/>
            <a:ext cx="889188" cy="850225"/>
            <a:chOff x="420980" y="279850"/>
            <a:chExt cx="889188" cy="850225"/>
          </a:xfrm>
        </p:grpSpPr>
        <p:sp>
          <p:nvSpPr>
            <p:cNvPr id="1325" name="Google Shape;1325;p51"/>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1"/>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1"/>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1"/>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1"/>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1"/>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1"/>
            <p:cNvSpPr/>
            <p:nvPr/>
          </p:nvSpPr>
          <p:spPr>
            <a:xfrm>
              <a:off x="1254874" y="279850"/>
              <a:ext cx="55294" cy="58496"/>
            </a:xfrm>
            <a:custGeom>
              <a:avLst/>
              <a:gdLst/>
              <a:ahLst/>
              <a:cxnLst/>
              <a:rect l="l" t="t" r="r" b="b"/>
              <a:pathLst>
                <a:path w="518" h="548" extrusionOk="0">
                  <a:moveTo>
                    <a:pt x="244" y="1"/>
                  </a:moveTo>
                  <a:cubicBezTo>
                    <a:pt x="122" y="1"/>
                    <a:pt x="0" y="122"/>
                    <a:pt x="0" y="274"/>
                  </a:cubicBezTo>
                  <a:cubicBezTo>
                    <a:pt x="0" y="426"/>
                    <a:pt x="122" y="548"/>
                    <a:pt x="244" y="548"/>
                  </a:cubicBezTo>
                  <a:cubicBezTo>
                    <a:pt x="395" y="54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1"/>
            <p:cNvSpPr/>
            <p:nvPr/>
          </p:nvSpPr>
          <p:spPr>
            <a:xfrm>
              <a:off x="1254874" y="438900"/>
              <a:ext cx="55294" cy="55187"/>
            </a:xfrm>
            <a:custGeom>
              <a:avLst/>
              <a:gdLst/>
              <a:ahLst/>
              <a:cxnLst/>
              <a:rect l="l" t="t" r="r" b="b"/>
              <a:pathLst>
                <a:path w="518" h="517" extrusionOk="0">
                  <a:moveTo>
                    <a:pt x="244" y="0"/>
                  </a:moveTo>
                  <a:cubicBezTo>
                    <a:pt x="122" y="0"/>
                    <a:pt x="0" y="122"/>
                    <a:pt x="0" y="274"/>
                  </a:cubicBezTo>
                  <a:cubicBezTo>
                    <a:pt x="0" y="395"/>
                    <a:pt x="122" y="517"/>
                    <a:pt x="244" y="517"/>
                  </a:cubicBezTo>
                  <a:cubicBezTo>
                    <a:pt x="395" y="517"/>
                    <a:pt x="517" y="395"/>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1"/>
            <p:cNvSpPr/>
            <p:nvPr/>
          </p:nvSpPr>
          <p:spPr>
            <a:xfrm>
              <a:off x="1254874" y="594641"/>
              <a:ext cx="55294" cy="58496"/>
            </a:xfrm>
            <a:custGeom>
              <a:avLst/>
              <a:gdLst/>
              <a:ahLst/>
              <a:cxnLst/>
              <a:rect l="l" t="t" r="r" b="b"/>
              <a:pathLst>
                <a:path w="518" h="548" extrusionOk="0">
                  <a:moveTo>
                    <a:pt x="244" y="0"/>
                  </a:moveTo>
                  <a:cubicBezTo>
                    <a:pt x="122" y="0"/>
                    <a:pt x="0" y="122"/>
                    <a:pt x="0" y="274"/>
                  </a:cubicBezTo>
                  <a:cubicBezTo>
                    <a:pt x="0" y="426"/>
                    <a:pt x="122" y="547"/>
                    <a:pt x="244" y="547"/>
                  </a:cubicBezTo>
                  <a:cubicBezTo>
                    <a:pt x="395" y="547"/>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1"/>
            <p:cNvSpPr/>
            <p:nvPr/>
          </p:nvSpPr>
          <p:spPr>
            <a:xfrm>
              <a:off x="1254874" y="753585"/>
              <a:ext cx="55294" cy="58496"/>
            </a:xfrm>
            <a:custGeom>
              <a:avLst/>
              <a:gdLst/>
              <a:ahLst/>
              <a:cxnLst/>
              <a:rect l="l" t="t" r="r" b="b"/>
              <a:pathLst>
                <a:path w="518" h="548" extrusionOk="0">
                  <a:moveTo>
                    <a:pt x="244" y="0"/>
                  </a:moveTo>
                  <a:cubicBezTo>
                    <a:pt x="122" y="0"/>
                    <a:pt x="0" y="122"/>
                    <a:pt x="0" y="274"/>
                  </a:cubicBezTo>
                  <a:cubicBezTo>
                    <a:pt x="0" y="426"/>
                    <a:pt x="122" y="548"/>
                    <a:pt x="244" y="548"/>
                  </a:cubicBezTo>
                  <a:cubicBezTo>
                    <a:pt x="395" y="548"/>
                    <a:pt x="517" y="426"/>
                    <a:pt x="517" y="274"/>
                  </a:cubicBezTo>
                  <a:cubicBezTo>
                    <a:pt x="517" y="122"/>
                    <a:pt x="395"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1"/>
            <p:cNvSpPr/>
            <p:nvPr/>
          </p:nvSpPr>
          <p:spPr>
            <a:xfrm>
              <a:off x="1254874" y="912529"/>
              <a:ext cx="55294" cy="55294"/>
            </a:xfrm>
            <a:custGeom>
              <a:avLst/>
              <a:gdLst/>
              <a:ahLst/>
              <a:cxnLst/>
              <a:rect l="l" t="t" r="r" b="b"/>
              <a:pathLst>
                <a:path w="518" h="518" extrusionOk="0">
                  <a:moveTo>
                    <a:pt x="244" y="1"/>
                  </a:moveTo>
                  <a:cubicBezTo>
                    <a:pt x="122" y="1"/>
                    <a:pt x="0" y="122"/>
                    <a:pt x="0" y="274"/>
                  </a:cubicBezTo>
                  <a:cubicBezTo>
                    <a:pt x="0" y="426"/>
                    <a:pt x="122" y="518"/>
                    <a:pt x="244" y="518"/>
                  </a:cubicBezTo>
                  <a:cubicBezTo>
                    <a:pt x="395" y="518"/>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1"/>
            <p:cNvSpPr/>
            <p:nvPr/>
          </p:nvSpPr>
          <p:spPr>
            <a:xfrm>
              <a:off x="1254874" y="1074781"/>
              <a:ext cx="55294" cy="55294"/>
            </a:xfrm>
            <a:custGeom>
              <a:avLst/>
              <a:gdLst/>
              <a:ahLst/>
              <a:cxnLst/>
              <a:rect l="l" t="t" r="r" b="b"/>
              <a:pathLst>
                <a:path w="518" h="518" extrusionOk="0">
                  <a:moveTo>
                    <a:pt x="244" y="1"/>
                  </a:moveTo>
                  <a:cubicBezTo>
                    <a:pt x="122" y="1"/>
                    <a:pt x="0" y="122"/>
                    <a:pt x="0" y="274"/>
                  </a:cubicBezTo>
                  <a:cubicBezTo>
                    <a:pt x="0" y="426"/>
                    <a:pt x="122" y="517"/>
                    <a:pt x="244" y="517"/>
                  </a:cubicBezTo>
                  <a:cubicBezTo>
                    <a:pt x="395" y="517"/>
                    <a:pt x="517" y="426"/>
                    <a:pt x="517" y="274"/>
                  </a:cubicBezTo>
                  <a:cubicBezTo>
                    <a:pt x="517" y="122"/>
                    <a:pt x="395" y="1"/>
                    <a:pt x="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1"/>
            <p:cNvSpPr/>
            <p:nvPr/>
          </p:nvSpPr>
          <p:spPr>
            <a:xfrm>
              <a:off x="1089419" y="279850"/>
              <a:ext cx="55187" cy="58496"/>
            </a:xfrm>
            <a:custGeom>
              <a:avLst/>
              <a:gdLst/>
              <a:ahLst/>
              <a:cxnLst/>
              <a:rect l="l" t="t" r="r" b="b"/>
              <a:pathLst>
                <a:path w="517" h="548" extrusionOk="0">
                  <a:moveTo>
                    <a:pt x="243" y="1"/>
                  </a:moveTo>
                  <a:cubicBezTo>
                    <a:pt x="91" y="1"/>
                    <a:pt x="0" y="122"/>
                    <a:pt x="0" y="274"/>
                  </a:cubicBezTo>
                  <a:cubicBezTo>
                    <a:pt x="0" y="426"/>
                    <a:pt x="91"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1"/>
            <p:cNvSpPr/>
            <p:nvPr/>
          </p:nvSpPr>
          <p:spPr>
            <a:xfrm>
              <a:off x="1089419" y="438900"/>
              <a:ext cx="55187" cy="55187"/>
            </a:xfrm>
            <a:custGeom>
              <a:avLst/>
              <a:gdLst/>
              <a:ahLst/>
              <a:cxnLst/>
              <a:rect l="l" t="t" r="r" b="b"/>
              <a:pathLst>
                <a:path w="517" h="517" extrusionOk="0">
                  <a:moveTo>
                    <a:pt x="243" y="0"/>
                  </a:moveTo>
                  <a:cubicBezTo>
                    <a:pt x="91" y="0"/>
                    <a:pt x="0" y="122"/>
                    <a:pt x="0" y="274"/>
                  </a:cubicBezTo>
                  <a:cubicBezTo>
                    <a:pt x="0" y="395"/>
                    <a:pt x="91"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1"/>
            <p:cNvSpPr/>
            <p:nvPr/>
          </p:nvSpPr>
          <p:spPr>
            <a:xfrm>
              <a:off x="1089419" y="594641"/>
              <a:ext cx="55187" cy="58496"/>
            </a:xfrm>
            <a:custGeom>
              <a:avLst/>
              <a:gdLst/>
              <a:ahLst/>
              <a:cxnLst/>
              <a:rect l="l" t="t" r="r" b="b"/>
              <a:pathLst>
                <a:path w="517" h="548" extrusionOk="0">
                  <a:moveTo>
                    <a:pt x="243" y="0"/>
                  </a:moveTo>
                  <a:cubicBezTo>
                    <a:pt x="91" y="0"/>
                    <a:pt x="0" y="122"/>
                    <a:pt x="0" y="274"/>
                  </a:cubicBezTo>
                  <a:cubicBezTo>
                    <a:pt x="0" y="426"/>
                    <a:pt x="91"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1"/>
            <p:cNvSpPr/>
            <p:nvPr/>
          </p:nvSpPr>
          <p:spPr>
            <a:xfrm>
              <a:off x="1089419" y="753585"/>
              <a:ext cx="55187" cy="58496"/>
            </a:xfrm>
            <a:custGeom>
              <a:avLst/>
              <a:gdLst/>
              <a:ahLst/>
              <a:cxnLst/>
              <a:rect l="l" t="t" r="r" b="b"/>
              <a:pathLst>
                <a:path w="517" h="548" extrusionOk="0">
                  <a:moveTo>
                    <a:pt x="243" y="0"/>
                  </a:moveTo>
                  <a:cubicBezTo>
                    <a:pt x="91" y="0"/>
                    <a:pt x="0" y="122"/>
                    <a:pt x="0" y="274"/>
                  </a:cubicBezTo>
                  <a:cubicBezTo>
                    <a:pt x="0" y="426"/>
                    <a:pt x="91"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1"/>
            <p:cNvSpPr/>
            <p:nvPr/>
          </p:nvSpPr>
          <p:spPr>
            <a:xfrm>
              <a:off x="1089419" y="912529"/>
              <a:ext cx="55187" cy="55294"/>
            </a:xfrm>
            <a:custGeom>
              <a:avLst/>
              <a:gdLst/>
              <a:ahLst/>
              <a:cxnLst/>
              <a:rect l="l" t="t" r="r" b="b"/>
              <a:pathLst>
                <a:path w="517" h="518" extrusionOk="0">
                  <a:moveTo>
                    <a:pt x="243" y="1"/>
                  </a:moveTo>
                  <a:cubicBezTo>
                    <a:pt x="91" y="1"/>
                    <a:pt x="0" y="122"/>
                    <a:pt x="0" y="274"/>
                  </a:cubicBezTo>
                  <a:cubicBezTo>
                    <a:pt x="0" y="426"/>
                    <a:pt x="91"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1"/>
            <p:cNvSpPr/>
            <p:nvPr/>
          </p:nvSpPr>
          <p:spPr>
            <a:xfrm>
              <a:off x="1089419" y="1074781"/>
              <a:ext cx="55187" cy="55294"/>
            </a:xfrm>
            <a:custGeom>
              <a:avLst/>
              <a:gdLst/>
              <a:ahLst/>
              <a:cxnLst/>
              <a:rect l="l" t="t" r="r" b="b"/>
              <a:pathLst>
                <a:path w="517" h="518" extrusionOk="0">
                  <a:moveTo>
                    <a:pt x="243" y="1"/>
                  </a:moveTo>
                  <a:cubicBezTo>
                    <a:pt x="91" y="1"/>
                    <a:pt x="0" y="122"/>
                    <a:pt x="0" y="274"/>
                  </a:cubicBezTo>
                  <a:cubicBezTo>
                    <a:pt x="0" y="426"/>
                    <a:pt x="91"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1"/>
            <p:cNvSpPr/>
            <p:nvPr/>
          </p:nvSpPr>
          <p:spPr>
            <a:xfrm>
              <a:off x="920654"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1"/>
            <p:cNvSpPr/>
            <p:nvPr/>
          </p:nvSpPr>
          <p:spPr>
            <a:xfrm>
              <a:off x="920654"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1"/>
            <p:cNvSpPr/>
            <p:nvPr/>
          </p:nvSpPr>
          <p:spPr>
            <a:xfrm>
              <a:off x="920654"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1"/>
            <p:cNvSpPr/>
            <p:nvPr/>
          </p:nvSpPr>
          <p:spPr>
            <a:xfrm>
              <a:off x="920654"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1"/>
            <p:cNvSpPr/>
            <p:nvPr/>
          </p:nvSpPr>
          <p:spPr>
            <a:xfrm>
              <a:off x="920654"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1"/>
            <p:cNvSpPr/>
            <p:nvPr/>
          </p:nvSpPr>
          <p:spPr>
            <a:xfrm>
              <a:off x="920654"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1"/>
            <p:cNvSpPr/>
            <p:nvPr/>
          </p:nvSpPr>
          <p:spPr>
            <a:xfrm>
              <a:off x="755199" y="279850"/>
              <a:ext cx="55294" cy="58496"/>
            </a:xfrm>
            <a:custGeom>
              <a:avLst/>
              <a:gdLst/>
              <a:ahLst/>
              <a:cxnLst/>
              <a:rect l="l" t="t" r="r" b="b"/>
              <a:pathLst>
                <a:path w="518" h="548" extrusionOk="0">
                  <a:moveTo>
                    <a:pt x="274" y="1"/>
                  </a:moveTo>
                  <a:cubicBezTo>
                    <a:pt x="122" y="1"/>
                    <a:pt x="0" y="122"/>
                    <a:pt x="0" y="274"/>
                  </a:cubicBezTo>
                  <a:cubicBezTo>
                    <a:pt x="0" y="426"/>
                    <a:pt x="122" y="548"/>
                    <a:pt x="274" y="548"/>
                  </a:cubicBezTo>
                  <a:cubicBezTo>
                    <a:pt x="426" y="54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1"/>
            <p:cNvSpPr/>
            <p:nvPr/>
          </p:nvSpPr>
          <p:spPr>
            <a:xfrm>
              <a:off x="755199" y="438900"/>
              <a:ext cx="55294" cy="55187"/>
            </a:xfrm>
            <a:custGeom>
              <a:avLst/>
              <a:gdLst/>
              <a:ahLst/>
              <a:cxnLst/>
              <a:rect l="l" t="t" r="r" b="b"/>
              <a:pathLst>
                <a:path w="518" h="517" extrusionOk="0">
                  <a:moveTo>
                    <a:pt x="274" y="0"/>
                  </a:moveTo>
                  <a:cubicBezTo>
                    <a:pt x="122" y="0"/>
                    <a:pt x="0" y="122"/>
                    <a:pt x="0" y="274"/>
                  </a:cubicBezTo>
                  <a:cubicBezTo>
                    <a:pt x="0" y="395"/>
                    <a:pt x="122" y="517"/>
                    <a:pt x="274" y="517"/>
                  </a:cubicBezTo>
                  <a:cubicBezTo>
                    <a:pt x="426" y="517"/>
                    <a:pt x="517" y="395"/>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1"/>
            <p:cNvSpPr/>
            <p:nvPr/>
          </p:nvSpPr>
          <p:spPr>
            <a:xfrm>
              <a:off x="755199" y="594641"/>
              <a:ext cx="55294" cy="58496"/>
            </a:xfrm>
            <a:custGeom>
              <a:avLst/>
              <a:gdLst/>
              <a:ahLst/>
              <a:cxnLst/>
              <a:rect l="l" t="t" r="r" b="b"/>
              <a:pathLst>
                <a:path w="518" h="548" extrusionOk="0">
                  <a:moveTo>
                    <a:pt x="274" y="0"/>
                  </a:moveTo>
                  <a:cubicBezTo>
                    <a:pt x="122" y="0"/>
                    <a:pt x="0" y="122"/>
                    <a:pt x="0" y="274"/>
                  </a:cubicBezTo>
                  <a:cubicBezTo>
                    <a:pt x="0" y="426"/>
                    <a:pt x="122" y="547"/>
                    <a:pt x="274" y="547"/>
                  </a:cubicBezTo>
                  <a:cubicBezTo>
                    <a:pt x="426" y="547"/>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1"/>
            <p:cNvSpPr/>
            <p:nvPr/>
          </p:nvSpPr>
          <p:spPr>
            <a:xfrm>
              <a:off x="755199" y="753585"/>
              <a:ext cx="55294" cy="58496"/>
            </a:xfrm>
            <a:custGeom>
              <a:avLst/>
              <a:gdLst/>
              <a:ahLst/>
              <a:cxnLst/>
              <a:rect l="l" t="t" r="r" b="b"/>
              <a:pathLst>
                <a:path w="518" h="548" extrusionOk="0">
                  <a:moveTo>
                    <a:pt x="274" y="0"/>
                  </a:moveTo>
                  <a:cubicBezTo>
                    <a:pt x="122" y="0"/>
                    <a:pt x="0" y="122"/>
                    <a:pt x="0" y="274"/>
                  </a:cubicBezTo>
                  <a:cubicBezTo>
                    <a:pt x="0" y="426"/>
                    <a:pt x="122" y="548"/>
                    <a:pt x="274" y="548"/>
                  </a:cubicBezTo>
                  <a:cubicBezTo>
                    <a:pt x="426" y="548"/>
                    <a:pt x="517" y="426"/>
                    <a:pt x="517" y="274"/>
                  </a:cubicBezTo>
                  <a:cubicBezTo>
                    <a:pt x="517"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1"/>
            <p:cNvSpPr/>
            <p:nvPr/>
          </p:nvSpPr>
          <p:spPr>
            <a:xfrm>
              <a:off x="755199" y="912529"/>
              <a:ext cx="55294" cy="55294"/>
            </a:xfrm>
            <a:custGeom>
              <a:avLst/>
              <a:gdLst/>
              <a:ahLst/>
              <a:cxnLst/>
              <a:rect l="l" t="t" r="r" b="b"/>
              <a:pathLst>
                <a:path w="518" h="518" extrusionOk="0">
                  <a:moveTo>
                    <a:pt x="274" y="1"/>
                  </a:moveTo>
                  <a:cubicBezTo>
                    <a:pt x="122" y="1"/>
                    <a:pt x="0" y="122"/>
                    <a:pt x="0" y="274"/>
                  </a:cubicBezTo>
                  <a:cubicBezTo>
                    <a:pt x="0" y="426"/>
                    <a:pt x="122" y="518"/>
                    <a:pt x="274" y="518"/>
                  </a:cubicBezTo>
                  <a:cubicBezTo>
                    <a:pt x="426" y="518"/>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1"/>
            <p:cNvSpPr/>
            <p:nvPr/>
          </p:nvSpPr>
          <p:spPr>
            <a:xfrm>
              <a:off x="755199" y="1074781"/>
              <a:ext cx="55294" cy="55294"/>
            </a:xfrm>
            <a:custGeom>
              <a:avLst/>
              <a:gdLst/>
              <a:ahLst/>
              <a:cxnLst/>
              <a:rect l="l" t="t" r="r" b="b"/>
              <a:pathLst>
                <a:path w="518" h="518" extrusionOk="0">
                  <a:moveTo>
                    <a:pt x="274" y="1"/>
                  </a:moveTo>
                  <a:cubicBezTo>
                    <a:pt x="122" y="1"/>
                    <a:pt x="0" y="122"/>
                    <a:pt x="0" y="274"/>
                  </a:cubicBezTo>
                  <a:cubicBezTo>
                    <a:pt x="0" y="426"/>
                    <a:pt x="122" y="517"/>
                    <a:pt x="274" y="517"/>
                  </a:cubicBezTo>
                  <a:cubicBezTo>
                    <a:pt x="426" y="517"/>
                    <a:pt x="517" y="426"/>
                    <a:pt x="517" y="274"/>
                  </a:cubicBezTo>
                  <a:cubicBezTo>
                    <a:pt x="517"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1"/>
            <p:cNvSpPr/>
            <p:nvPr/>
          </p:nvSpPr>
          <p:spPr>
            <a:xfrm>
              <a:off x="589744" y="279850"/>
              <a:ext cx="55187" cy="58496"/>
            </a:xfrm>
            <a:custGeom>
              <a:avLst/>
              <a:gdLst/>
              <a:ahLst/>
              <a:cxnLst/>
              <a:rect l="l" t="t" r="r" b="b"/>
              <a:pathLst>
                <a:path w="517" h="548" extrusionOk="0">
                  <a:moveTo>
                    <a:pt x="243" y="1"/>
                  </a:moveTo>
                  <a:cubicBezTo>
                    <a:pt x="122" y="1"/>
                    <a:pt x="0" y="122"/>
                    <a:pt x="0" y="274"/>
                  </a:cubicBezTo>
                  <a:cubicBezTo>
                    <a:pt x="0" y="426"/>
                    <a:pt x="122" y="548"/>
                    <a:pt x="243" y="548"/>
                  </a:cubicBezTo>
                  <a:cubicBezTo>
                    <a:pt x="395" y="54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1"/>
            <p:cNvSpPr/>
            <p:nvPr/>
          </p:nvSpPr>
          <p:spPr>
            <a:xfrm>
              <a:off x="589744" y="438900"/>
              <a:ext cx="55187" cy="55187"/>
            </a:xfrm>
            <a:custGeom>
              <a:avLst/>
              <a:gdLst/>
              <a:ahLst/>
              <a:cxnLst/>
              <a:rect l="l" t="t" r="r" b="b"/>
              <a:pathLst>
                <a:path w="517" h="517" extrusionOk="0">
                  <a:moveTo>
                    <a:pt x="243" y="0"/>
                  </a:moveTo>
                  <a:cubicBezTo>
                    <a:pt x="122" y="0"/>
                    <a:pt x="0" y="122"/>
                    <a:pt x="0" y="274"/>
                  </a:cubicBezTo>
                  <a:cubicBezTo>
                    <a:pt x="0" y="395"/>
                    <a:pt x="122" y="517"/>
                    <a:pt x="243" y="517"/>
                  </a:cubicBezTo>
                  <a:cubicBezTo>
                    <a:pt x="395" y="517"/>
                    <a:pt x="517" y="395"/>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1"/>
            <p:cNvSpPr/>
            <p:nvPr/>
          </p:nvSpPr>
          <p:spPr>
            <a:xfrm>
              <a:off x="589744" y="594641"/>
              <a:ext cx="55187" cy="58496"/>
            </a:xfrm>
            <a:custGeom>
              <a:avLst/>
              <a:gdLst/>
              <a:ahLst/>
              <a:cxnLst/>
              <a:rect l="l" t="t" r="r" b="b"/>
              <a:pathLst>
                <a:path w="517" h="548" extrusionOk="0">
                  <a:moveTo>
                    <a:pt x="243" y="0"/>
                  </a:moveTo>
                  <a:cubicBezTo>
                    <a:pt x="122" y="0"/>
                    <a:pt x="0" y="122"/>
                    <a:pt x="0" y="274"/>
                  </a:cubicBezTo>
                  <a:cubicBezTo>
                    <a:pt x="0" y="426"/>
                    <a:pt x="122" y="547"/>
                    <a:pt x="243" y="547"/>
                  </a:cubicBezTo>
                  <a:cubicBezTo>
                    <a:pt x="395" y="547"/>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1"/>
            <p:cNvSpPr/>
            <p:nvPr/>
          </p:nvSpPr>
          <p:spPr>
            <a:xfrm>
              <a:off x="589744" y="753585"/>
              <a:ext cx="55187" cy="58496"/>
            </a:xfrm>
            <a:custGeom>
              <a:avLst/>
              <a:gdLst/>
              <a:ahLst/>
              <a:cxnLst/>
              <a:rect l="l" t="t" r="r" b="b"/>
              <a:pathLst>
                <a:path w="517" h="548" extrusionOk="0">
                  <a:moveTo>
                    <a:pt x="243" y="0"/>
                  </a:moveTo>
                  <a:cubicBezTo>
                    <a:pt x="122" y="0"/>
                    <a:pt x="0" y="122"/>
                    <a:pt x="0" y="274"/>
                  </a:cubicBezTo>
                  <a:cubicBezTo>
                    <a:pt x="0" y="426"/>
                    <a:pt x="122" y="548"/>
                    <a:pt x="243" y="548"/>
                  </a:cubicBezTo>
                  <a:cubicBezTo>
                    <a:pt x="395" y="548"/>
                    <a:pt x="517" y="426"/>
                    <a:pt x="517" y="274"/>
                  </a:cubicBezTo>
                  <a:cubicBezTo>
                    <a:pt x="517" y="122"/>
                    <a:pt x="395"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1"/>
            <p:cNvSpPr/>
            <p:nvPr/>
          </p:nvSpPr>
          <p:spPr>
            <a:xfrm>
              <a:off x="589744" y="912529"/>
              <a:ext cx="55187" cy="55294"/>
            </a:xfrm>
            <a:custGeom>
              <a:avLst/>
              <a:gdLst/>
              <a:ahLst/>
              <a:cxnLst/>
              <a:rect l="l" t="t" r="r" b="b"/>
              <a:pathLst>
                <a:path w="517" h="518" extrusionOk="0">
                  <a:moveTo>
                    <a:pt x="243" y="1"/>
                  </a:moveTo>
                  <a:cubicBezTo>
                    <a:pt x="122" y="1"/>
                    <a:pt x="0" y="122"/>
                    <a:pt x="0" y="274"/>
                  </a:cubicBezTo>
                  <a:cubicBezTo>
                    <a:pt x="0" y="426"/>
                    <a:pt x="122" y="518"/>
                    <a:pt x="243" y="518"/>
                  </a:cubicBezTo>
                  <a:cubicBezTo>
                    <a:pt x="395" y="518"/>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1"/>
            <p:cNvSpPr/>
            <p:nvPr/>
          </p:nvSpPr>
          <p:spPr>
            <a:xfrm>
              <a:off x="589744" y="1074781"/>
              <a:ext cx="55187" cy="55294"/>
            </a:xfrm>
            <a:custGeom>
              <a:avLst/>
              <a:gdLst/>
              <a:ahLst/>
              <a:cxnLst/>
              <a:rect l="l" t="t" r="r" b="b"/>
              <a:pathLst>
                <a:path w="517" h="518" extrusionOk="0">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1"/>
            <p:cNvSpPr/>
            <p:nvPr/>
          </p:nvSpPr>
          <p:spPr>
            <a:xfrm>
              <a:off x="420980" y="279850"/>
              <a:ext cx="58496" cy="58496"/>
            </a:xfrm>
            <a:custGeom>
              <a:avLst/>
              <a:gdLst/>
              <a:ahLst/>
              <a:cxnLst/>
              <a:rect l="l" t="t" r="r" b="b"/>
              <a:pathLst>
                <a:path w="548" h="548" extrusionOk="0">
                  <a:moveTo>
                    <a:pt x="274" y="1"/>
                  </a:moveTo>
                  <a:cubicBezTo>
                    <a:pt x="122" y="1"/>
                    <a:pt x="1" y="122"/>
                    <a:pt x="1" y="274"/>
                  </a:cubicBezTo>
                  <a:cubicBezTo>
                    <a:pt x="1" y="426"/>
                    <a:pt x="122" y="548"/>
                    <a:pt x="274" y="548"/>
                  </a:cubicBezTo>
                  <a:cubicBezTo>
                    <a:pt x="426" y="54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1"/>
            <p:cNvSpPr/>
            <p:nvPr/>
          </p:nvSpPr>
          <p:spPr>
            <a:xfrm>
              <a:off x="420980" y="438900"/>
              <a:ext cx="58496" cy="55187"/>
            </a:xfrm>
            <a:custGeom>
              <a:avLst/>
              <a:gdLst/>
              <a:ahLst/>
              <a:cxnLst/>
              <a:rect l="l" t="t" r="r" b="b"/>
              <a:pathLst>
                <a:path w="548" h="517" extrusionOk="0">
                  <a:moveTo>
                    <a:pt x="274" y="0"/>
                  </a:moveTo>
                  <a:cubicBezTo>
                    <a:pt x="122" y="0"/>
                    <a:pt x="1" y="122"/>
                    <a:pt x="1" y="274"/>
                  </a:cubicBezTo>
                  <a:cubicBezTo>
                    <a:pt x="1" y="395"/>
                    <a:pt x="122" y="517"/>
                    <a:pt x="274" y="517"/>
                  </a:cubicBezTo>
                  <a:cubicBezTo>
                    <a:pt x="426" y="517"/>
                    <a:pt x="548" y="395"/>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1"/>
            <p:cNvSpPr/>
            <p:nvPr/>
          </p:nvSpPr>
          <p:spPr>
            <a:xfrm>
              <a:off x="420980" y="594641"/>
              <a:ext cx="58496" cy="58496"/>
            </a:xfrm>
            <a:custGeom>
              <a:avLst/>
              <a:gdLst/>
              <a:ahLst/>
              <a:cxnLst/>
              <a:rect l="l" t="t" r="r" b="b"/>
              <a:pathLst>
                <a:path w="548" h="548" extrusionOk="0">
                  <a:moveTo>
                    <a:pt x="274" y="0"/>
                  </a:moveTo>
                  <a:cubicBezTo>
                    <a:pt x="122" y="0"/>
                    <a:pt x="1" y="122"/>
                    <a:pt x="1" y="274"/>
                  </a:cubicBezTo>
                  <a:cubicBezTo>
                    <a:pt x="1" y="426"/>
                    <a:pt x="122" y="547"/>
                    <a:pt x="274" y="547"/>
                  </a:cubicBezTo>
                  <a:cubicBezTo>
                    <a:pt x="426" y="547"/>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1"/>
            <p:cNvSpPr/>
            <p:nvPr/>
          </p:nvSpPr>
          <p:spPr>
            <a:xfrm>
              <a:off x="420980" y="753585"/>
              <a:ext cx="58496" cy="58496"/>
            </a:xfrm>
            <a:custGeom>
              <a:avLst/>
              <a:gdLst/>
              <a:ahLst/>
              <a:cxnLst/>
              <a:rect l="l" t="t" r="r" b="b"/>
              <a:pathLst>
                <a:path w="548" h="548" extrusionOk="0">
                  <a:moveTo>
                    <a:pt x="274" y="0"/>
                  </a:moveTo>
                  <a:cubicBezTo>
                    <a:pt x="122" y="0"/>
                    <a:pt x="1" y="122"/>
                    <a:pt x="1" y="274"/>
                  </a:cubicBezTo>
                  <a:cubicBezTo>
                    <a:pt x="1" y="426"/>
                    <a:pt x="122" y="548"/>
                    <a:pt x="274" y="548"/>
                  </a:cubicBezTo>
                  <a:cubicBezTo>
                    <a:pt x="426" y="548"/>
                    <a:pt x="548" y="426"/>
                    <a:pt x="548" y="274"/>
                  </a:cubicBezTo>
                  <a:cubicBezTo>
                    <a:pt x="548" y="122"/>
                    <a:pt x="426"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1"/>
            <p:cNvSpPr/>
            <p:nvPr/>
          </p:nvSpPr>
          <p:spPr>
            <a:xfrm>
              <a:off x="420980" y="912529"/>
              <a:ext cx="58496" cy="55294"/>
            </a:xfrm>
            <a:custGeom>
              <a:avLst/>
              <a:gdLst/>
              <a:ahLst/>
              <a:cxnLst/>
              <a:rect l="l" t="t" r="r" b="b"/>
              <a:pathLst>
                <a:path w="548" h="518" extrusionOk="0">
                  <a:moveTo>
                    <a:pt x="274" y="1"/>
                  </a:moveTo>
                  <a:cubicBezTo>
                    <a:pt x="122" y="1"/>
                    <a:pt x="1" y="122"/>
                    <a:pt x="1" y="274"/>
                  </a:cubicBezTo>
                  <a:cubicBezTo>
                    <a:pt x="1" y="426"/>
                    <a:pt x="122" y="518"/>
                    <a:pt x="274" y="518"/>
                  </a:cubicBezTo>
                  <a:cubicBezTo>
                    <a:pt x="426" y="518"/>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1"/>
            <p:cNvSpPr/>
            <p:nvPr/>
          </p:nvSpPr>
          <p:spPr>
            <a:xfrm>
              <a:off x="420980" y="1074781"/>
              <a:ext cx="58496" cy="55294"/>
            </a:xfrm>
            <a:custGeom>
              <a:avLst/>
              <a:gdLst/>
              <a:ahLst/>
              <a:cxnLst/>
              <a:rect l="l" t="t" r="r" b="b"/>
              <a:pathLst>
                <a:path w="548" h="518" extrusionOk="0">
                  <a:moveTo>
                    <a:pt x="274" y="1"/>
                  </a:moveTo>
                  <a:cubicBezTo>
                    <a:pt x="122" y="1"/>
                    <a:pt x="1" y="122"/>
                    <a:pt x="1" y="274"/>
                  </a:cubicBezTo>
                  <a:cubicBezTo>
                    <a:pt x="1" y="426"/>
                    <a:pt x="122" y="517"/>
                    <a:pt x="274" y="517"/>
                  </a:cubicBezTo>
                  <a:cubicBezTo>
                    <a:pt x="426" y="517"/>
                    <a:pt x="548" y="426"/>
                    <a:pt x="548" y="274"/>
                  </a:cubicBezTo>
                  <a:cubicBezTo>
                    <a:pt x="548" y="122"/>
                    <a:pt x="426"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0"/>
        <p:cNvGrpSpPr/>
        <p:nvPr/>
      </p:nvGrpSpPr>
      <p:grpSpPr>
        <a:xfrm>
          <a:off x="0" y="0"/>
          <a:ext cx="0" cy="0"/>
          <a:chOff x="0" y="0"/>
          <a:chExt cx="0" cy="0"/>
        </a:xfrm>
      </p:grpSpPr>
      <p:sp>
        <p:nvSpPr>
          <p:cNvPr id="1371" name="Google Shape;1371;p52"/>
          <p:cNvSpPr txBox="1">
            <a:spLocks noGrp="1"/>
          </p:cNvSpPr>
          <p:nvPr>
            <p:ph type="title"/>
          </p:nvPr>
        </p:nvSpPr>
        <p:spPr>
          <a:xfrm>
            <a:off x="720000" y="521225"/>
            <a:ext cx="797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STRATEGY</a:t>
            </a:r>
            <a:endParaRPr/>
          </a:p>
        </p:txBody>
      </p:sp>
      <p:grpSp>
        <p:nvGrpSpPr>
          <p:cNvPr id="1372" name="Google Shape;1372;p52"/>
          <p:cNvGrpSpPr/>
          <p:nvPr/>
        </p:nvGrpSpPr>
        <p:grpSpPr>
          <a:xfrm>
            <a:off x="2721352" y="1327352"/>
            <a:ext cx="3701275" cy="3241534"/>
            <a:chOff x="4480964" y="540002"/>
            <a:chExt cx="3701275" cy="3241534"/>
          </a:xfrm>
        </p:grpSpPr>
        <p:sp>
          <p:nvSpPr>
            <p:cNvPr id="1373" name="Google Shape;1373;p52"/>
            <p:cNvSpPr/>
            <p:nvPr/>
          </p:nvSpPr>
          <p:spPr>
            <a:xfrm>
              <a:off x="4503875" y="866606"/>
              <a:ext cx="3208850" cy="2323402"/>
            </a:xfrm>
            <a:custGeom>
              <a:avLst/>
              <a:gdLst/>
              <a:ahLst/>
              <a:cxnLst/>
              <a:rect l="l" t="t" r="r" b="b"/>
              <a:pathLst>
                <a:path w="140201" h="101514" extrusionOk="0">
                  <a:moveTo>
                    <a:pt x="82033" y="1"/>
                  </a:moveTo>
                  <a:cubicBezTo>
                    <a:pt x="61210" y="1"/>
                    <a:pt x="37872" y="6910"/>
                    <a:pt x="25251" y="17680"/>
                  </a:cubicBezTo>
                  <a:cubicBezTo>
                    <a:pt x="0" y="39196"/>
                    <a:pt x="6772" y="80225"/>
                    <a:pt x="35559" y="94902"/>
                  </a:cubicBezTo>
                  <a:cubicBezTo>
                    <a:pt x="44365" y="99388"/>
                    <a:pt x="54689" y="101514"/>
                    <a:pt x="65261" y="101514"/>
                  </a:cubicBezTo>
                  <a:cubicBezTo>
                    <a:pt x="86607" y="101514"/>
                    <a:pt x="108960" y="92849"/>
                    <a:pt x="121854" y="77457"/>
                  </a:cubicBezTo>
                  <a:cubicBezTo>
                    <a:pt x="140200" y="55608"/>
                    <a:pt x="135797" y="18715"/>
                    <a:pt x="109545" y="5472"/>
                  </a:cubicBezTo>
                  <a:cubicBezTo>
                    <a:pt x="102069" y="1701"/>
                    <a:pt x="92360" y="1"/>
                    <a:pt x="82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2"/>
            <p:cNvSpPr/>
            <p:nvPr/>
          </p:nvSpPr>
          <p:spPr>
            <a:xfrm>
              <a:off x="4898570" y="1937764"/>
              <a:ext cx="2880575" cy="1703311"/>
            </a:xfrm>
            <a:custGeom>
              <a:avLst/>
              <a:gdLst/>
              <a:ahLst/>
              <a:cxnLst/>
              <a:rect l="l" t="t" r="r" b="b"/>
              <a:pathLst>
                <a:path w="125858" h="74421" extrusionOk="0">
                  <a:moveTo>
                    <a:pt x="125857" y="0"/>
                  </a:moveTo>
                  <a:cubicBezTo>
                    <a:pt x="119639" y="14170"/>
                    <a:pt x="112133" y="18224"/>
                    <a:pt x="104023" y="18224"/>
                  </a:cubicBezTo>
                  <a:cubicBezTo>
                    <a:pt x="93179" y="18224"/>
                    <a:pt x="81257" y="10974"/>
                    <a:pt x="69894" y="10974"/>
                  </a:cubicBezTo>
                  <a:cubicBezTo>
                    <a:pt x="65871" y="10974"/>
                    <a:pt x="61919" y="11883"/>
                    <a:pt x="58109" y="14344"/>
                  </a:cubicBezTo>
                  <a:cubicBezTo>
                    <a:pt x="45800" y="22283"/>
                    <a:pt x="46467" y="44699"/>
                    <a:pt x="34625" y="53172"/>
                  </a:cubicBezTo>
                  <a:cubicBezTo>
                    <a:pt x="31389" y="55489"/>
                    <a:pt x="26450" y="56676"/>
                    <a:pt x="21229" y="56676"/>
                  </a:cubicBezTo>
                  <a:cubicBezTo>
                    <a:pt x="12996" y="56676"/>
                    <a:pt x="4063" y="53725"/>
                    <a:pt x="1" y="47601"/>
                  </a:cubicBezTo>
                  <a:lnTo>
                    <a:pt x="1" y="74420"/>
                  </a:lnTo>
                  <a:lnTo>
                    <a:pt x="125857" y="74420"/>
                  </a:lnTo>
                  <a:lnTo>
                    <a:pt x="1258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2"/>
            <p:cNvSpPr/>
            <p:nvPr/>
          </p:nvSpPr>
          <p:spPr>
            <a:xfrm>
              <a:off x="4480964" y="3565455"/>
              <a:ext cx="3701275" cy="216081"/>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2"/>
            <p:cNvSpPr/>
            <p:nvPr/>
          </p:nvSpPr>
          <p:spPr>
            <a:xfrm>
              <a:off x="5700204" y="540002"/>
              <a:ext cx="443903" cy="286368"/>
            </a:xfrm>
            <a:custGeom>
              <a:avLst/>
              <a:gdLst/>
              <a:ahLst/>
              <a:cxnLst/>
              <a:rect l="l" t="t" r="r" b="b"/>
              <a:pathLst>
                <a:path w="19395" h="12512" extrusionOk="0">
                  <a:moveTo>
                    <a:pt x="13272" y="0"/>
                  </a:moveTo>
                  <a:cubicBezTo>
                    <a:pt x="12535" y="0"/>
                    <a:pt x="11706" y="102"/>
                    <a:pt x="10775" y="328"/>
                  </a:cubicBezTo>
                  <a:cubicBezTo>
                    <a:pt x="4337" y="1862"/>
                    <a:pt x="6272" y="10068"/>
                    <a:pt x="1" y="10969"/>
                  </a:cubicBezTo>
                  <a:cubicBezTo>
                    <a:pt x="1" y="10969"/>
                    <a:pt x="3227" y="12512"/>
                    <a:pt x="6482" y="12512"/>
                  </a:cubicBezTo>
                  <a:cubicBezTo>
                    <a:pt x="8726" y="12512"/>
                    <a:pt x="10984" y="11778"/>
                    <a:pt x="12209" y="9301"/>
                  </a:cubicBezTo>
                  <a:cubicBezTo>
                    <a:pt x="13050" y="7608"/>
                    <a:pt x="13903" y="7062"/>
                    <a:pt x="14654" y="7062"/>
                  </a:cubicBezTo>
                  <a:cubicBezTo>
                    <a:pt x="16019" y="7062"/>
                    <a:pt x="17046" y="8867"/>
                    <a:pt x="17046" y="8867"/>
                  </a:cubicBezTo>
                  <a:lnTo>
                    <a:pt x="18681" y="8434"/>
                  </a:lnTo>
                  <a:cubicBezTo>
                    <a:pt x="19157" y="7034"/>
                    <a:pt x="19394" y="0"/>
                    <a:pt x="132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2"/>
            <p:cNvSpPr/>
            <p:nvPr/>
          </p:nvSpPr>
          <p:spPr>
            <a:xfrm>
              <a:off x="6074300" y="724452"/>
              <a:ext cx="71798" cy="43715"/>
            </a:xfrm>
            <a:custGeom>
              <a:avLst/>
              <a:gdLst/>
              <a:ahLst/>
              <a:cxnLst/>
              <a:rect l="l" t="t" r="r" b="b"/>
              <a:pathLst>
                <a:path w="3137" h="1910" extrusionOk="0">
                  <a:moveTo>
                    <a:pt x="2528" y="1"/>
                  </a:moveTo>
                  <a:cubicBezTo>
                    <a:pt x="1983" y="1"/>
                    <a:pt x="580" y="386"/>
                    <a:pt x="301" y="541"/>
                  </a:cubicBezTo>
                  <a:cubicBezTo>
                    <a:pt x="1" y="675"/>
                    <a:pt x="168" y="1542"/>
                    <a:pt x="568" y="1909"/>
                  </a:cubicBezTo>
                  <a:lnTo>
                    <a:pt x="3070" y="1342"/>
                  </a:lnTo>
                  <a:cubicBezTo>
                    <a:pt x="3070" y="1342"/>
                    <a:pt x="3136" y="108"/>
                    <a:pt x="2636" y="8"/>
                  </a:cubicBezTo>
                  <a:cubicBezTo>
                    <a:pt x="2605" y="3"/>
                    <a:pt x="2569" y="1"/>
                    <a:pt x="2528"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2"/>
            <p:cNvSpPr/>
            <p:nvPr/>
          </p:nvSpPr>
          <p:spPr>
            <a:xfrm>
              <a:off x="5564321" y="2837129"/>
              <a:ext cx="143550" cy="174082"/>
            </a:xfrm>
            <a:custGeom>
              <a:avLst/>
              <a:gdLst/>
              <a:ahLst/>
              <a:cxnLst/>
              <a:rect l="l" t="t" r="r" b="b"/>
              <a:pathLst>
                <a:path w="6272" h="7606" extrusionOk="0">
                  <a:moveTo>
                    <a:pt x="3202" y="0"/>
                  </a:moveTo>
                  <a:lnTo>
                    <a:pt x="0" y="7305"/>
                  </a:lnTo>
                  <a:lnTo>
                    <a:pt x="3069" y="7606"/>
                  </a:lnTo>
                  <a:lnTo>
                    <a:pt x="6271" y="300"/>
                  </a:lnTo>
                  <a:lnTo>
                    <a:pt x="3202"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2"/>
            <p:cNvSpPr/>
            <p:nvPr/>
          </p:nvSpPr>
          <p:spPr>
            <a:xfrm>
              <a:off x="4932168" y="2516475"/>
              <a:ext cx="193171" cy="117596"/>
            </a:xfrm>
            <a:custGeom>
              <a:avLst/>
              <a:gdLst/>
              <a:ahLst/>
              <a:cxnLst/>
              <a:rect l="l" t="t" r="r" b="b"/>
              <a:pathLst>
                <a:path w="8440" h="5138" extrusionOk="0">
                  <a:moveTo>
                    <a:pt x="7072" y="0"/>
                  </a:moveTo>
                  <a:lnTo>
                    <a:pt x="0" y="2268"/>
                  </a:lnTo>
                  <a:lnTo>
                    <a:pt x="1368" y="5137"/>
                  </a:lnTo>
                  <a:lnTo>
                    <a:pt x="8440" y="2835"/>
                  </a:lnTo>
                  <a:lnTo>
                    <a:pt x="7072"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2"/>
            <p:cNvSpPr/>
            <p:nvPr/>
          </p:nvSpPr>
          <p:spPr>
            <a:xfrm>
              <a:off x="4890216" y="2527827"/>
              <a:ext cx="96951" cy="218621"/>
            </a:xfrm>
            <a:custGeom>
              <a:avLst/>
              <a:gdLst/>
              <a:ahLst/>
              <a:cxnLst/>
              <a:rect l="l" t="t" r="r" b="b"/>
              <a:pathLst>
                <a:path w="4236" h="9552" extrusionOk="0">
                  <a:moveTo>
                    <a:pt x="1168" y="1"/>
                  </a:moveTo>
                  <a:cubicBezTo>
                    <a:pt x="895" y="1"/>
                    <a:pt x="664" y="193"/>
                    <a:pt x="633" y="471"/>
                  </a:cubicBezTo>
                  <a:cubicBezTo>
                    <a:pt x="566" y="1739"/>
                    <a:pt x="599" y="2339"/>
                    <a:pt x="499" y="3907"/>
                  </a:cubicBezTo>
                  <a:cubicBezTo>
                    <a:pt x="432" y="4875"/>
                    <a:pt x="166" y="6976"/>
                    <a:pt x="66" y="8310"/>
                  </a:cubicBezTo>
                  <a:cubicBezTo>
                    <a:pt x="0" y="9177"/>
                    <a:pt x="527" y="9551"/>
                    <a:pt x="950" y="9551"/>
                  </a:cubicBezTo>
                  <a:cubicBezTo>
                    <a:pt x="1177" y="9551"/>
                    <a:pt x="1375" y="9443"/>
                    <a:pt x="1433" y="9244"/>
                  </a:cubicBezTo>
                  <a:cubicBezTo>
                    <a:pt x="2134" y="6809"/>
                    <a:pt x="3001" y="5742"/>
                    <a:pt x="3735" y="4941"/>
                  </a:cubicBezTo>
                  <a:cubicBezTo>
                    <a:pt x="3868" y="4808"/>
                    <a:pt x="3968" y="4641"/>
                    <a:pt x="3968" y="4441"/>
                  </a:cubicBezTo>
                  <a:lnTo>
                    <a:pt x="4235" y="872"/>
                  </a:lnTo>
                  <a:cubicBezTo>
                    <a:pt x="4235" y="738"/>
                    <a:pt x="4135" y="638"/>
                    <a:pt x="4035" y="605"/>
                  </a:cubicBezTo>
                  <a:lnTo>
                    <a:pt x="1233" y="4"/>
                  </a:lnTo>
                  <a:cubicBezTo>
                    <a:pt x="1211" y="2"/>
                    <a:pt x="1189" y="1"/>
                    <a:pt x="1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2"/>
            <p:cNvSpPr/>
            <p:nvPr/>
          </p:nvSpPr>
          <p:spPr>
            <a:xfrm>
              <a:off x="5529967" y="2989811"/>
              <a:ext cx="248902" cy="87064"/>
            </a:xfrm>
            <a:custGeom>
              <a:avLst/>
              <a:gdLst/>
              <a:ahLst/>
              <a:cxnLst/>
              <a:rect l="l" t="t" r="r" b="b"/>
              <a:pathLst>
                <a:path w="10875" h="3804" extrusionOk="0">
                  <a:moveTo>
                    <a:pt x="1234" y="1"/>
                  </a:moveTo>
                  <a:cubicBezTo>
                    <a:pt x="1068" y="1"/>
                    <a:pt x="967" y="67"/>
                    <a:pt x="934" y="234"/>
                  </a:cubicBezTo>
                  <a:lnTo>
                    <a:pt x="100" y="3203"/>
                  </a:lnTo>
                  <a:cubicBezTo>
                    <a:pt x="0" y="3503"/>
                    <a:pt x="234" y="3803"/>
                    <a:pt x="534" y="3803"/>
                  </a:cubicBezTo>
                  <a:lnTo>
                    <a:pt x="9207" y="3803"/>
                  </a:lnTo>
                  <a:cubicBezTo>
                    <a:pt x="10574" y="3803"/>
                    <a:pt x="10875" y="2402"/>
                    <a:pt x="10307" y="2269"/>
                  </a:cubicBezTo>
                  <a:cubicBezTo>
                    <a:pt x="7772" y="1702"/>
                    <a:pt x="6271" y="935"/>
                    <a:pt x="5504" y="201"/>
                  </a:cubicBezTo>
                  <a:cubicBezTo>
                    <a:pt x="5371" y="67"/>
                    <a:pt x="5170" y="1"/>
                    <a:pt x="49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2"/>
            <p:cNvSpPr/>
            <p:nvPr/>
          </p:nvSpPr>
          <p:spPr>
            <a:xfrm>
              <a:off x="5596387" y="2837129"/>
              <a:ext cx="110707" cy="93152"/>
            </a:xfrm>
            <a:custGeom>
              <a:avLst/>
              <a:gdLst/>
              <a:ahLst/>
              <a:cxnLst/>
              <a:rect l="l" t="t" r="r" b="b"/>
              <a:pathLst>
                <a:path w="4837" h="4070" extrusionOk="0">
                  <a:moveTo>
                    <a:pt x="1801" y="0"/>
                  </a:moveTo>
                  <a:lnTo>
                    <a:pt x="0" y="4070"/>
                  </a:lnTo>
                  <a:lnTo>
                    <a:pt x="3202" y="4070"/>
                  </a:lnTo>
                  <a:lnTo>
                    <a:pt x="4837" y="300"/>
                  </a:lnTo>
                  <a:lnTo>
                    <a:pt x="1801" y="0"/>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2"/>
            <p:cNvSpPr/>
            <p:nvPr/>
          </p:nvSpPr>
          <p:spPr>
            <a:xfrm>
              <a:off x="5010032" y="2516475"/>
              <a:ext cx="115307" cy="91619"/>
            </a:xfrm>
            <a:custGeom>
              <a:avLst/>
              <a:gdLst/>
              <a:ahLst/>
              <a:cxnLst/>
              <a:rect l="l" t="t" r="r" b="b"/>
              <a:pathLst>
                <a:path w="5038" h="4003" extrusionOk="0">
                  <a:moveTo>
                    <a:pt x="3670" y="0"/>
                  </a:moveTo>
                  <a:lnTo>
                    <a:pt x="1" y="1168"/>
                  </a:lnTo>
                  <a:lnTo>
                    <a:pt x="1402" y="4003"/>
                  </a:lnTo>
                  <a:lnTo>
                    <a:pt x="5038" y="2835"/>
                  </a:lnTo>
                  <a:lnTo>
                    <a:pt x="3670" y="0"/>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2"/>
            <p:cNvSpPr/>
            <p:nvPr/>
          </p:nvSpPr>
          <p:spPr>
            <a:xfrm>
              <a:off x="4964234" y="2633270"/>
              <a:ext cx="23689" cy="37444"/>
            </a:xfrm>
            <a:custGeom>
              <a:avLst/>
              <a:gdLst/>
              <a:ahLst/>
              <a:cxnLst/>
              <a:rect l="l" t="t" r="r" b="b"/>
              <a:pathLst>
                <a:path w="1035" h="1636" extrusionOk="0">
                  <a:moveTo>
                    <a:pt x="367" y="268"/>
                  </a:moveTo>
                  <a:cubicBezTo>
                    <a:pt x="601" y="668"/>
                    <a:pt x="834" y="1268"/>
                    <a:pt x="734" y="1435"/>
                  </a:cubicBezTo>
                  <a:cubicBezTo>
                    <a:pt x="734" y="1468"/>
                    <a:pt x="668" y="1502"/>
                    <a:pt x="634" y="1502"/>
                  </a:cubicBezTo>
                  <a:cubicBezTo>
                    <a:pt x="534" y="1502"/>
                    <a:pt x="434" y="1468"/>
                    <a:pt x="367" y="1402"/>
                  </a:cubicBezTo>
                  <a:cubicBezTo>
                    <a:pt x="234" y="1235"/>
                    <a:pt x="234" y="801"/>
                    <a:pt x="367" y="268"/>
                  </a:cubicBezTo>
                  <a:close/>
                  <a:moveTo>
                    <a:pt x="367" y="1"/>
                  </a:moveTo>
                  <a:cubicBezTo>
                    <a:pt x="334" y="1"/>
                    <a:pt x="301" y="34"/>
                    <a:pt x="301" y="67"/>
                  </a:cubicBezTo>
                  <a:cubicBezTo>
                    <a:pt x="167" y="434"/>
                    <a:pt x="0" y="1168"/>
                    <a:pt x="234" y="1502"/>
                  </a:cubicBezTo>
                  <a:cubicBezTo>
                    <a:pt x="334" y="1602"/>
                    <a:pt x="467" y="1635"/>
                    <a:pt x="601" y="1635"/>
                  </a:cubicBezTo>
                  <a:lnTo>
                    <a:pt x="634" y="1635"/>
                  </a:lnTo>
                  <a:cubicBezTo>
                    <a:pt x="701" y="1635"/>
                    <a:pt x="801" y="1602"/>
                    <a:pt x="834" y="1502"/>
                  </a:cubicBezTo>
                  <a:cubicBezTo>
                    <a:pt x="1035" y="1135"/>
                    <a:pt x="501" y="134"/>
                    <a:pt x="434" y="34"/>
                  </a:cubicBezTo>
                  <a:cubicBezTo>
                    <a:pt x="401" y="1"/>
                    <a:pt x="367" y="1"/>
                    <a:pt x="367"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2"/>
            <p:cNvSpPr/>
            <p:nvPr/>
          </p:nvSpPr>
          <p:spPr>
            <a:xfrm>
              <a:off x="4970345" y="2633270"/>
              <a:ext cx="32844" cy="22933"/>
            </a:xfrm>
            <a:custGeom>
              <a:avLst/>
              <a:gdLst/>
              <a:ahLst/>
              <a:cxnLst/>
              <a:rect l="l" t="t" r="r" b="b"/>
              <a:pathLst>
                <a:path w="1435" h="1002" extrusionOk="0">
                  <a:moveTo>
                    <a:pt x="234" y="167"/>
                  </a:moveTo>
                  <a:cubicBezTo>
                    <a:pt x="601" y="167"/>
                    <a:pt x="934" y="301"/>
                    <a:pt x="1201" y="534"/>
                  </a:cubicBezTo>
                  <a:cubicBezTo>
                    <a:pt x="1268" y="568"/>
                    <a:pt x="1268" y="668"/>
                    <a:pt x="1268" y="735"/>
                  </a:cubicBezTo>
                  <a:cubicBezTo>
                    <a:pt x="1235" y="835"/>
                    <a:pt x="1201" y="835"/>
                    <a:pt x="1168" y="835"/>
                  </a:cubicBezTo>
                  <a:cubicBezTo>
                    <a:pt x="1152" y="839"/>
                    <a:pt x="1134" y="842"/>
                    <a:pt x="1116" y="842"/>
                  </a:cubicBezTo>
                  <a:cubicBezTo>
                    <a:pt x="870" y="842"/>
                    <a:pt x="451" y="447"/>
                    <a:pt x="234" y="167"/>
                  </a:cubicBezTo>
                  <a:close/>
                  <a:moveTo>
                    <a:pt x="100" y="1"/>
                  </a:moveTo>
                  <a:cubicBezTo>
                    <a:pt x="67" y="1"/>
                    <a:pt x="34" y="1"/>
                    <a:pt x="34" y="34"/>
                  </a:cubicBezTo>
                  <a:cubicBezTo>
                    <a:pt x="0" y="67"/>
                    <a:pt x="0" y="67"/>
                    <a:pt x="34" y="101"/>
                  </a:cubicBezTo>
                  <a:cubicBezTo>
                    <a:pt x="167" y="401"/>
                    <a:pt x="768" y="1001"/>
                    <a:pt x="1134" y="1001"/>
                  </a:cubicBezTo>
                  <a:lnTo>
                    <a:pt x="1201" y="968"/>
                  </a:lnTo>
                  <a:cubicBezTo>
                    <a:pt x="1301" y="968"/>
                    <a:pt x="1401" y="868"/>
                    <a:pt x="1435" y="735"/>
                  </a:cubicBezTo>
                  <a:cubicBezTo>
                    <a:pt x="1435" y="634"/>
                    <a:pt x="1401" y="501"/>
                    <a:pt x="1335" y="401"/>
                  </a:cubicBezTo>
                  <a:cubicBezTo>
                    <a:pt x="1034" y="67"/>
                    <a:pt x="134" y="1"/>
                    <a:pt x="100"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2"/>
            <p:cNvSpPr/>
            <p:nvPr/>
          </p:nvSpPr>
          <p:spPr>
            <a:xfrm>
              <a:off x="5656695" y="2985485"/>
              <a:ext cx="46599" cy="18287"/>
            </a:xfrm>
            <a:custGeom>
              <a:avLst/>
              <a:gdLst/>
              <a:ahLst/>
              <a:cxnLst/>
              <a:rect l="l" t="t" r="r" b="b"/>
              <a:pathLst>
                <a:path w="2036" h="799" extrusionOk="0">
                  <a:moveTo>
                    <a:pt x="1744" y="135"/>
                  </a:moveTo>
                  <a:cubicBezTo>
                    <a:pt x="1797" y="135"/>
                    <a:pt x="1839" y="141"/>
                    <a:pt x="1868" y="156"/>
                  </a:cubicBezTo>
                  <a:cubicBezTo>
                    <a:pt x="1868" y="190"/>
                    <a:pt x="1868" y="190"/>
                    <a:pt x="1868" y="256"/>
                  </a:cubicBezTo>
                  <a:cubicBezTo>
                    <a:pt x="1868" y="356"/>
                    <a:pt x="1835" y="423"/>
                    <a:pt x="1735" y="490"/>
                  </a:cubicBezTo>
                  <a:cubicBezTo>
                    <a:pt x="1618" y="587"/>
                    <a:pt x="1389" y="639"/>
                    <a:pt x="1085" y="639"/>
                  </a:cubicBezTo>
                  <a:cubicBezTo>
                    <a:pt x="868" y="639"/>
                    <a:pt x="612" y="612"/>
                    <a:pt x="334" y="556"/>
                  </a:cubicBezTo>
                  <a:cubicBezTo>
                    <a:pt x="817" y="358"/>
                    <a:pt x="1445" y="135"/>
                    <a:pt x="1744" y="135"/>
                  </a:cubicBezTo>
                  <a:close/>
                  <a:moveTo>
                    <a:pt x="1696" y="0"/>
                  </a:moveTo>
                  <a:cubicBezTo>
                    <a:pt x="1196" y="0"/>
                    <a:pt x="262" y="412"/>
                    <a:pt x="67" y="523"/>
                  </a:cubicBezTo>
                  <a:cubicBezTo>
                    <a:pt x="34" y="523"/>
                    <a:pt x="0" y="556"/>
                    <a:pt x="34" y="590"/>
                  </a:cubicBezTo>
                  <a:cubicBezTo>
                    <a:pt x="34" y="623"/>
                    <a:pt x="34" y="657"/>
                    <a:pt x="67" y="657"/>
                  </a:cubicBezTo>
                  <a:cubicBezTo>
                    <a:pt x="401" y="723"/>
                    <a:pt x="768" y="790"/>
                    <a:pt x="1101" y="790"/>
                  </a:cubicBezTo>
                  <a:cubicBezTo>
                    <a:pt x="1147" y="796"/>
                    <a:pt x="1193" y="798"/>
                    <a:pt x="1238" y="798"/>
                  </a:cubicBezTo>
                  <a:cubicBezTo>
                    <a:pt x="1458" y="798"/>
                    <a:pt x="1669" y="734"/>
                    <a:pt x="1835" y="623"/>
                  </a:cubicBezTo>
                  <a:cubicBezTo>
                    <a:pt x="1968" y="523"/>
                    <a:pt x="2035" y="390"/>
                    <a:pt x="2035" y="256"/>
                  </a:cubicBezTo>
                  <a:cubicBezTo>
                    <a:pt x="2035" y="156"/>
                    <a:pt x="2002" y="89"/>
                    <a:pt x="1935" y="56"/>
                  </a:cubicBezTo>
                  <a:cubicBezTo>
                    <a:pt x="1879" y="17"/>
                    <a:pt x="1796" y="0"/>
                    <a:pt x="1696"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2"/>
            <p:cNvSpPr/>
            <p:nvPr/>
          </p:nvSpPr>
          <p:spPr>
            <a:xfrm>
              <a:off x="5656695" y="2968388"/>
              <a:ext cx="32088" cy="32889"/>
            </a:xfrm>
            <a:custGeom>
              <a:avLst/>
              <a:gdLst/>
              <a:ahLst/>
              <a:cxnLst/>
              <a:rect l="l" t="t" r="r" b="b"/>
              <a:pathLst>
                <a:path w="1402" h="1437" extrusionOk="0">
                  <a:moveTo>
                    <a:pt x="1068" y="169"/>
                  </a:moveTo>
                  <a:cubicBezTo>
                    <a:pt x="1135" y="169"/>
                    <a:pt x="1201" y="203"/>
                    <a:pt x="1201" y="236"/>
                  </a:cubicBezTo>
                  <a:cubicBezTo>
                    <a:pt x="1235" y="436"/>
                    <a:pt x="601" y="1003"/>
                    <a:pt x="201" y="1237"/>
                  </a:cubicBezTo>
                  <a:cubicBezTo>
                    <a:pt x="301" y="903"/>
                    <a:pt x="567" y="169"/>
                    <a:pt x="1034" y="169"/>
                  </a:cubicBezTo>
                  <a:close/>
                  <a:moveTo>
                    <a:pt x="1046" y="0"/>
                  </a:moveTo>
                  <a:cubicBezTo>
                    <a:pt x="320" y="0"/>
                    <a:pt x="34" y="1272"/>
                    <a:pt x="34" y="1337"/>
                  </a:cubicBezTo>
                  <a:cubicBezTo>
                    <a:pt x="0" y="1370"/>
                    <a:pt x="34" y="1404"/>
                    <a:pt x="34" y="1404"/>
                  </a:cubicBezTo>
                  <a:cubicBezTo>
                    <a:pt x="50" y="1420"/>
                    <a:pt x="59" y="1429"/>
                    <a:pt x="67" y="1429"/>
                  </a:cubicBezTo>
                  <a:cubicBezTo>
                    <a:pt x="75" y="1429"/>
                    <a:pt x="84" y="1420"/>
                    <a:pt x="100" y="1404"/>
                  </a:cubicBezTo>
                  <a:lnTo>
                    <a:pt x="100" y="1437"/>
                  </a:lnTo>
                  <a:cubicBezTo>
                    <a:pt x="534" y="1270"/>
                    <a:pt x="1401" y="570"/>
                    <a:pt x="1368" y="203"/>
                  </a:cubicBezTo>
                  <a:cubicBezTo>
                    <a:pt x="1335" y="136"/>
                    <a:pt x="1301" y="36"/>
                    <a:pt x="1101" y="3"/>
                  </a:cubicBezTo>
                  <a:cubicBezTo>
                    <a:pt x="1082" y="1"/>
                    <a:pt x="1064" y="0"/>
                    <a:pt x="1046"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2"/>
            <p:cNvSpPr/>
            <p:nvPr/>
          </p:nvSpPr>
          <p:spPr>
            <a:xfrm>
              <a:off x="5575765" y="1513270"/>
              <a:ext cx="490159" cy="1391812"/>
            </a:xfrm>
            <a:custGeom>
              <a:avLst/>
              <a:gdLst/>
              <a:ahLst/>
              <a:cxnLst/>
              <a:rect l="l" t="t" r="r" b="b"/>
              <a:pathLst>
                <a:path w="21416" h="60811" extrusionOk="0">
                  <a:moveTo>
                    <a:pt x="11976" y="1"/>
                  </a:moveTo>
                  <a:cubicBezTo>
                    <a:pt x="11976" y="1"/>
                    <a:pt x="12509" y="21716"/>
                    <a:pt x="10141" y="34192"/>
                  </a:cubicBezTo>
                  <a:cubicBezTo>
                    <a:pt x="8707" y="41697"/>
                    <a:pt x="1" y="60677"/>
                    <a:pt x="1" y="60677"/>
                  </a:cubicBezTo>
                  <a:lnTo>
                    <a:pt x="5504" y="60811"/>
                  </a:lnTo>
                  <a:cubicBezTo>
                    <a:pt x="5504" y="60811"/>
                    <a:pt x="14945" y="45833"/>
                    <a:pt x="18113" y="37094"/>
                  </a:cubicBezTo>
                  <a:cubicBezTo>
                    <a:pt x="21416" y="28021"/>
                    <a:pt x="20982" y="2836"/>
                    <a:pt x="20982" y="2836"/>
                  </a:cubicBezTo>
                  <a:lnTo>
                    <a:pt x="11976"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2"/>
            <p:cNvSpPr/>
            <p:nvPr/>
          </p:nvSpPr>
          <p:spPr>
            <a:xfrm>
              <a:off x="5842221" y="1512514"/>
              <a:ext cx="101552" cy="461916"/>
            </a:xfrm>
            <a:custGeom>
              <a:avLst/>
              <a:gdLst/>
              <a:ahLst/>
              <a:cxnLst/>
              <a:rect l="l" t="t" r="r" b="b"/>
              <a:pathLst>
                <a:path w="4437" h="20182" extrusionOk="0">
                  <a:moveTo>
                    <a:pt x="334" y="0"/>
                  </a:moveTo>
                  <a:cubicBezTo>
                    <a:pt x="334" y="1"/>
                    <a:pt x="601" y="9908"/>
                    <a:pt x="0" y="20181"/>
                  </a:cubicBezTo>
                  <a:cubicBezTo>
                    <a:pt x="2369" y="15645"/>
                    <a:pt x="4437" y="7306"/>
                    <a:pt x="4437" y="5004"/>
                  </a:cubicBezTo>
                  <a:lnTo>
                    <a:pt x="2969" y="834"/>
                  </a:lnTo>
                  <a:lnTo>
                    <a:pt x="334"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2"/>
            <p:cNvSpPr/>
            <p:nvPr/>
          </p:nvSpPr>
          <p:spPr>
            <a:xfrm>
              <a:off x="5031409" y="1488849"/>
              <a:ext cx="962763" cy="1126889"/>
            </a:xfrm>
            <a:custGeom>
              <a:avLst/>
              <a:gdLst/>
              <a:ahLst/>
              <a:cxnLst/>
              <a:rect l="l" t="t" r="r" b="b"/>
              <a:pathLst>
                <a:path w="42065" h="49236" extrusionOk="0">
                  <a:moveTo>
                    <a:pt x="32491" y="0"/>
                  </a:moveTo>
                  <a:cubicBezTo>
                    <a:pt x="26820" y="4237"/>
                    <a:pt x="29255" y="12276"/>
                    <a:pt x="19415" y="31790"/>
                  </a:cubicBezTo>
                  <a:cubicBezTo>
                    <a:pt x="16313" y="37894"/>
                    <a:pt x="1" y="45233"/>
                    <a:pt x="1" y="45233"/>
                  </a:cubicBezTo>
                  <a:lnTo>
                    <a:pt x="1735" y="49235"/>
                  </a:lnTo>
                  <a:cubicBezTo>
                    <a:pt x="1735" y="49235"/>
                    <a:pt x="23551" y="42764"/>
                    <a:pt x="28021" y="33758"/>
                  </a:cubicBezTo>
                  <a:cubicBezTo>
                    <a:pt x="33525" y="22650"/>
                    <a:pt x="42064" y="3069"/>
                    <a:pt x="42064" y="3069"/>
                  </a:cubicBezTo>
                  <a:lnTo>
                    <a:pt x="32491"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2"/>
            <p:cNvSpPr/>
            <p:nvPr/>
          </p:nvSpPr>
          <p:spPr>
            <a:xfrm>
              <a:off x="6160335" y="823097"/>
              <a:ext cx="104092" cy="127598"/>
            </a:xfrm>
            <a:custGeom>
              <a:avLst/>
              <a:gdLst/>
              <a:ahLst/>
              <a:cxnLst/>
              <a:rect l="l" t="t" r="r" b="b"/>
              <a:pathLst>
                <a:path w="4548" h="5575" extrusionOk="0">
                  <a:moveTo>
                    <a:pt x="4247" y="1"/>
                  </a:moveTo>
                  <a:lnTo>
                    <a:pt x="4247" y="1"/>
                  </a:lnTo>
                  <a:cubicBezTo>
                    <a:pt x="4247" y="1"/>
                    <a:pt x="1" y="5575"/>
                    <a:pt x="1601" y="5575"/>
                  </a:cubicBezTo>
                  <a:cubicBezTo>
                    <a:pt x="1703" y="5575"/>
                    <a:pt x="1828" y="5552"/>
                    <a:pt x="1979" y="5505"/>
                  </a:cubicBezTo>
                  <a:cubicBezTo>
                    <a:pt x="4548" y="4737"/>
                    <a:pt x="4448" y="1102"/>
                    <a:pt x="42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2"/>
            <p:cNvSpPr/>
            <p:nvPr/>
          </p:nvSpPr>
          <p:spPr>
            <a:xfrm>
              <a:off x="6171275" y="1191861"/>
              <a:ext cx="475648" cy="204637"/>
            </a:xfrm>
            <a:custGeom>
              <a:avLst/>
              <a:gdLst/>
              <a:ahLst/>
              <a:cxnLst/>
              <a:rect l="l" t="t" r="r" b="b"/>
              <a:pathLst>
                <a:path w="20782" h="8941" extrusionOk="0">
                  <a:moveTo>
                    <a:pt x="19614" y="0"/>
                  </a:moveTo>
                  <a:cubicBezTo>
                    <a:pt x="18880" y="634"/>
                    <a:pt x="18146" y="1268"/>
                    <a:pt x="17379" y="1868"/>
                  </a:cubicBezTo>
                  <a:cubicBezTo>
                    <a:pt x="16645" y="2469"/>
                    <a:pt x="15878" y="3036"/>
                    <a:pt x="15111" y="3603"/>
                  </a:cubicBezTo>
                  <a:cubicBezTo>
                    <a:pt x="14377" y="4137"/>
                    <a:pt x="13610" y="4637"/>
                    <a:pt x="12776" y="5104"/>
                  </a:cubicBezTo>
                  <a:cubicBezTo>
                    <a:pt x="12109" y="5538"/>
                    <a:pt x="11342" y="5838"/>
                    <a:pt x="10541" y="6005"/>
                  </a:cubicBezTo>
                  <a:cubicBezTo>
                    <a:pt x="10474" y="6021"/>
                    <a:pt x="10408" y="6030"/>
                    <a:pt x="10341" y="6030"/>
                  </a:cubicBezTo>
                  <a:cubicBezTo>
                    <a:pt x="10274" y="6030"/>
                    <a:pt x="10207" y="6021"/>
                    <a:pt x="10141" y="6005"/>
                  </a:cubicBezTo>
                  <a:lnTo>
                    <a:pt x="10007" y="6005"/>
                  </a:lnTo>
                  <a:lnTo>
                    <a:pt x="9941" y="5971"/>
                  </a:lnTo>
                  <a:cubicBezTo>
                    <a:pt x="9540" y="5771"/>
                    <a:pt x="9107" y="5604"/>
                    <a:pt x="8706" y="5404"/>
                  </a:cubicBezTo>
                  <a:cubicBezTo>
                    <a:pt x="7939" y="4971"/>
                    <a:pt x="7172" y="4470"/>
                    <a:pt x="6471" y="3936"/>
                  </a:cubicBezTo>
                  <a:cubicBezTo>
                    <a:pt x="5738" y="3403"/>
                    <a:pt x="5070" y="2836"/>
                    <a:pt x="4437" y="2202"/>
                  </a:cubicBezTo>
                  <a:cubicBezTo>
                    <a:pt x="4103" y="1902"/>
                    <a:pt x="3769" y="1568"/>
                    <a:pt x="3503" y="1234"/>
                  </a:cubicBezTo>
                  <a:cubicBezTo>
                    <a:pt x="3369" y="1101"/>
                    <a:pt x="3236" y="934"/>
                    <a:pt x="3069" y="767"/>
                  </a:cubicBezTo>
                  <a:lnTo>
                    <a:pt x="2869" y="501"/>
                  </a:lnTo>
                  <a:lnTo>
                    <a:pt x="2735" y="300"/>
                  </a:lnTo>
                  <a:lnTo>
                    <a:pt x="0" y="2068"/>
                  </a:lnTo>
                  <a:cubicBezTo>
                    <a:pt x="100" y="2235"/>
                    <a:pt x="167" y="2335"/>
                    <a:pt x="267" y="2435"/>
                  </a:cubicBezTo>
                  <a:lnTo>
                    <a:pt x="500" y="2769"/>
                  </a:lnTo>
                  <a:cubicBezTo>
                    <a:pt x="701" y="2969"/>
                    <a:pt x="867" y="3203"/>
                    <a:pt x="1034" y="3403"/>
                  </a:cubicBezTo>
                  <a:cubicBezTo>
                    <a:pt x="1401" y="3803"/>
                    <a:pt x="1768" y="4170"/>
                    <a:pt x="2135" y="4537"/>
                  </a:cubicBezTo>
                  <a:cubicBezTo>
                    <a:pt x="2902" y="5271"/>
                    <a:pt x="3736" y="5938"/>
                    <a:pt x="4603" y="6538"/>
                  </a:cubicBezTo>
                  <a:cubicBezTo>
                    <a:pt x="5504" y="7139"/>
                    <a:pt x="6405" y="7639"/>
                    <a:pt x="7372" y="8073"/>
                  </a:cubicBezTo>
                  <a:cubicBezTo>
                    <a:pt x="7839" y="8306"/>
                    <a:pt x="8339" y="8506"/>
                    <a:pt x="8840" y="8673"/>
                  </a:cubicBezTo>
                  <a:lnTo>
                    <a:pt x="9107" y="8773"/>
                  </a:lnTo>
                  <a:cubicBezTo>
                    <a:pt x="9207" y="8807"/>
                    <a:pt x="9340" y="8840"/>
                    <a:pt x="9440" y="8873"/>
                  </a:cubicBezTo>
                  <a:cubicBezTo>
                    <a:pt x="9640" y="8907"/>
                    <a:pt x="9840" y="8907"/>
                    <a:pt x="10041" y="8940"/>
                  </a:cubicBezTo>
                  <a:cubicBezTo>
                    <a:pt x="10408" y="8940"/>
                    <a:pt x="10741" y="8873"/>
                    <a:pt x="11108" y="8807"/>
                  </a:cubicBezTo>
                  <a:cubicBezTo>
                    <a:pt x="12209" y="8506"/>
                    <a:pt x="13243" y="8006"/>
                    <a:pt x="14177" y="7339"/>
                  </a:cubicBezTo>
                  <a:cubicBezTo>
                    <a:pt x="15011" y="6772"/>
                    <a:pt x="15845" y="6138"/>
                    <a:pt x="16612" y="5438"/>
                  </a:cubicBezTo>
                  <a:cubicBezTo>
                    <a:pt x="18080" y="4103"/>
                    <a:pt x="19481" y="2669"/>
                    <a:pt x="20782" y="1134"/>
                  </a:cubicBezTo>
                  <a:lnTo>
                    <a:pt x="19614"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2"/>
            <p:cNvSpPr/>
            <p:nvPr/>
          </p:nvSpPr>
          <p:spPr>
            <a:xfrm>
              <a:off x="6103597" y="1147344"/>
              <a:ext cx="189074" cy="194933"/>
            </a:xfrm>
            <a:custGeom>
              <a:avLst/>
              <a:gdLst/>
              <a:ahLst/>
              <a:cxnLst/>
              <a:rect l="l" t="t" r="r" b="b"/>
              <a:pathLst>
                <a:path w="8261" h="8517" extrusionOk="0">
                  <a:moveTo>
                    <a:pt x="1896" y="1"/>
                  </a:moveTo>
                  <a:cubicBezTo>
                    <a:pt x="143" y="1"/>
                    <a:pt x="0" y="1885"/>
                    <a:pt x="289" y="3646"/>
                  </a:cubicBezTo>
                  <a:cubicBezTo>
                    <a:pt x="555" y="5348"/>
                    <a:pt x="3691" y="8517"/>
                    <a:pt x="3691" y="8517"/>
                  </a:cubicBezTo>
                  <a:lnTo>
                    <a:pt x="8261" y="4013"/>
                  </a:lnTo>
                  <a:cubicBezTo>
                    <a:pt x="8261" y="4013"/>
                    <a:pt x="5959" y="344"/>
                    <a:pt x="2123" y="11"/>
                  </a:cubicBezTo>
                  <a:cubicBezTo>
                    <a:pt x="2045" y="4"/>
                    <a:pt x="1969" y="1"/>
                    <a:pt x="18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2"/>
            <p:cNvSpPr/>
            <p:nvPr/>
          </p:nvSpPr>
          <p:spPr>
            <a:xfrm>
              <a:off x="6614079" y="1146040"/>
              <a:ext cx="71020" cy="83242"/>
            </a:xfrm>
            <a:custGeom>
              <a:avLst/>
              <a:gdLst/>
              <a:ahLst/>
              <a:cxnLst/>
              <a:rect l="l" t="t" r="r" b="b"/>
              <a:pathLst>
                <a:path w="3103" h="3637" extrusionOk="0">
                  <a:moveTo>
                    <a:pt x="167" y="1"/>
                  </a:moveTo>
                  <a:lnTo>
                    <a:pt x="0" y="2836"/>
                  </a:lnTo>
                  <a:lnTo>
                    <a:pt x="1034" y="3637"/>
                  </a:lnTo>
                  <a:cubicBezTo>
                    <a:pt x="2269" y="3170"/>
                    <a:pt x="3102" y="1602"/>
                    <a:pt x="3102" y="1602"/>
                  </a:cubicBezTo>
                  <a:lnTo>
                    <a:pt x="167"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2"/>
            <p:cNvSpPr/>
            <p:nvPr/>
          </p:nvSpPr>
          <p:spPr>
            <a:xfrm>
              <a:off x="6617902" y="1097953"/>
              <a:ext cx="87041" cy="84752"/>
            </a:xfrm>
            <a:custGeom>
              <a:avLst/>
              <a:gdLst/>
              <a:ahLst/>
              <a:cxnLst/>
              <a:rect l="l" t="t" r="r" b="b"/>
              <a:pathLst>
                <a:path w="3803" h="3703" extrusionOk="0">
                  <a:moveTo>
                    <a:pt x="1868" y="0"/>
                  </a:moveTo>
                  <a:lnTo>
                    <a:pt x="0" y="2102"/>
                  </a:lnTo>
                  <a:lnTo>
                    <a:pt x="2902" y="3703"/>
                  </a:lnTo>
                  <a:lnTo>
                    <a:pt x="3803" y="1601"/>
                  </a:lnTo>
                  <a:lnTo>
                    <a:pt x="1868"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2"/>
            <p:cNvSpPr/>
            <p:nvPr/>
          </p:nvSpPr>
          <p:spPr>
            <a:xfrm>
              <a:off x="5775024" y="1052911"/>
              <a:ext cx="475671" cy="525291"/>
            </a:xfrm>
            <a:custGeom>
              <a:avLst/>
              <a:gdLst/>
              <a:ahLst/>
              <a:cxnLst/>
              <a:rect l="l" t="t" r="r" b="b"/>
              <a:pathLst>
                <a:path w="20783" h="22951" extrusionOk="0">
                  <a:moveTo>
                    <a:pt x="3637" y="0"/>
                  </a:moveTo>
                  <a:cubicBezTo>
                    <a:pt x="2769" y="11042"/>
                    <a:pt x="1769" y="14110"/>
                    <a:pt x="1" y="19047"/>
                  </a:cubicBezTo>
                  <a:lnTo>
                    <a:pt x="12276" y="22950"/>
                  </a:lnTo>
                  <a:cubicBezTo>
                    <a:pt x="20782" y="6105"/>
                    <a:pt x="19581" y="5204"/>
                    <a:pt x="19581" y="5204"/>
                  </a:cubicBezTo>
                  <a:cubicBezTo>
                    <a:pt x="17980" y="4303"/>
                    <a:pt x="16312" y="3469"/>
                    <a:pt x="14611" y="2736"/>
                  </a:cubicBezTo>
                  <a:cubicBezTo>
                    <a:pt x="12810" y="2035"/>
                    <a:pt x="10942" y="1435"/>
                    <a:pt x="9041" y="968"/>
                  </a:cubicBezTo>
                  <a:cubicBezTo>
                    <a:pt x="7273" y="534"/>
                    <a:pt x="5438" y="200"/>
                    <a:pt x="36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5980393" y="935338"/>
              <a:ext cx="149593" cy="216539"/>
            </a:xfrm>
            <a:custGeom>
              <a:avLst/>
              <a:gdLst/>
              <a:ahLst/>
              <a:cxnLst/>
              <a:rect l="l" t="t" r="r" b="b"/>
              <a:pathLst>
                <a:path w="6536" h="9461" extrusionOk="0">
                  <a:moveTo>
                    <a:pt x="2636" y="0"/>
                  </a:moveTo>
                  <a:cubicBezTo>
                    <a:pt x="2403" y="1902"/>
                    <a:pt x="1735" y="5304"/>
                    <a:pt x="68" y="6105"/>
                  </a:cubicBezTo>
                  <a:cubicBezTo>
                    <a:pt x="68" y="6105"/>
                    <a:pt x="1" y="8106"/>
                    <a:pt x="3337" y="9140"/>
                  </a:cubicBezTo>
                  <a:cubicBezTo>
                    <a:pt x="4054" y="9368"/>
                    <a:pt x="4580" y="9460"/>
                    <a:pt x="4962" y="9460"/>
                  </a:cubicBezTo>
                  <a:cubicBezTo>
                    <a:pt x="6535" y="9460"/>
                    <a:pt x="5672" y="7906"/>
                    <a:pt x="5672" y="7906"/>
                  </a:cubicBezTo>
                  <a:cubicBezTo>
                    <a:pt x="3804" y="6772"/>
                    <a:pt x="4337" y="5304"/>
                    <a:pt x="5138" y="4036"/>
                  </a:cubicBezTo>
                  <a:lnTo>
                    <a:pt x="2636"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2"/>
            <p:cNvSpPr/>
            <p:nvPr/>
          </p:nvSpPr>
          <p:spPr>
            <a:xfrm>
              <a:off x="6048346" y="972736"/>
              <a:ext cx="49643" cy="75620"/>
            </a:xfrm>
            <a:custGeom>
              <a:avLst/>
              <a:gdLst/>
              <a:ahLst/>
              <a:cxnLst/>
              <a:rect l="l" t="t" r="r" b="b"/>
              <a:pathLst>
                <a:path w="2169" h="3304" extrusionOk="0">
                  <a:moveTo>
                    <a:pt x="668" y="1"/>
                  </a:moveTo>
                  <a:cubicBezTo>
                    <a:pt x="434" y="334"/>
                    <a:pt x="267" y="701"/>
                    <a:pt x="167" y="1102"/>
                  </a:cubicBezTo>
                  <a:cubicBezTo>
                    <a:pt x="1" y="1902"/>
                    <a:pt x="935" y="2970"/>
                    <a:pt x="1668" y="3303"/>
                  </a:cubicBezTo>
                  <a:cubicBezTo>
                    <a:pt x="1802" y="3003"/>
                    <a:pt x="1969" y="2669"/>
                    <a:pt x="2169" y="2369"/>
                  </a:cubicBezTo>
                  <a:lnTo>
                    <a:pt x="668" y="1"/>
                  </a:lnTo>
                  <a:close/>
                </a:path>
              </a:pathLst>
            </a:custGeom>
            <a:solidFill>
              <a:srgbClr val="CE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2"/>
            <p:cNvSpPr/>
            <p:nvPr/>
          </p:nvSpPr>
          <p:spPr>
            <a:xfrm>
              <a:off x="6024680" y="771143"/>
              <a:ext cx="251968" cy="276069"/>
            </a:xfrm>
            <a:custGeom>
              <a:avLst/>
              <a:gdLst/>
              <a:ahLst/>
              <a:cxnLst/>
              <a:rect l="l" t="t" r="r" b="b"/>
              <a:pathLst>
                <a:path w="11009" h="12062" extrusionOk="0">
                  <a:moveTo>
                    <a:pt x="5651" y="0"/>
                  </a:moveTo>
                  <a:cubicBezTo>
                    <a:pt x="3903" y="0"/>
                    <a:pt x="2187" y="1061"/>
                    <a:pt x="1568" y="2938"/>
                  </a:cubicBezTo>
                  <a:cubicBezTo>
                    <a:pt x="501" y="5907"/>
                    <a:pt x="1" y="7141"/>
                    <a:pt x="834" y="9242"/>
                  </a:cubicBezTo>
                  <a:cubicBezTo>
                    <a:pt x="1549" y="11076"/>
                    <a:pt x="3157" y="12061"/>
                    <a:pt x="4753" y="12061"/>
                  </a:cubicBezTo>
                  <a:cubicBezTo>
                    <a:pt x="5916" y="12061"/>
                    <a:pt x="7072" y="11539"/>
                    <a:pt x="7873" y="10443"/>
                  </a:cubicBezTo>
                  <a:cubicBezTo>
                    <a:pt x="9607" y="8108"/>
                    <a:pt x="11008" y="3638"/>
                    <a:pt x="8673" y="1270"/>
                  </a:cubicBezTo>
                  <a:cubicBezTo>
                    <a:pt x="7820" y="404"/>
                    <a:pt x="6729" y="0"/>
                    <a:pt x="5651"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2"/>
            <p:cNvSpPr/>
            <p:nvPr/>
          </p:nvSpPr>
          <p:spPr>
            <a:xfrm>
              <a:off x="6018569" y="746172"/>
              <a:ext cx="263504" cy="148723"/>
            </a:xfrm>
            <a:custGeom>
              <a:avLst/>
              <a:gdLst/>
              <a:ahLst/>
              <a:cxnLst/>
              <a:rect l="l" t="t" r="r" b="b"/>
              <a:pathLst>
                <a:path w="11513" h="6498" extrusionOk="0">
                  <a:moveTo>
                    <a:pt x="5388" y="0"/>
                  </a:moveTo>
                  <a:cubicBezTo>
                    <a:pt x="5141" y="0"/>
                    <a:pt x="4891" y="19"/>
                    <a:pt x="4637" y="59"/>
                  </a:cubicBezTo>
                  <a:cubicBezTo>
                    <a:pt x="534" y="727"/>
                    <a:pt x="1" y="4362"/>
                    <a:pt x="1235" y="6497"/>
                  </a:cubicBezTo>
                  <a:cubicBezTo>
                    <a:pt x="2769" y="6297"/>
                    <a:pt x="5304" y="4629"/>
                    <a:pt x="5505" y="3362"/>
                  </a:cubicBezTo>
                  <a:cubicBezTo>
                    <a:pt x="5505" y="3362"/>
                    <a:pt x="7493" y="4745"/>
                    <a:pt x="9104" y="4745"/>
                  </a:cubicBezTo>
                  <a:cubicBezTo>
                    <a:pt x="9494" y="4745"/>
                    <a:pt x="9862" y="4664"/>
                    <a:pt x="10175" y="4463"/>
                  </a:cubicBezTo>
                  <a:cubicBezTo>
                    <a:pt x="11513" y="3654"/>
                    <a:pt x="8816" y="0"/>
                    <a:pt x="53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a:off x="6020858" y="875395"/>
              <a:ext cx="54999" cy="68479"/>
            </a:xfrm>
            <a:custGeom>
              <a:avLst/>
              <a:gdLst/>
              <a:ahLst/>
              <a:cxnLst/>
              <a:rect l="l" t="t" r="r" b="b"/>
              <a:pathLst>
                <a:path w="2403" h="2992" extrusionOk="0">
                  <a:moveTo>
                    <a:pt x="1177" y="1"/>
                  </a:moveTo>
                  <a:cubicBezTo>
                    <a:pt x="719" y="1"/>
                    <a:pt x="281" y="308"/>
                    <a:pt x="168" y="785"/>
                  </a:cubicBezTo>
                  <a:cubicBezTo>
                    <a:pt x="1" y="1385"/>
                    <a:pt x="67" y="2019"/>
                    <a:pt x="334" y="2553"/>
                  </a:cubicBezTo>
                  <a:cubicBezTo>
                    <a:pt x="508" y="2857"/>
                    <a:pt x="751" y="2991"/>
                    <a:pt x="1001" y="2991"/>
                  </a:cubicBezTo>
                  <a:cubicBezTo>
                    <a:pt x="1326" y="2991"/>
                    <a:pt x="1661" y="2763"/>
                    <a:pt x="1869" y="2386"/>
                  </a:cubicBezTo>
                  <a:cubicBezTo>
                    <a:pt x="2202" y="1785"/>
                    <a:pt x="2402" y="685"/>
                    <a:pt x="1802" y="218"/>
                  </a:cubicBezTo>
                  <a:cubicBezTo>
                    <a:pt x="1610" y="68"/>
                    <a:pt x="1391" y="1"/>
                    <a:pt x="1177"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2"/>
            <p:cNvSpPr/>
            <p:nvPr/>
          </p:nvSpPr>
          <p:spPr>
            <a:xfrm>
              <a:off x="5564321" y="2860016"/>
              <a:ext cx="177905" cy="51955"/>
            </a:xfrm>
            <a:custGeom>
              <a:avLst/>
              <a:gdLst/>
              <a:ahLst/>
              <a:cxnLst/>
              <a:rect l="l" t="t" r="r" b="b"/>
              <a:pathLst>
                <a:path w="7773" h="2270" extrusionOk="0">
                  <a:moveTo>
                    <a:pt x="400" y="1"/>
                  </a:moveTo>
                  <a:lnTo>
                    <a:pt x="0" y="2102"/>
                  </a:lnTo>
                  <a:lnTo>
                    <a:pt x="6772" y="2269"/>
                  </a:lnTo>
                  <a:lnTo>
                    <a:pt x="7772" y="368"/>
                  </a:lnTo>
                  <a:lnTo>
                    <a:pt x="400"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2"/>
            <p:cNvSpPr/>
            <p:nvPr/>
          </p:nvSpPr>
          <p:spPr>
            <a:xfrm>
              <a:off x="5022254" y="2485920"/>
              <a:ext cx="94686" cy="142040"/>
            </a:xfrm>
            <a:custGeom>
              <a:avLst/>
              <a:gdLst/>
              <a:ahLst/>
              <a:cxnLst/>
              <a:rect l="l" t="t" r="r" b="b"/>
              <a:pathLst>
                <a:path w="4137" h="6206" extrusionOk="0">
                  <a:moveTo>
                    <a:pt x="1902" y="1"/>
                  </a:moveTo>
                  <a:lnTo>
                    <a:pt x="1" y="1135"/>
                  </a:lnTo>
                  <a:lnTo>
                    <a:pt x="2169" y="6205"/>
                  </a:lnTo>
                  <a:lnTo>
                    <a:pt x="4137" y="5738"/>
                  </a:lnTo>
                  <a:lnTo>
                    <a:pt x="1902"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6150653" y="892195"/>
              <a:ext cx="17578" cy="19889"/>
            </a:xfrm>
            <a:custGeom>
              <a:avLst/>
              <a:gdLst/>
              <a:ahLst/>
              <a:cxnLst/>
              <a:rect l="l" t="t" r="r" b="b"/>
              <a:pathLst>
                <a:path w="768" h="869" extrusionOk="0">
                  <a:moveTo>
                    <a:pt x="478" y="0"/>
                  </a:moveTo>
                  <a:cubicBezTo>
                    <a:pt x="334" y="0"/>
                    <a:pt x="183" y="125"/>
                    <a:pt x="101" y="317"/>
                  </a:cubicBezTo>
                  <a:cubicBezTo>
                    <a:pt x="0" y="551"/>
                    <a:pt x="34" y="784"/>
                    <a:pt x="201" y="851"/>
                  </a:cubicBezTo>
                  <a:cubicBezTo>
                    <a:pt x="230" y="863"/>
                    <a:pt x="260" y="868"/>
                    <a:pt x="290" y="868"/>
                  </a:cubicBezTo>
                  <a:cubicBezTo>
                    <a:pt x="434" y="868"/>
                    <a:pt x="585" y="744"/>
                    <a:pt x="668" y="551"/>
                  </a:cubicBezTo>
                  <a:cubicBezTo>
                    <a:pt x="768" y="317"/>
                    <a:pt x="701" y="84"/>
                    <a:pt x="568" y="17"/>
                  </a:cubicBezTo>
                  <a:cubicBezTo>
                    <a:pt x="538" y="6"/>
                    <a:pt x="508" y="0"/>
                    <a:pt x="4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6211740" y="918149"/>
              <a:ext cx="16799" cy="19889"/>
            </a:xfrm>
            <a:custGeom>
              <a:avLst/>
              <a:gdLst/>
              <a:ahLst/>
              <a:cxnLst/>
              <a:rect l="l" t="t" r="r" b="b"/>
              <a:pathLst>
                <a:path w="734" h="869" extrusionOk="0">
                  <a:moveTo>
                    <a:pt x="478" y="0"/>
                  </a:moveTo>
                  <a:cubicBezTo>
                    <a:pt x="334" y="0"/>
                    <a:pt x="183" y="125"/>
                    <a:pt x="100" y="318"/>
                  </a:cubicBezTo>
                  <a:cubicBezTo>
                    <a:pt x="0" y="551"/>
                    <a:pt x="33" y="785"/>
                    <a:pt x="200" y="851"/>
                  </a:cubicBezTo>
                  <a:cubicBezTo>
                    <a:pt x="223" y="863"/>
                    <a:pt x="250" y="869"/>
                    <a:pt x="278" y="869"/>
                  </a:cubicBezTo>
                  <a:cubicBezTo>
                    <a:pt x="411" y="869"/>
                    <a:pt x="585" y="744"/>
                    <a:pt x="667" y="551"/>
                  </a:cubicBezTo>
                  <a:cubicBezTo>
                    <a:pt x="734" y="318"/>
                    <a:pt x="701" y="51"/>
                    <a:pt x="567" y="17"/>
                  </a:cubicBezTo>
                  <a:cubicBezTo>
                    <a:pt x="538" y="6"/>
                    <a:pt x="508" y="0"/>
                    <a:pt x="4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6222428" y="917783"/>
              <a:ext cx="14511" cy="4532"/>
            </a:xfrm>
            <a:custGeom>
              <a:avLst/>
              <a:gdLst/>
              <a:ahLst/>
              <a:cxnLst/>
              <a:rect l="l" t="t" r="r" b="b"/>
              <a:pathLst>
                <a:path w="634" h="198" extrusionOk="0">
                  <a:moveTo>
                    <a:pt x="0" y="0"/>
                  </a:moveTo>
                  <a:lnTo>
                    <a:pt x="0" y="0"/>
                  </a:lnTo>
                  <a:cubicBezTo>
                    <a:pt x="75" y="150"/>
                    <a:pt x="183" y="197"/>
                    <a:pt x="289" y="197"/>
                  </a:cubicBezTo>
                  <a:cubicBezTo>
                    <a:pt x="464" y="197"/>
                    <a:pt x="634" y="67"/>
                    <a:pt x="634" y="67"/>
                  </a:cubicBez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2"/>
            <p:cNvSpPr/>
            <p:nvPr/>
          </p:nvSpPr>
          <p:spPr>
            <a:xfrm>
              <a:off x="6177363" y="927693"/>
              <a:ext cx="21400" cy="43349"/>
            </a:xfrm>
            <a:custGeom>
              <a:avLst/>
              <a:gdLst/>
              <a:ahLst/>
              <a:cxnLst/>
              <a:rect l="l" t="t" r="r" b="b"/>
              <a:pathLst>
                <a:path w="935" h="1894" extrusionOk="0">
                  <a:moveTo>
                    <a:pt x="735" y="1"/>
                  </a:moveTo>
                  <a:lnTo>
                    <a:pt x="1" y="1669"/>
                  </a:lnTo>
                  <a:cubicBezTo>
                    <a:pt x="201" y="1819"/>
                    <a:pt x="439" y="1894"/>
                    <a:pt x="686" y="1894"/>
                  </a:cubicBezTo>
                  <a:cubicBezTo>
                    <a:pt x="768" y="1894"/>
                    <a:pt x="852" y="1885"/>
                    <a:pt x="935" y="1869"/>
                  </a:cubicBezTo>
                  <a:cubicBezTo>
                    <a:pt x="768" y="1235"/>
                    <a:pt x="701" y="634"/>
                    <a:pt x="735" y="1"/>
                  </a:cubicBezTo>
                  <a:close/>
                </a:path>
              </a:pathLst>
            </a:custGeom>
            <a:solidFill>
              <a:srgbClr val="DE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2"/>
            <p:cNvSpPr/>
            <p:nvPr/>
          </p:nvSpPr>
          <p:spPr>
            <a:xfrm>
              <a:off x="6119343" y="942959"/>
              <a:ext cx="32866" cy="35910"/>
            </a:xfrm>
            <a:custGeom>
              <a:avLst/>
              <a:gdLst/>
              <a:ahLst/>
              <a:cxnLst/>
              <a:rect l="l" t="t" r="r" b="b"/>
              <a:pathLst>
                <a:path w="1436" h="1569" extrusionOk="0">
                  <a:moveTo>
                    <a:pt x="68" y="1"/>
                  </a:moveTo>
                  <a:cubicBezTo>
                    <a:pt x="34" y="1"/>
                    <a:pt x="1" y="34"/>
                    <a:pt x="34" y="101"/>
                  </a:cubicBezTo>
                  <a:cubicBezTo>
                    <a:pt x="201" y="768"/>
                    <a:pt x="668" y="1302"/>
                    <a:pt x="1335" y="1569"/>
                  </a:cubicBezTo>
                  <a:lnTo>
                    <a:pt x="1368" y="1569"/>
                  </a:lnTo>
                  <a:cubicBezTo>
                    <a:pt x="1368" y="1569"/>
                    <a:pt x="1402" y="1569"/>
                    <a:pt x="1435" y="1535"/>
                  </a:cubicBezTo>
                  <a:cubicBezTo>
                    <a:pt x="1435" y="1502"/>
                    <a:pt x="1435" y="1435"/>
                    <a:pt x="1368" y="1435"/>
                  </a:cubicBezTo>
                  <a:cubicBezTo>
                    <a:pt x="768" y="1202"/>
                    <a:pt x="334" y="668"/>
                    <a:pt x="168" y="68"/>
                  </a:cubicBezTo>
                  <a:cubicBezTo>
                    <a:pt x="168" y="1"/>
                    <a:pt x="134"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2"/>
            <p:cNvSpPr/>
            <p:nvPr/>
          </p:nvSpPr>
          <p:spPr>
            <a:xfrm>
              <a:off x="6139209" y="860633"/>
              <a:ext cx="37421" cy="11352"/>
            </a:xfrm>
            <a:custGeom>
              <a:avLst/>
              <a:gdLst/>
              <a:ahLst/>
              <a:cxnLst/>
              <a:rect l="l" t="t" r="r" b="b"/>
              <a:pathLst>
                <a:path w="1635" h="496" extrusionOk="0">
                  <a:moveTo>
                    <a:pt x="917" y="0"/>
                  </a:moveTo>
                  <a:cubicBezTo>
                    <a:pt x="651" y="0"/>
                    <a:pt x="381" y="76"/>
                    <a:pt x="134" y="229"/>
                  </a:cubicBezTo>
                  <a:cubicBezTo>
                    <a:pt x="0" y="295"/>
                    <a:pt x="67" y="496"/>
                    <a:pt x="234" y="496"/>
                  </a:cubicBezTo>
                  <a:lnTo>
                    <a:pt x="300" y="496"/>
                  </a:lnTo>
                  <a:cubicBezTo>
                    <a:pt x="500" y="376"/>
                    <a:pt x="725" y="315"/>
                    <a:pt x="944" y="315"/>
                  </a:cubicBezTo>
                  <a:cubicBezTo>
                    <a:pt x="1090" y="315"/>
                    <a:pt x="1234" y="342"/>
                    <a:pt x="1368" y="396"/>
                  </a:cubicBezTo>
                  <a:cubicBezTo>
                    <a:pt x="1395" y="404"/>
                    <a:pt x="1419" y="409"/>
                    <a:pt x="1441" y="409"/>
                  </a:cubicBezTo>
                  <a:cubicBezTo>
                    <a:pt x="1501" y="409"/>
                    <a:pt x="1543" y="378"/>
                    <a:pt x="1568" y="329"/>
                  </a:cubicBezTo>
                  <a:cubicBezTo>
                    <a:pt x="1635" y="262"/>
                    <a:pt x="1601" y="162"/>
                    <a:pt x="1501" y="129"/>
                  </a:cubicBezTo>
                  <a:cubicBezTo>
                    <a:pt x="1315" y="43"/>
                    <a:pt x="1117" y="0"/>
                    <a:pt x="9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6234627" y="879309"/>
              <a:ext cx="24467" cy="30097"/>
            </a:xfrm>
            <a:custGeom>
              <a:avLst/>
              <a:gdLst/>
              <a:ahLst/>
              <a:cxnLst/>
              <a:rect l="l" t="t" r="r" b="b"/>
              <a:pathLst>
                <a:path w="1069" h="1315" extrusionOk="0">
                  <a:moveTo>
                    <a:pt x="180" y="1"/>
                  </a:moveTo>
                  <a:cubicBezTo>
                    <a:pt x="122" y="1"/>
                    <a:pt x="59" y="38"/>
                    <a:pt x="34" y="113"/>
                  </a:cubicBezTo>
                  <a:cubicBezTo>
                    <a:pt x="1" y="180"/>
                    <a:pt x="34" y="280"/>
                    <a:pt x="134" y="313"/>
                  </a:cubicBezTo>
                  <a:cubicBezTo>
                    <a:pt x="468" y="480"/>
                    <a:pt x="701" y="814"/>
                    <a:pt x="768" y="1181"/>
                  </a:cubicBezTo>
                  <a:cubicBezTo>
                    <a:pt x="768" y="1247"/>
                    <a:pt x="835" y="1314"/>
                    <a:pt x="901" y="1314"/>
                  </a:cubicBezTo>
                  <a:lnTo>
                    <a:pt x="935" y="1314"/>
                  </a:lnTo>
                  <a:cubicBezTo>
                    <a:pt x="1035" y="1281"/>
                    <a:pt x="1068" y="1214"/>
                    <a:pt x="1068" y="1114"/>
                  </a:cubicBezTo>
                  <a:cubicBezTo>
                    <a:pt x="968" y="647"/>
                    <a:pt x="668" y="247"/>
                    <a:pt x="234" y="13"/>
                  </a:cubicBezTo>
                  <a:cubicBezTo>
                    <a:pt x="218" y="5"/>
                    <a:pt x="199" y="1"/>
                    <a:pt x="1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5304731" y="1118552"/>
              <a:ext cx="556601" cy="249588"/>
            </a:xfrm>
            <a:custGeom>
              <a:avLst/>
              <a:gdLst/>
              <a:ahLst/>
              <a:cxnLst/>
              <a:rect l="l" t="t" r="r" b="b"/>
              <a:pathLst>
                <a:path w="24319" h="10905" extrusionOk="0">
                  <a:moveTo>
                    <a:pt x="21783" y="1"/>
                  </a:moveTo>
                  <a:cubicBezTo>
                    <a:pt x="21483" y="335"/>
                    <a:pt x="21149" y="735"/>
                    <a:pt x="20782" y="1135"/>
                  </a:cubicBezTo>
                  <a:cubicBezTo>
                    <a:pt x="20449" y="1502"/>
                    <a:pt x="20082" y="1869"/>
                    <a:pt x="19715" y="2236"/>
                  </a:cubicBezTo>
                  <a:cubicBezTo>
                    <a:pt x="18981" y="3003"/>
                    <a:pt x="18247" y="3704"/>
                    <a:pt x="17447" y="4371"/>
                  </a:cubicBezTo>
                  <a:cubicBezTo>
                    <a:pt x="16646" y="5038"/>
                    <a:pt x="15845" y="5705"/>
                    <a:pt x="15011" y="6306"/>
                  </a:cubicBezTo>
                  <a:cubicBezTo>
                    <a:pt x="14811" y="6439"/>
                    <a:pt x="14611" y="6572"/>
                    <a:pt x="14378" y="6706"/>
                  </a:cubicBezTo>
                  <a:cubicBezTo>
                    <a:pt x="14178" y="6873"/>
                    <a:pt x="13977" y="7006"/>
                    <a:pt x="13744" y="7139"/>
                  </a:cubicBezTo>
                  <a:cubicBezTo>
                    <a:pt x="13544" y="7240"/>
                    <a:pt x="13310" y="7406"/>
                    <a:pt x="13110" y="7506"/>
                  </a:cubicBezTo>
                  <a:lnTo>
                    <a:pt x="12843" y="7640"/>
                  </a:lnTo>
                  <a:lnTo>
                    <a:pt x="12543" y="7773"/>
                  </a:lnTo>
                  <a:cubicBezTo>
                    <a:pt x="12143" y="7907"/>
                    <a:pt x="11709" y="8007"/>
                    <a:pt x="11242" y="8107"/>
                  </a:cubicBezTo>
                  <a:cubicBezTo>
                    <a:pt x="10775" y="8174"/>
                    <a:pt x="10308" y="8207"/>
                    <a:pt x="9808" y="8240"/>
                  </a:cubicBezTo>
                  <a:cubicBezTo>
                    <a:pt x="9636" y="8246"/>
                    <a:pt x="9463" y="8249"/>
                    <a:pt x="9290" y="8249"/>
                  </a:cubicBezTo>
                  <a:cubicBezTo>
                    <a:pt x="8453" y="8249"/>
                    <a:pt x="7601" y="8184"/>
                    <a:pt x="6772" y="8073"/>
                  </a:cubicBezTo>
                  <a:cubicBezTo>
                    <a:pt x="5738" y="7940"/>
                    <a:pt x="4704" y="7773"/>
                    <a:pt x="3670" y="7540"/>
                  </a:cubicBezTo>
                  <a:cubicBezTo>
                    <a:pt x="2636" y="7340"/>
                    <a:pt x="1602" y="7039"/>
                    <a:pt x="601" y="6773"/>
                  </a:cubicBezTo>
                  <a:lnTo>
                    <a:pt x="1" y="8274"/>
                  </a:lnTo>
                  <a:cubicBezTo>
                    <a:pt x="1035" y="8741"/>
                    <a:pt x="2069" y="9141"/>
                    <a:pt x="3136" y="9508"/>
                  </a:cubicBezTo>
                  <a:cubicBezTo>
                    <a:pt x="4170" y="9875"/>
                    <a:pt x="5271" y="10175"/>
                    <a:pt x="6372" y="10408"/>
                  </a:cubicBezTo>
                  <a:cubicBezTo>
                    <a:pt x="7506" y="10675"/>
                    <a:pt x="8640" y="10842"/>
                    <a:pt x="9808" y="10875"/>
                  </a:cubicBezTo>
                  <a:cubicBezTo>
                    <a:pt x="10048" y="10895"/>
                    <a:pt x="10288" y="10904"/>
                    <a:pt x="10528" y="10904"/>
                  </a:cubicBezTo>
                  <a:cubicBezTo>
                    <a:pt x="11521" y="10904"/>
                    <a:pt x="12510" y="10744"/>
                    <a:pt x="13477" y="10475"/>
                  </a:cubicBezTo>
                  <a:lnTo>
                    <a:pt x="13944" y="10308"/>
                  </a:lnTo>
                  <a:lnTo>
                    <a:pt x="14411" y="10108"/>
                  </a:lnTo>
                  <a:cubicBezTo>
                    <a:pt x="14711" y="9941"/>
                    <a:pt x="14945" y="9808"/>
                    <a:pt x="15212" y="9675"/>
                  </a:cubicBezTo>
                  <a:cubicBezTo>
                    <a:pt x="15478" y="9575"/>
                    <a:pt x="15712" y="9408"/>
                    <a:pt x="15979" y="9274"/>
                  </a:cubicBezTo>
                  <a:cubicBezTo>
                    <a:pt x="16212" y="9108"/>
                    <a:pt x="16479" y="8974"/>
                    <a:pt x="16713" y="8807"/>
                  </a:cubicBezTo>
                  <a:cubicBezTo>
                    <a:pt x="17680" y="8207"/>
                    <a:pt x="18614" y="7540"/>
                    <a:pt x="19481" y="6806"/>
                  </a:cubicBezTo>
                  <a:cubicBezTo>
                    <a:pt x="20349" y="6105"/>
                    <a:pt x="21216" y="5338"/>
                    <a:pt x="22016" y="4571"/>
                  </a:cubicBezTo>
                  <a:cubicBezTo>
                    <a:pt x="22417" y="4171"/>
                    <a:pt x="22817" y="3737"/>
                    <a:pt x="23184" y="3337"/>
                  </a:cubicBezTo>
                  <a:cubicBezTo>
                    <a:pt x="23584" y="2903"/>
                    <a:pt x="23951" y="2503"/>
                    <a:pt x="24318" y="2002"/>
                  </a:cubicBezTo>
                  <a:lnTo>
                    <a:pt x="2178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2"/>
            <p:cNvSpPr/>
            <p:nvPr/>
          </p:nvSpPr>
          <p:spPr>
            <a:xfrm>
              <a:off x="5267333" y="1230792"/>
              <a:ext cx="74064" cy="82601"/>
            </a:xfrm>
            <a:custGeom>
              <a:avLst/>
              <a:gdLst/>
              <a:ahLst/>
              <a:cxnLst/>
              <a:rect l="l" t="t" r="r" b="b"/>
              <a:pathLst>
                <a:path w="3236" h="3609" extrusionOk="0">
                  <a:moveTo>
                    <a:pt x="1601" y="0"/>
                  </a:moveTo>
                  <a:lnTo>
                    <a:pt x="0" y="2903"/>
                  </a:lnTo>
                  <a:cubicBezTo>
                    <a:pt x="0" y="2903"/>
                    <a:pt x="1177" y="3608"/>
                    <a:pt x="2349" y="3608"/>
                  </a:cubicBezTo>
                  <a:cubicBezTo>
                    <a:pt x="2501" y="3608"/>
                    <a:pt x="2653" y="3597"/>
                    <a:pt x="2802" y="3570"/>
                  </a:cubicBezTo>
                  <a:lnTo>
                    <a:pt x="3236" y="2336"/>
                  </a:lnTo>
                  <a:lnTo>
                    <a:pt x="1601"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2"/>
            <p:cNvSpPr/>
            <p:nvPr/>
          </p:nvSpPr>
          <p:spPr>
            <a:xfrm>
              <a:off x="5224579" y="1212459"/>
              <a:ext cx="80175" cy="84775"/>
            </a:xfrm>
            <a:custGeom>
              <a:avLst/>
              <a:gdLst/>
              <a:ahLst/>
              <a:cxnLst/>
              <a:rect l="l" t="t" r="r" b="b"/>
              <a:pathLst>
                <a:path w="3503" h="3704" extrusionOk="0">
                  <a:moveTo>
                    <a:pt x="801" y="1"/>
                  </a:moveTo>
                  <a:lnTo>
                    <a:pt x="0" y="2369"/>
                  </a:lnTo>
                  <a:lnTo>
                    <a:pt x="1868" y="3704"/>
                  </a:lnTo>
                  <a:lnTo>
                    <a:pt x="3503" y="801"/>
                  </a:lnTo>
                  <a:lnTo>
                    <a:pt x="801"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2"/>
            <p:cNvSpPr/>
            <p:nvPr/>
          </p:nvSpPr>
          <p:spPr>
            <a:xfrm>
              <a:off x="5749824" y="1052888"/>
              <a:ext cx="170283" cy="197771"/>
            </a:xfrm>
            <a:custGeom>
              <a:avLst/>
              <a:gdLst/>
              <a:ahLst/>
              <a:cxnLst/>
              <a:rect l="l" t="t" r="r" b="b"/>
              <a:pathLst>
                <a:path w="7440" h="8641" extrusionOk="0">
                  <a:moveTo>
                    <a:pt x="4697" y="0"/>
                  </a:moveTo>
                  <a:cubicBezTo>
                    <a:pt x="3084" y="0"/>
                    <a:pt x="1" y="3871"/>
                    <a:pt x="1" y="3871"/>
                  </a:cubicBezTo>
                  <a:lnTo>
                    <a:pt x="3337" y="8641"/>
                  </a:lnTo>
                  <a:cubicBezTo>
                    <a:pt x="3337" y="8641"/>
                    <a:pt x="6906" y="5572"/>
                    <a:pt x="7206" y="3537"/>
                  </a:cubicBezTo>
                  <a:cubicBezTo>
                    <a:pt x="7440" y="1803"/>
                    <a:pt x="6772" y="101"/>
                    <a:pt x="4738" y="1"/>
                  </a:cubicBezTo>
                  <a:cubicBezTo>
                    <a:pt x="4724" y="1"/>
                    <a:pt x="4711" y="0"/>
                    <a:pt x="46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2"/>
            <p:cNvSpPr/>
            <p:nvPr/>
          </p:nvSpPr>
          <p:spPr>
            <a:xfrm>
              <a:off x="6162097" y="891805"/>
              <a:ext cx="14534" cy="4532"/>
            </a:xfrm>
            <a:custGeom>
              <a:avLst/>
              <a:gdLst/>
              <a:ahLst/>
              <a:cxnLst/>
              <a:rect l="l" t="t" r="r" b="b"/>
              <a:pathLst>
                <a:path w="635" h="198" extrusionOk="0">
                  <a:moveTo>
                    <a:pt x="1" y="1"/>
                  </a:moveTo>
                  <a:lnTo>
                    <a:pt x="1" y="1"/>
                  </a:lnTo>
                  <a:cubicBezTo>
                    <a:pt x="51" y="151"/>
                    <a:pt x="152" y="198"/>
                    <a:pt x="260" y="198"/>
                  </a:cubicBezTo>
                  <a:cubicBezTo>
                    <a:pt x="439" y="198"/>
                    <a:pt x="635" y="68"/>
                    <a:pt x="635" y="68"/>
                  </a:cubicBez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2"/>
            <p:cNvSpPr/>
            <p:nvPr/>
          </p:nvSpPr>
          <p:spPr>
            <a:xfrm>
              <a:off x="6000259" y="1036798"/>
              <a:ext cx="84752" cy="50375"/>
            </a:xfrm>
            <a:custGeom>
              <a:avLst/>
              <a:gdLst/>
              <a:ahLst/>
              <a:cxnLst/>
              <a:rect l="l" t="t" r="r" b="b"/>
              <a:pathLst>
                <a:path w="3703" h="2201" extrusionOk="0">
                  <a:moveTo>
                    <a:pt x="447" y="0"/>
                  </a:moveTo>
                  <a:cubicBezTo>
                    <a:pt x="252" y="0"/>
                    <a:pt x="92" y="538"/>
                    <a:pt x="33" y="771"/>
                  </a:cubicBezTo>
                  <a:cubicBezTo>
                    <a:pt x="0" y="838"/>
                    <a:pt x="33" y="904"/>
                    <a:pt x="100" y="971"/>
                  </a:cubicBezTo>
                  <a:cubicBezTo>
                    <a:pt x="478" y="1320"/>
                    <a:pt x="2021" y="2201"/>
                    <a:pt x="3140" y="2201"/>
                  </a:cubicBezTo>
                  <a:cubicBezTo>
                    <a:pt x="3305" y="2201"/>
                    <a:pt x="3461" y="2182"/>
                    <a:pt x="3603" y="2139"/>
                  </a:cubicBezTo>
                  <a:cubicBezTo>
                    <a:pt x="3669" y="2105"/>
                    <a:pt x="3703" y="2072"/>
                    <a:pt x="3703" y="2005"/>
                  </a:cubicBezTo>
                  <a:cubicBezTo>
                    <a:pt x="3669" y="1772"/>
                    <a:pt x="3669" y="1505"/>
                    <a:pt x="3669" y="1271"/>
                  </a:cubicBezTo>
                  <a:cubicBezTo>
                    <a:pt x="3669" y="1205"/>
                    <a:pt x="3603" y="1138"/>
                    <a:pt x="3536" y="1138"/>
                  </a:cubicBezTo>
                  <a:cubicBezTo>
                    <a:pt x="2435" y="1138"/>
                    <a:pt x="1368" y="771"/>
                    <a:pt x="534" y="37"/>
                  </a:cubicBezTo>
                  <a:cubicBezTo>
                    <a:pt x="504" y="12"/>
                    <a:pt x="475" y="0"/>
                    <a:pt x="447"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2"/>
            <p:cNvSpPr/>
            <p:nvPr/>
          </p:nvSpPr>
          <p:spPr>
            <a:xfrm>
              <a:off x="5753647" y="1470012"/>
              <a:ext cx="316855" cy="121464"/>
            </a:xfrm>
            <a:custGeom>
              <a:avLst/>
              <a:gdLst/>
              <a:ahLst/>
              <a:cxnLst/>
              <a:rect l="l" t="t" r="r" b="b"/>
              <a:pathLst>
                <a:path w="13844" h="5307" extrusionOk="0">
                  <a:moveTo>
                    <a:pt x="1106" y="1"/>
                  </a:moveTo>
                  <a:cubicBezTo>
                    <a:pt x="1058" y="1"/>
                    <a:pt x="1007" y="17"/>
                    <a:pt x="968" y="56"/>
                  </a:cubicBezTo>
                  <a:lnTo>
                    <a:pt x="67" y="990"/>
                  </a:lnTo>
                  <a:cubicBezTo>
                    <a:pt x="1" y="1057"/>
                    <a:pt x="67" y="1157"/>
                    <a:pt x="201" y="1224"/>
                  </a:cubicBezTo>
                  <a:lnTo>
                    <a:pt x="13110" y="5293"/>
                  </a:lnTo>
                  <a:cubicBezTo>
                    <a:pt x="13137" y="5302"/>
                    <a:pt x="13164" y="5306"/>
                    <a:pt x="13189" y="5306"/>
                  </a:cubicBezTo>
                  <a:cubicBezTo>
                    <a:pt x="13259" y="5306"/>
                    <a:pt x="13319" y="5275"/>
                    <a:pt x="13344" y="5226"/>
                  </a:cubicBezTo>
                  <a:lnTo>
                    <a:pt x="13811" y="4159"/>
                  </a:lnTo>
                  <a:cubicBezTo>
                    <a:pt x="13844" y="4092"/>
                    <a:pt x="13777" y="3992"/>
                    <a:pt x="13644" y="3959"/>
                  </a:cubicBezTo>
                  <a:lnTo>
                    <a:pt x="1202" y="23"/>
                  </a:lnTo>
                  <a:cubicBezTo>
                    <a:pt x="1174" y="9"/>
                    <a:pt x="1141" y="1"/>
                    <a:pt x="1106"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2"/>
            <p:cNvSpPr/>
            <p:nvPr/>
          </p:nvSpPr>
          <p:spPr>
            <a:xfrm>
              <a:off x="5753647" y="1470012"/>
              <a:ext cx="316855" cy="121464"/>
            </a:xfrm>
            <a:custGeom>
              <a:avLst/>
              <a:gdLst/>
              <a:ahLst/>
              <a:cxnLst/>
              <a:rect l="l" t="t" r="r" b="b"/>
              <a:pathLst>
                <a:path w="13844" h="5307" extrusionOk="0">
                  <a:moveTo>
                    <a:pt x="1106" y="1"/>
                  </a:moveTo>
                  <a:cubicBezTo>
                    <a:pt x="1058" y="1"/>
                    <a:pt x="1007" y="17"/>
                    <a:pt x="968" y="56"/>
                  </a:cubicBezTo>
                  <a:lnTo>
                    <a:pt x="67" y="990"/>
                  </a:lnTo>
                  <a:cubicBezTo>
                    <a:pt x="1" y="1057"/>
                    <a:pt x="67" y="1157"/>
                    <a:pt x="201" y="1224"/>
                  </a:cubicBezTo>
                  <a:lnTo>
                    <a:pt x="13110" y="5293"/>
                  </a:lnTo>
                  <a:cubicBezTo>
                    <a:pt x="13137" y="5302"/>
                    <a:pt x="13164" y="5306"/>
                    <a:pt x="13189" y="5306"/>
                  </a:cubicBezTo>
                  <a:cubicBezTo>
                    <a:pt x="13259" y="5306"/>
                    <a:pt x="13319" y="5275"/>
                    <a:pt x="13344" y="5226"/>
                  </a:cubicBezTo>
                  <a:lnTo>
                    <a:pt x="13811" y="4159"/>
                  </a:lnTo>
                  <a:cubicBezTo>
                    <a:pt x="13844" y="4092"/>
                    <a:pt x="13777" y="3992"/>
                    <a:pt x="13644" y="3959"/>
                  </a:cubicBezTo>
                  <a:lnTo>
                    <a:pt x="1202" y="23"/>
                  </a:lnTo>
                  <a:cubicBezTo>
                    <a:pt x="1174" y="9"/>
                    <a:pt x="1141" y="1"/>
                    <a:pt x="11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2"/>
            <p:cNvSpPr/>
            <p:nvPr/>
          </p:nvSpPr>
          <p:spPr>
            <a:xfrm>
              <a:off x="5794112" y="1477085"/>
              <a:ext cx="27511" cy="38062"/>
            </a:xfrm>
            <a:custGeom>
              <a:avLst/>
              <a:gdLst/>
              <a:ahLst/>
              <a:cxnLst/>
              <a:rect l="l" t="t" r="r" b="b"/>
              <a:pathLst>
                <a:path w="1202" h="1663" extrusionOk="0">
                  <a:moveTo>
                    <a:pt x="731" y="0"/>
                  </a:moveTo>
                  <a:cubicBezTo>
                    <a:pt x="695" y="0"/>
                    <a:pt x="648" y="24"/>
                    <a:pt x="601" y="47"/>
                  </a:cubicBezTo>
                  <a:lnTo>
                    <a:pt x="1" y="1448"/>
                  </a:lnTo>
                  <a:cubicBezTo>
                    <a:pt x="1" y="1482"/>
                    <a:pt x="34" y="1515"/>
                    <a:pt x="101" y="1548"/>
                  </a:cubicBezTo>
                  <a:lnTo>
                    <a:pt x="434" y="1648"/>
                  </a:lnTo>
                  <a:cubicBezTo>
                    <a:pt x="454" y="1658"/>
                    <a:pt x="473" y="1662"/>
                    <a:pt x="492" y="1662"/>
                  </a:cubicBezTo>
                  <a:cubicBezTo>
                    <a:pt x="537" y="1662"/>
                    <a:pt x="578" y="1639"/>
                    <a:pt x="601" y="1615"/>
                  </a:cubicBezTo>
                  <a:lnTo>
                    <a:pt x="1202" y="247"/>
                  </a:lnTo>
                  <a:cubicBezTo>
                    <a:pt x="1202" y="181"/>
                    <a:pt x="1168" y="114"/>
                    <a:pt x="1101" y="114"/>
                  </a:cubicBezTo>
                  <a:lnTo>
                    <a:pt x="768" y="14"/>
                  </a:lnTo>
                  <a:cubicBezTo>
                    <a:pt x="758" y="4"/>
                    <a:pt x="745" y="0"/>
                    <a:pt x="731"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2"/>
            <p:cNvSpPr/>
            <p:nvPr/>
          </p:nvSpPr>
          <p:spPr>
            <a:xfrm>
              <a:off x="6020858" y="1549409"/>
              <a:ext cx="28266" cy="37947"/>
            </a:xfrm>
            <a:custGeom>
              <a:avLst/>
              <a:gdLst/>
              <a:ahLst/>
              <a:cxnLst/>
              <a:rect l="l" t="t" r="r" b="b"/>
              <a:pathLst>
                <a:path w="1235" h="1658" extrusionOk="0">
                  <a:moveTo>
                    <a:pt x="711" y="1"/>
                  </a:moveTo>
                  <a:cubicBezTo>
                    <a:pt x="669" y="1"/>
                    <a:pt x="635" y="17"/>
                    <a:pt x="635" y="56"/>
                  </a:cubicBezTo>
                  <a:lnTo>
                    <a:pt x="34" y="1424"/>
                  </a:lnTo>
                  <a:cubicBezTo>
                    <a:pt x="1" y="1457"/>
                    <a:pt x="67" y="1524"/>
                    <a:pt x="134" y="1524"/>
                  </a:cubicBezTo>
                  <a:lnTo>
                    <a:pt x="468" y="1657"/>
                  </a:lnTo>
                  <a:cubicBezTo>
                    <a:pt x="534" y="1657"/>
                    <a:pt x="601" y="1657"/>
                    <a:pt x="601" y="1591"/>
                  </a:cubicBezTo>
                  <a:lnTo>
                    <a:pt x="1202" y="223"/>
                  </a:lnTo>
                  <a:cubicBezTo>
                    <a:pt x="1235" y="190"/>
                    <a:pt x="1202" y="123"/>
                    <a:pt x="1135" y="123"/>
                  </a:cubicBezTo>
                  <a:lnTo>
                    <a:pt x="801" y="23"/>
                  </a:lnTo>
                  <a:cubicBezTo>
                    <a:pt x="774" y="9"/>
                    <a:pt x="740" y="1"/>
                    <a:pt x="71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2"/>
            <p:cNvSpPr/>
            <p:nvPr/>
          </p:nvSpPr>
          <p:spPr>
            <a:xfrm>
              <a:off x="5907863" y="1513270"/>
              <a:ext cx="27511" cy="37947"/>
            </a:xfrm>
            <a:custGeom>
              <a:avLst/>
              <a:gdLst/>
              <a:ahLst/>
              <a:cxnLst/>
              <a:rect l="l" t="t" r="r" b="b"/>
              <a:pathLst>
                <a:path w="1202" h="1658" extrusionOk="0">
                  <a:moveTo>
                    <a:pt x="768" y="1"/>
                  </a:moveTo>
                  <a:cubicBezTo>
                    <a:pt x="701" y="1"/>
                    <a:pt x="601" y="1"/>
                    <a:pt x="601" y="34"/>
                  </a:cubicBezTo>
                  <a:lnTo>
                    <a:pt x="1" y="1435"/>
                  </a:lnTo>
                  <a:cubicBezTo>
                    <a:pt x="1" y="1468"/>
                    <a:pt x="34" y="1535"/>
                    <a:pt x="101" y="1535"/>
                  </a:cubicBezTo>
                  <a:lnTo>
                    <a:pt x="435" y="1635"/>
                  </a:lnTo>
                  <a:cubicBezTo>
                    <a:pt x="462" y="1649"/>
                    <a:pt x="490" y="1657"/>
                    <a:pt x="515" y="1657"/>
                  </a:cubicBezTo>
                  <a:cubicBezTo>
                    <a:pt x="551" y="1657"/>
                    <a:pt x="582" y="1641"/>
                    <a:pt x="601" y="1602"/>
                  </a:cubicBezTo>
                  <a:lnTo>
                    <a:pt x="1202" y="234"/>
                  </a:lnTo>
                  <a:cubicBezTo>
                    <a:pt x="1202" y="201"/>
                    <a:pt x="1168" y="134"/>
                    <a:pt x="1102" y="134"/>
                  </a:cubicBezTo>
                  <a:lnTo>
                    <a:pt x="768"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2"/>
            <p:cNvSpPr/>
            <p:nvPr/>
          </p:nvSpPr>
          <p:spPr>
            <a:xfrm>
              <a:off x="5794112" y="1477085"/>
              <a:ext cx="27511" cy="38062"/>
            </a:xfrm>
            <a:custGeom>
              <a:avLst/>
              <a:gdLst/>
              <a:ahLst/>
              <a:cxnLst/>
              <a:rect l="l" t="t" r="r" b="b"/>
              <a:pathLst>
                <a:path w="1202" h="1663" extrusionOk="0">
                  <a:moveTo>
                    <a:pt x="731" y="0"/>
                  </a:moveTo>
                  <a:cubicBezTo>
                    <a:pt x="695" y="0"/>
                    <a:pt x="648" y="24"/>
                    <a:pt x="601" y="47"/>
                  </a:cubicBezTo>
                  <a:lnTo>
                    <a:pt x="1" y="1448"/>
                  </a:lnTo>
                  <a:cubicBezTo>
                    <a:pt x="1" y="1482"/>
                    <a:pt x="34" y="1515"/>
                    <a:pt x="101" y="1548"/>
                  </a:cubicBezTo>
                  <a:lnTo>
                    <a:pt x="434" y="1648"/>
                  </a:lnTo>
                  <a:cubicBezTo>
                    <a:pt x="454" y="1658"/>
                    <a:pt x="473" y="1662"/>
                    <a:pt x="492" y="1662"/>
                  </a:cubicBezTo>
                  <a:cubicBezTo>
                    <a:pt x="537" y="1662"/>
                    <a:pt x="578" y="1639"/>
                    <a:pt x="601" y="1615"/>
                  </a:cubicBezTo>
                  <a:lnTo>
                    <a:pt x="1202" y="247"/>
                  </a:lnTo>
                  <a:cubicBezTo>
                    <a:pt x="1202" y="181"/>
                    <a:pt x="1168" y="114"/>
                    <a:pt x="1101" y="114"/>
                  </a:cubicBezTo>
                  <a:lnTo>
                    <a:pt x="768" y="14"/>
                  </a:lnTo>
                  <a:cubicBezTo>
                    <a:pt x="758" y="4"/>
                    <a:pt x="745" y="0"/>
                    <a:pt x="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2"/>
            <p:cNvSpPr/>
            <p:nvPr/>
          </p:nvSpPr>
          <p:spPr>
            <a:xfrm>
              <a:off x="6020858" y="1549409"/>
              <a:ext cx="28266" cy="37947"/>
            </a:xfrm>
            <a:custGeom>
              <a:avLst/>
              <a:gdLst/>
              <a:ahLst/>
              <a:cxnLst/>
              <a:rect l="l" t="t" r="r" b="b"/>
              <a:pathLst>
                <a:path w="1235" h="1658" extrusionOk="0">
                  <a:moveTo>
                    <a:pt x="711" y="1"/>
                  </a:moveTo>
                  <a:cubicBezTo>
                    <a:pt x="669" y="1"/>
                    <a:pt x="635" y="17"/>
                    <a:pt x="635" y="56"/>
                  </a:cubicBezTo>
                  <a:lnTo>
                    <a:pt x="34" y="1424"/>
                  </a:lnTo>
                  <a:cubicBezTo>
                    <a:pt x="1" y="1457"/>
                    <a:pt x="67" y="1524"/>
                    <a:pt x="134" y="1524"/>
                  </a:cubicBezTo>
                  <a:lnTo>
                    <a:pt x="468" y="1657"/>
                  </a:lnTo>
                  <a:cubicBezTo>
                    <a:pt x="534" y="1657"/>
                    <a:pt x="601" y="1657"/>
                    <a:pt x="601" y="1591"/>
                  </a:cubicBezTo>
                  <a:lnTo>
                    <a:pt x="1202" y="223"/>
                  </a:lnTo>
                  <a:cubicBezTo>
                    <a:pt x="1235" y="190"/>
                    <a:pt x="1202" y="123"/>
                    <a:pt x="1135" y="123"/>
                  </a:cubicBezTo>
                  <a:lnTo>
                    <a:pt x="801" y="23"/>
                  </a:lnTo>
                  <a:cubicBezTo>
                    <a:pt x="774" y="9"/>
                    <a:pt x="740" y="1"/>
                    <a:pt x="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2"/>
            <p:cNvSpPr/>
            <p:nvPr/>
          </p:nvSpPr>
          <p:spPr>
            <a:xfrm>
              <a:off x="5907863" y="1513270"/>
              <a:ext cx="27511" cy="37947"/>
            </a:xfrm>
            <a:custGeom>
              <a:avLst/>
              <a:gdLst/>
              <a:ahLst/>
              <a:cxnLst/>
              <a:rect l="l" t="t" r="r" b="b"/>
              <a:pathLst>
                <a:path w="1202" h="1658" extrusionOk="0">
                  <a:moveTo>
                    <a:pt x="768" y="1"/>
                  </a:moveTo>
                  <a:cubicBezTo>
                    <a:pt x="701" y="1"/>
                    <a:pt x="601" y="1"/>
                    <a:pt x="601" y="34"/>
                  </a:cubicBezTo>
                  <a:lnTo>
                    <a:pt x="1" y="1435"/>
                  </a:lnTo>
                  <a:cubicBezTo>
                    <a:pt x="1" y="1468"/>
                    <a:pt x="34" y="1535"/>
                    <a:pt x="101" y="1535"/>
                  </a:cubicBezTo>
                  <a:lnTo>
                    <a:pt x="435" y="1635"/>
                  </a:lnTo>
                  <a:cubicBezTo>
                    <a:pt x="462" y="1649"/>
                    <a:pt x="490" y="1657"/>
                    <a:pt x="515" y="1657"/>
                  </a:cubicBezTo>
                  <a:cubicBezTo>
                    <a:pt x="551" y="1657"/>
                    <a:pt x="582" y="1641"/>
                    <a:pt x="601" y="1602"/>
                  </a:cubicBezTo>
                  <a:lnTo>
                    <a:pt x="1202" y="234"/>
                  </a:lnTo>
                  <a:cubicBezTo>
                    <a:pt x="1202" y="201"/>
                    <a:pt x="1168" y="134"/>
                    <a:pt x="1102" y="134"/>
                  </a:cubicBezTo>
                  <a:lnTo>
                    <a:pt x="7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2"/>
            <p:cNvSpPr/>
            <p:nvPr/>
          </p:nvSpPr>
          <p:spPr>
            <a:xfrm>
              <a:off x="4729088" y="2810396"/>
              <a:ext cx="408473" cy="830679"/>
            </a:xfrm>
            <a:custGeom>
              <a:avLst/>
              <a:gdLst/>
              <a:ahLst/>
              <a:cxnLst/>
              <a:rect l="l" t="t" r="r" b="b"/>
              <a:pathLst>
                <a:path w="17847" h="36294" extrusionOk="0">
                  <a:moveTo>
                    <a:pt x="0" y="1"/>
                  </a:moveTo>
                  <a:lnTo>
                    <a:pt x="0" y="36293"/>
                  </a:lnTo>
                  <a:lnTo>
                    <a:pt x="17847" y="36293"/>
                  </a:lnTo>
                  <a:lnTo>
                    <a:pt x="178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2"/>
            <p:cNvSpPr/>
            <p:nvPr/>
          </p:nvSpPr>
          <p:spPr>
            <a:xfrm>
              <a:off x="5400927" y="3076852"/>
              <a:ext cx="408473" cy="564223"/>
            </a:xfrm>
            <a:custGeom>
              <a:avLst/>
              <a:gdLst/>
              <a:ahLst/>
              <a:cxnLst/>
              <a:rect l="l" t="t" r="r" b="b"/>
              <a:pathLst>
                <a:path w="17847" h="24652" extrusionOk="0">
                  <a:moveTo>
                    <a:pt x="1" y="0"/>
                  </a:moveTo>
                  <a:lnTo>
                    <a:pt x="1" y="24651"/>
                  </a:lnTo>
                  <a:lnTo>
                    <a:pt x="17847" y="24651"/>
                  </a:lnTo>
                  <a:lnTo>
                    <a:pt x="178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2"/>
            <p:cNvSpPr/>
            <p:nvPr/>
          </p:nvSpPr>
          <p:spPr>
            <a:xfrm>
              <a:off x="6073545" y="2600449"/>
              <a:ext cx="407718" cy="1040626"/>
            </a:xfrm>
            <a:custGeom>
              <a:avLst/>
              <a:gdLst/>
              <a:ahLst/>
              <a:cxnLst/>
              <a:rect l="l" t="t" r="r" b="b"/>
              <a:pathLst>
                <a:path w="17814" h="45467" extrusionOk="0">
                  <a:moveTo>
                    <a:pt x="0" y="0"/>
                  </a:moveTo>
                  <a:lnTo>
                    <a:pt x="0" y="45466"/>
                  </a:lnTo>
                  <a:lnTo>
                    <a:pt x="17813" y="45466"/>
                  </a:lnTo>
                  <a:lnTo>
                    <a:pt x="178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2"/>
            <p:cNvSpPr/>
            <p:nvPr/>
          </p:nvSpPr>
          <p:spPr>
            <a:xfrm>
              <a:off x="6745385" y="2028605"/>
              <a:ext cx="408473" cy="1612470"/>
            </a:xfrm>
            <a:custGeom>
              <a:avLst/>
              <a:gdLst/>
              <a:ahLst/>
              <a:cxnLst/>
              <a:rect l="l" t="t" r="r" b="b"/>
              <a:pathLst>
                <a:path w="17847" h="70452" extrusionOk="0">
                  <a:moveTo>
                    <a:pt x="1" y="1"/>
                  </a:moveTo>
                  <a:lnTo>
                    <a:pt x="1" y="70451"/>
                  </a:lnTo>
                  <a:lnTo>
                    <a:pt x="17847" y="70451"/>
                  </a:lnTo>
                  <a:lnTo>
                    <a:pt x="178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2"/>
            <p:cNvSpPr/>
            <p:nvPr/>
          </p:nvSpPr>
          <p:spPr>
            <a:xfrm>
              <a:off x="7417225" y="1236125"/>
              <a:ext cx="408496" cy="2404950"/>
            </a:xfrm>
            <a:custGeom>
              <a:avLst/>
              <a:gdLst/>
              <a:ahLst/>
              <a:cxnLst/>
              <a:rect l="l" t="t" r="r" b="b"/>
              <a:pathLst>
                <a:path w="17848" h="105077" extrusionOk="0">
                  <a:moveTo>
                    <a:pt x="1" y="1"/>
                  </a:moveTo>
                  <a:lnTo>
                    <a:pt x="1" y="105076"/>
                  </a:lnTo>
                  <a:lnTo>
                    <a:pt x="17847" y="105076"/>
                  </a:lnTo>
                  <a:lnTo>
                    <a:pt x="1784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2"/>
            <p:cNvSpPr/>
            <p:nvPr/>
          </p:nvSpPr>
          <p:spPr>
            <a:xfrm>
              <a:off x="4837506" y="2810396"/>
              <a:ext cx="408473" cy="830679"/>
            </a:xfrm>
            <a:custGeom>
              <a:avLst/>
              <a:gdLst/>
              <a:ahLst/>
              <a:cxnLst/>
              <a:rect l="l" t="t" r="r" b="b"/>
              <a:pathLst>
                <a:path w="17847" h="36294" extrusionOk="0">
                  <a:moveTo>
                    <a:pt x="0" y="1"/>
                  </a:moveTo>
                  <a:lnTo>
                    <a:pt x="0" y="36293"/>
                  </a:lnTo>
                  <a:lnTo>
                    <a:pt x="17846" y="36293"/>
                  </a:lnTo>
                  <a:lnTo>
                    <a:pt x="17846" y="1"/>
                  </a:lnTo>
                  <a:close/>
                </a:path>
              </a:pathLst>
            </a:custGeom>
            <a:solidFill>
              <a:srgbClr val="FF409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Krona One"/>
                  <a:ea typeface="Krona One"/>
                  <a:cs typeface="Krona One"/>
                  <a:sym typeface="Krona One"/>
                </a:rPr>
                <a:t>1</a:t>
              </a:r>
              <a:endParaRPr>
                <a:solidFill>
                  <a:schemeClr val="lt1"/>
                </a:solidFill>
                <a:latin typeface="Krona One"/>
                <a:ea typeface="Krona One"/>
                <a:cs typeface="Krona One"/>
                <a:sym typeface="Krona One"/>
              </a:endParaRPr>
            </a:p>
          </p:txBody>
        </p:sp>
        <p:sp>
          <p:nvSpPr>
            <p:cNvPr id="1431" name="Google Shape;1431;p52"/>
            <p:cNvSpPr/>
            <p:nvPr/>
          </p:nvSpPr>
          <p:spPr>
            <a:xfrm>
              <a:off x="5509345" y="3076852"/>
              <a:ext cx="408473" cy="564223"/>
            </a:xfrm>
            <a:custGeom>
              <a:avLst/>
              <a:gdLst/>
              <a:ahLst/>
              <a:cxnLst/>
              <a:rect l="l" t="t" r="r" b="b"/>
              <a:pathLst>
                <a:path w="17847" h="24652" extrusionOk="0">
                  <a:moveTo>
                    <a:pt x="0" y="0"/>
                  </a:moveTo>
                  <a:lnTo>
                    <a:pt x="0" y="24651"/>
                  </a:lnTo>
                  <a:lnTo>
                    <a:pt x="17847" y="24651"/>
                  </a:lnTo>
                  <a:lnTo>
                    <a:pt x="17847" y="0"/>
                  </a:lnTo>
                  <a:close/>
                </a:path>
              </a:pathLst>
            </a:custGeom>
            <a:solidFill>
              <a:srgbClr val="FF409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Krona One"/>
                  <a:ea typeface="Krona One"/>
                  <a:cs typeface="Krona One"/>
                  <a:sym typeface="Krona One"/>
                </a:rPr>
                <a:t>2</a:t>
              </a:r>
              <a:endParaRPr/>
            </a:p>
          </p:txBody>
        </p:sp>
        <p:sp>
          <p:nvSpPr>
            <p:cNvPr id="1432" name="Google Shape;1432;p52"/>
            <p:cNvSpPr/>
            <p:nvPr/>
          </p:nvSpPr>
          <p:spPr>
            <a:xfrm>
              <a:off x="6181185" y="2600449"/>
              <a:ext cx="408473" cy="1040626"/>
            </a:xfrm>
            <a:custGeom>
              <a:avLst/>
              <a:gdLst/>
              <a:ahLst/>
              <a:cxnLst/>
              <a:rect l="l" t="t" r="r" b="b"/>
              <a:pathLst>
                <a:path w="17847" h="45467" extrusionOk="0">
                  <a:moveTo>
                    <a:pt x="1" y="0"/>
                  </a:moveTo>
                  <a:lnTo>
                    <a:pt x="1" y="45466"/>
                  </a:lnTo>
                  <a:lnTo>
                    <a:pt x="17847" y="45466"/>
                  </a:lnTo>
                  <a:lnTo>
                    <a:pt x="17847" y="0"/>
                  </a:lnTo>
                  <a:close/>
                </a:path>
              </a:pathLst>
            </a:custGeom>
            <a:solidFill>
              <a:srgbClr val="FF409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Krona One"/>
                  <a:ea typeface="Krona One"/>
                  <a:cs typeface="Krona One"/>
                  <a:sym typeface="Krona One"/>
                </a:rPr>
                <a:t>3</a:t>
              </a:r>
              <a:endParaRPr/>
            </a:p>
          </p:txBody>
        </p:sp>
        <p:sp>
          <p:nvSpPr>
            <p:cNvPr id="1433" name="Google Shape;1433;p52"/>
            <p:cNvSpPr/>
            <p:nvPr/>
          </p:nvSpPr>
          <p:spPr>
            <a:xfrm>
              <a:off x="6853803" y="2028605"/>
              <a:ext cx="408473" cy="1612470"/>
            </a:xfrm>
            <a:custGeom>
              <a:avLst/>
              <a:gdLst/>
              <a:ahLst/>
              <a:cxnLst/>
              <a:rect l="l" t="t" r="r" b="b"/>
              <a:pathLst>
                <a:path w="17847" h="70452" extrusionOk="0">
                  <a:moveTo>
                    <a:pt x="0" y="1"/>
                  </a:moveTo>
                  <a:lnTo>
                    <a:pt x="0" y="70451"/>
                  </a:lnTo>
                  <a:lnTo>
                    <a:pt x="17846" y="70451"/>
                  </a:lnTo>
                  <a:lnTo>
                    <a:pt x="17846" y="1"/>
                  </a:lnTo>
                  <a:close/>
                </a:path>
              </a:pathLst>
            </a:custGeom>
            <a:solidFill>
              <a:srgbClr val="FF409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Krona One"/>
                  <a:ea typeface="Krona One"/>
                  <a:cs typeface="Krona One"/>
                  <a:sym typeface="Krona One"/>
                </a:rPr>
                <a:t>4</a:t>
              </a:r>
              <a:endParaRPr/>
            </a:p>
          </p:txBody>
        </p:sp>
        <p:sp>
          <p:nvSpPr>
            <p:cNvPr id="1434" name="Google Shape;1434;p52"/>
            <p:cNvSpPr/>
            <p:nvPr/>
          </p:nvSpPr>
          <p:spPr>
            <a:xfrm>
              <a:off x="7526421" y="1236125"/>
              <a:ext cx="407695" cy="2404950"/>
            </a:xfrm>
            <a:custGeom>
              <a:avLst/>
              <a:gdLst/>
              <a:ahLst/>
              <a:cxnLst/>
              <a:rect l="l" t="t" r="r" b="b"/>
              <a:pathLst>
                <a:path w="17813" h="105077" extrusionOk="0">
                  <a:moveTo>
                    <a:pt x="0" y="1"/>
                  </a:moveTo>
                  <a:lnTo>
                    <a:pt x="0" y="105076"/>
                  </a:lnTo>
                  <a:lnTo>
                    <a:pt x="17813" y="105076"/>
                  </a:lnTo>
                  <a:lnTo>
                    <a:pt x="17813" y="1"/>
                  </a:lnTo>
                  <a:close/>
                </a:path>
              </a:pathLst>
            </a:custGeom>
            <a:solidFill>
              <a:srgbClr val="FF409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Krona One"/>
                  <a:ea typeface="Krona One"/>
                  <a:cs typeface="Krona One"/>
                  <a:sym typeface="Krona One"/>
                </a:rPr>
                <a:t>5</a:t>
              </a:r>
              <a:endParaRPr/>
            </a:p>
          </p:txBody>
        </p:sp>
        <p:sp>
          <p:nvSpPr>
            <p:cNvPr id="1435" name="Google Shape;1435;p52"/>
            <p:cNvSpPr/>
            <p:nvPr/>
          </p:nvSpPr>
          <p:spPr>
            <a:xfrm>
              <a:off x="6840048" y="1532358"/>
              <a:ext cx="306944" cy="337476"/>
            </a:xfrm>
            <a:custGeom>
              <a:avLst/>
              <a:gdLst/>
              <a:ahLst/>
              <a:cxnLst/>
              <a:rect l="l" t="t" r="r" b="b"/>
              <a:pathLst>
                <a:path w="13411" h="14745" extrusionOk="0">
                  <a:moveTo>
                    <a:pt x="6710" y="1"/>
                  </a:moveTo>
                  <a:cubicBezTo>
                    <a:pt x="5146" y="1"/>
                    <a:pt x="3587" y="601"/>
                    <a:pt x="2403" y="1802"/>
                  </a:cubicBezTo>
                  <a:cubicBezTo>
                    <a:pt x="1" y="4170"/>
                    <a:pt x="1" y="8040"/>
                    <a:pt x="2403" y="10441"/>
                  </a:cubicBezTo>
                  <a:lnTo>
                    <a:pt x="6706" y="14744"/>
                  </a:lnTo>
                  <a:lnTo>
                    <a:pt x="11042" y="10441"/>
                  </a:lnTo>
                  <a:cubicBezTo>
                    <a:pt x="13411" y="8040"/>
                    <a:pt x="13411" y="4170"/>
                    <a:pt x="11042" y="1802"/>
                  </a:cubicBezTo>
                  <a:cubicBezTo>
                    <a:pt x="9841" y="601"/>
                    <a:pt x="8274" y="1"/>
                    <a:pt x="6710"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 name="Google Shape;1436;p52"/>
          <p:cNvSpPr txBox="1"/>
          <p:nvPr/>
        </p:nvSpPr>
        <p:spPr>
          <a:xfrm>
            <a:off x="6821100" y="961575"/>
            <a:ext cx="14577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STEP 3</a:t>
            </a:r>
            <a:endParaRPr sz="1600">
              <a:solidFill>
                <a:srgbClr val="FFAB40"/>
              </a:solidFill>
              <a:latin typeface="Krona One"/>
              <a:ea typeface="Krona One"/>
              <a:cs typeface="Krona One"/>
              <a:sym typeface="Krona One"/>
            </a:endParaRPr>
          </a:p>
        </p:txBody>
      </p:sp>
      <p:sp>
        <p:nvSpPr>
          <p:cNvPr id="1437" name="Google Shape;1437;p52"/>
          <p:cNvSpPr txBox="1"/>
          <p:nvPr/>
        </p:nvSpPr>
        <p:spPr>
          <a:xfrm>
            <a:off x="6821100" y="1260775"/>
            <a:ext cx="1465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Mars is a very cold place</a:t>
            </a:r>
            <a:endParaRPr>
              <a:solidFill>
                <a:srgbClr val="263238"/>
              </a:solidFill>
              <a:latin typeface="Manjari"/>
              <a:ea typeface="Manjari"/>
              <a:cs typeface="Manjari"/>
              <a:sym typeface="Manjari"/>
            </a:endParaRPr>
          </a:p>
        </p:txBody>
      </p:sp>
      <p:sp>
        <p:nvSpPr>
          <p:cNvPr id="1438" name="Google Shape;1438;p52"/>
          <p:cNvSpPr txBox="1"/>
          <p:nvPr/>
        </p:nvSpPr>
        <p:spPr>
          <a:xfrm>
            <a:off x="6821100" y="2169873"/>
            <a:ext cx="14655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STEP 4</a:t>
            </a:r>
            <a:endParaRPr sz="1600">
              <a:solidFill>
                <a:srgbClr val="FFAB40"/>
              </a:solidFill>
              <a:latin typeface="Krona One"/>
              <a:ea typeface="Krona One"/>
              <a:cs typeface="Krona One"/>
              <a:sym typeface="Krona One"/>
            </a:endParaRPr>
          </a:p>
        </p:txBody>
      </p:sp>
      <p:sp>
        <p:nvSpPr>
          <p:cNvPr id="1439" name="Google Shape;1439;p52"/>
          <p:cNvSpPr txBox="1"/>
          <p:nvPr/>
        </p:nvSpPr>
        <p:spPr>
          <a:xfrm>
            <a:off x="6821100" y="2469075"/>
            <a:ext cx="1465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It’s a gas giant and the biggest</a:t>
            </a:r>
            <a:endParaRPr>
              <a:solidFill>
                <a:srgbClr val="263238"/>
              </a:solidFill>
              <a:latin typeface="Manjari"/>
              <a:ea typeface="Manjari"/>
              <a:cs typeface="Manjari"/>
              <a:sym typeface="Manjari"/>
            </a:endParaRPr>
          </a:p>
        </p:txBody>
      </p:sp>
      <p:sp>
        <p:nvSpPr>
          <p:cNvPr id="1440" name="Google Shape;1440;p52"/>
          <p:cNvSpPr txBox="1"/>
          <p:nvPr/>
        </p:nvSpPr>
        <p:spPr>
          <a:xfrm>
            <a:off x="6821100" y="3378175"/>
            <a:ext cx="14655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STEP 5</a:t>
            </a:r>
            <a:endParaRPr sz="1600">
              <a:solidFill>
                <a:srgbClr val="FFAB40"/>
              </a:solidFill>
              <a:latin typeface="Krona One"/>
              <a:ea typeface="Krona One"/>
              <a:cs typeface="Krona One"/>
              <a:sym typeface="Krona One"/>
            </a:endParaRPr>
          </a:p>
        </p:txBody>
      </p:sp>
      <p:sp>
        <p:nvSpPr>
          <p:cNvPr id="1441" name="Google Shape;1441;p52"/>
          <p:cNvSpPr txBox="1"/>
          <p:nvPr/>
        </p:nvSpPr>
        <p:spPr>
          <a:xfrm>
            <a:off x="6821100" y="3677375"/>
            <a:ext cx="1465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Mercury is the smallest planet</a:t>
            </a:r>
            <a:endParaRPr>
              <a:solidFill>
                <a:srgbClr val="263238"/>
              </a:solidFill>
              <a:latin typeface="Manjari"/>
              <a:ea typeface="Manjari"/>
              <a:cs typeface="Manjari"/>
              <a:sym typeface="Manjari"/>
            </a:endParaRPr>
          </a:p>
        </p:txBody>
      </p:sp>
      <p:sp>
        <p:nvSpPr>
          <p:cNvPr id="1442" name="Google Shape;1442;p52"/>
          <p:cNvSpPr txBox="1"/>
          <p:nvPr/>
        </p:nvSpPr>
        <p:spPr>
          <a:xfrm>
            <a:off x="857375" y="1779850"/>
            <a:ext cx="1465500" cy="33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FFAB40"/>
                </a:solidFill>
                <a:latin typeface="Krona One"/>
                <a:ea typeface="Krona One"/>
                <a:cs typeface="Krona One"/>
                <a:sym typeface="Krona One"/>
              </a:rPr>
              <a:t>STEP 1</a:t>
            </a:r>
            <a:endParaRPr sz="1600">
              <a:solidFill>
                <a:srgbClr val="FFAB40"/>
              </a:solidFill>
              <a:latin typeface="Krona One"/>
              <a:ea typeface="Krona One"/>
              <a:cs typeface="Krona One"/>
              <a:sym typeface="Krona One"/>
            </a:endParaRPr>
          </a:p>
        </p:txBody>
      </p:sp>
      <p:sp>
        <p:nvSpPr>
          <p:cNvPr id="1443" name="Google Shape;1443;p52"/>
          <p:cNvSpPr txBox="1"/>
          <p:nvPr/>
        </p:nvSpPr>
        <p:spPr>
          <a:xfrm>
            <a:off x="857250" y="2079050"/>
            <a:ext cx="1465500" cy="65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263238"/>
                </a:solidFill>
                <a:latin typeface="Manjari"/>
                <a:ea typeface="Manjari"/>
                <a:cs typeface="Manjari"/>
                <a:sym typeface="Manjari"/>
              </a:rPr>
              <a:t>Venus has a beautiful name</a:t>
            </a:r>
            <a:endParaRPr>
              <a:solidFill>
                <a:srgbClr val="263238"/>
              </a:solidFill>
              <a:latin typeface="Manjari"/>
              <a:ea typeface="Manjari"/>
              <a:cs typeface="Manjari"/>
              <a:sym typeface="Manjari"/>
            </a:endParaRPr>
          </a:p>
        </p:txBody>
      </p:sp>
      <p:sp>
        <p:nvSpPr>
          <p:cNvPr id="1444" name="Google Shape;1444;p52"/>
          <p:cNvSpPr txBox="1"/>
          <p:nvPr/>
        </p:nvSpPr>
        <p:spPr>
          <a:xfrm>
            <a:off x="857325" y="2948600"/>
            <a:ext cx="1465500" cy="33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FFAB40"/>
                </a:solidFill>
                <a:latin typeface="Krona One"/>
                <a:ea typeface="Krona One"/>
                <a:cs typeface="Krona One"/>
                <a:sym typeface="Krona One"/>
              </a:rPr>
              <a:t>STEP 2</a:t>
            </a:r>
            <a:endParaRPr sz="1600">
              <a:solidFill>
                <a:srgbClr val="FFAB40"/>
              </a:solidFill>
              <a:latin typeface="Krona One"/>
              <a:ea typeface="Krona One"/>
              <a:cs typeface="Krona One"/>
              <a:sym typeface="Krona One"/>
            </a:endParaRPr>
          </a:p>
        </p:txBody>
      </p:sp>
      <p:sp>
        <p:nvSpPr>
          <p:cNvPr id="1445" name="Google Shape;1445;p52"/>
          <p:cNvSpPr txBox="1"/>
          <p:nvPr/>
        </p:nvSpPr>
        <p:spPr>
          <a:xfrm>
            <a:off x="857250" y="3247799"/>
            <a:ext cx="1465500" cy="65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263238"/>
                </a:solidFill>
                <a:latin typeface="Manjari"/>
                <a:ea typeface="Manjari"/>
                <a:cs typeface="Manjari"/>
                <a:sym typeface="Manjari"/>
              </a:rPr>
              <a:t>It’s a gas giant and has rings</a:t>
            </a:r>
            <a:endParaRPr>
              <a:solidFill>
                <a:srgbClr val="263238"/>
              </a:solidFill>
              <a:latin typeface="Manjari"/>
              <a:ea typeface="Manjari"/>
              <a:cs typeface="Manjari"/>
              <a:sym typeface="Manjari"/>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53"/>
          <p:cNvSpPr txBox="1">
            <a:spLocks noGrp="1"/>
          </p:cNvSpPr>
          <p:nvPr>
            <p:ph type="title"/>
          </p:nvPr>
        </p:nvSpPr>
        <p:spPr>
          <a:xfrm>
            <a:off x="1075800" y="521225"/>
            <a:ext cx="6992400" cy="115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INTERACTIONS WITH DIFFERENT USERS </a:t>
            </a:r>
            <a:endParaRPr/>
          </a:p>
        </p:txBody>
      </p:sp>
      <p:sp>
        <p:nvSpPr>
          <p:cNvPr id="1451" name="Google Shape;1451;p53"/>
          <p:cNvSpPr/>
          <p:nvPr/>
        </p:nvSpPr>
        <p:spPr>
          <a:xfrm>
            <a:off x="2329639" y="1932567"/>
            <a:ext cx="1722706" cy="1723340"/>
          </a:xfrm>
          <a:custGeom>
            <a:avLst/>
            <a:gdLst/>
            <a:ahLst/>
            <a:cxnLst/>
            <a:rect l="l" t="t" r="r" b="b"/>
            <a:pathLst>
              <a:path w="48944" h="48962" extrusionOk="0">
                <a:moveTo>
                  <a:pt x="24462" y="4823"/>
                </a:moveTo>
                <a:cubicBezTo>
                  <a:pt x="35315" y="4823"/>
                  <a:pt x="44139" y="13647"/>
                  <a:pt x="44158" y="24500"/>
                </a:cubicBezTo>
                <a:cubicBezTo>
                  <a:pt x="44158" y="35372"/>
                  <a:pt x="35334" y="44196"/>
                  <a:pt x="24462" y="44196"/>
                </a:cubicBezTo>
                <a:cubicBezTo>
                  <a:pt x="13610" y="44196"/>
                  <a:pt x="4786" y="35372"/>
                  <a:pt x="4786" y="24500"/>
                </a:cubicBezTo>
                <a:cubicBezTo>
                  <a:pt x="4786" y="13647"/>
                  <a:pt x="13610" y="4823"/>
                  <a:pt x="24462" y="4823"/>
                </a:cubicBezTo>
                <a:close/>
                <a:moveTo>
                  <a:pt x="24462" y="0"/>
                </a:moveTo>
                <a:cubicBezTo>
                  <a:pt x="10968" y="0"/>
                  <a:pt x="1" y="10987"/>
                  <a:pt x="1" y="24481"/>
                </a:cubicBezTo>
                <a:cubicBezTo>
                  <a:pt x="1" y="37975"/>
                  <a:pt x="10968" y="48962"/>
                  <a:pt x="24462" y="48962"/>
                </a:cubicBezTo>
                <a:cubicBezTo>
                  <a:pt x="37937" y="48962"/>
                  <a:pt x="48924" y="37975"/>
                  <a:pt x="48943" y="24481"/>
                </a:cubicBezTo>
                <a:cubicBezTo>
                  <a:pt x="48943" y="10987"/>
                  <a:pt x="37956" y="0"/>
                  <a:pt x="24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3"/>
          <p:cNvSpPr/>
          <p:nvPr/>
        </p:nvSpPr>
        <p:spPr>
          <a:xfrm>
            <a:off x="2274413" y="1877975"/>
            <a:ext cx="1832487" cy="1832523"/>
          </a:xfrm>
          <a:custGeom>
            <a:avLst/>
            <a:gdLst/>
            <a:ahLst/>
            <a:cxnLst/>
            <a:rect l="l" t="t" r="r" b="b"/>
            <a:pathLst>
              <a:path w="52063" h="52064" extrusionOk="0">
                <a:moveTo>
                  <a:pt x="26031" y="1"/>
                </a:moveTo>
                <a:lnTo>
                  <a:pt x="26031" y="7906"/>
                </a:lnTo>
                <a:cubicBezTo>
                  <a:pt x="36042" y="7906"/>
                  <a:pt x="44177" y="16040"/>
                  <a:pt x="44177" y="26032"/>
                </a:cubicBezTo>
                <a:cubicBezTo>
                  <a:pt x="44177" y="36042"/>
                  <a:pt x="36042" y="44177"/>
                  <a:pt x="26031" y="44177"/>
                </a:cubicBezTo>
                <a:cubicBezTo>
                  <a:pt x="16040" y="44177"/>
                  <a:pt x="7905" y="36042"/>
                  <a:pt x="7905" y="26032"/>
                </a:cubicBezTo>
                <a:lnTo>
                  <a:pt x="0" y="26032"/>
                </a:lnTo>
                <a:cubicBezTo>
                  <a:pt x="0" y="40387"/>
                  <a:pt x="11676" y="52063"/>
                  <a:pt x="26031" y="52063"/>
                </a:cubicBezTo>
                <a:cubicBezTo>
                  <a:pt x="40368" y="52063"/>
                  <a:pt x="52043" y="40387"/>
                  <a:pt x="52062" y="26032"/>
                </a:cubicBezTo>
                <a:cubicBezTo>
                  <a:pt x="52062" y="11676"/>
                  <a:pt x="40387" y="1"/>
                  <a:pt x="260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3"/>
          <p:cNvSpPr/>
          <p:nvPr/>
        </p:nvSpPr>
        <p:spPr>
          <a:xfrm>
            <a:off x="2741950" y="2346214"/>
            <a:ext cx="898064" cy="897395"/>
          </a:xfrm>
          <a:custGeom>
            <a:avLst/>
            <a:gdLst/>
            <a:ahLst/>
            <a:cxnLst/>
            <a:rect l="l" t="t" r="r" b="b"/>
            <a:pathLst>
              <a:path w="25515" h="25496" extrusionOk="0">
                <a:moveTo>
                  <a:pt x="12748" y="0"/>
                </a:moveTo>
                <a:cubicBezTo>
                  <a:pt x="5705" y="0"/>
                  <a:pt x="1" y="5704"/>
                  <a:pt x="1" y="12748"/>
                </a:cubicBezTo>
                <a:cubicBezTo>
                  <a:pt x="1" y="19792"/>
                  <a:pt x="5705" y="25496"/>
                  <a:pt x="12748" y="25496"/>
                </a:cubicBezTo>
                <a:cubicBezTo>
                  <a:pt x="19792" y="25496"/>
                  <a:pt x="25515" y="19792"/>
                  <a:pt x="25515" y="12748"/>
                </a:cubicBezTo>
                <a:cubicBezTo>
                  <a:pt x="25515" y="5704"/>
                  <a:pt x="19792" y="0"/>
                  <a:pt x="12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75%</a:t>
            </a:r>
            <a:endParaRPr sz="1800">
              <a:solidFill>
                <a:schemeClr val="lt1"/>
              </a:solidFill>
              <a:latin typeface="Krona One"/>
              <a:ea typeface="Krona One"/>
              <a:cs typeface="Krona One"/>
              <a:sym typeface="Krona One"/>
            </a:endParaRPr>
          </a:p>
        </p:txBody>
      </p:sp>
      <p:sp>
        <p:nvSpPr>
          <p:cNvPr id="1454" name="Google Shape;1454;p53"/>
          <p:cNvSpPr/>
          <p:nvPr/>
        </p:nvSpPr>
        <p:spPr>
          <a:xfrm>
            <a:off x="5091620" y="1932567"/>
            <a:ext cx="1723340" cy="1723340"/>
          </a:xfrm>
          <a:custGeom>
            <a:avLst/>
            <a:gdLst/>
            <a:ahLst/>
            <a:cxnLst/>
            <a:rect l="l" t="t" r="r" b="b"/>
            <a:pathLst>
              <a:path w="48962" h="48962" extrusionOk="0">
                <a:moveTo>
                  <a:pt x="24481" y="4823"/>
                </a:moveTo>
                <a:cubicBezTo>
                  <a:pt x="35334" y="4823"/>
                  <a:pt x="44177" y="13647"/>
                  <a:pt x="44177" y="24500"/>
                </a:cubicBezTo>
                <a:cubicBezTo>
                  <a:pt x="44177" y="35372"/>
                  <a:pt x="35334" y="44196"/>
                  <a:pt x="24481" y="44196"/>
                </a:cubicBezTo>
                <a:cubicBezTo>
                  <a:pt x="13609" y="44196"/>
                  <a:pt x="4785" y="35372"/>
                  <a:pt x="4785" y="24500"/>
                </a:cubicBezTo>
                <a:cubicBezTo>
                  <a:pt x="4785" y="13647"/>
                  <a:pt x="13609" y="4823"/>
                  <a:pt x="24481" y="4823"/>
                </a:cubicBezTo>
                <a:close/>
                <a:moveTo>
                  <a:pt x="24481" y="0"/>
                </a:moveTo>
                <a:cubicBezTo>
                  <a:pt x="10987" y="0"/>
                  <a:pt x="0" y="10987"/>
                  <a:pt x="0" y="24481"/>
                </a:cubicBezTo>
                <a:cubicBezTo>
                  <a:pt x="0" y="37975"/>
                  <a:pt x="10987" y="48962"/>
                  <a:pt x="24481" y="48962"/>
                </a:cubicBezTo>
                <a:cubicBezTo>
                  <a:pt x="37975" y="48962"/>
                  <a:pt x="48962" y="37975"/>
                  <a:pt x="48962" y="24481"/>
                </a:cubicBezTo>
                <a:cubicBezTo>
                  <a:pt x="48962" y="10987"/>
                  <a:pt x="37975" y="0"/>
                  <a:pt x="24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3"/>
          <p:cNvSpPr/>
          <p:nvPr/>
        </p:nvSpPr>
        <p:spPr>
          <a:xfrm>
            <a:off x="5953307" y="1877975"/>
            <a:ext cx="916261" cy="1832523"/>
          </a:xfrm>
          <a:custGeom>
            <a:avLst/>
            <a:gdLst/>
            <a:ahLst/>
            <a:cxnLst/>
            <a:rect l="l" t="t" r="r" b="b"/>
            <a:pathLst>
              <a:path w="26032" h="52064" extrusionOk="0">
                <a:moveTo>
                  <a:pt x="0" y="1"/>
                </a:moveTo>
                <a:lnTo>
                  <a:pt x="0" y="7906"/>
                </a:lnTo>
                <a:cubicBezTo>
                  <a:pt x="9991" y="7906"/>
                  <a:pt x="18126" y="16040"/>
                  <a:pt x="18126" y="26032"/>
                </a:cubicBezTo>
                <a:cubicBezTo>
                  <a:pt x="18126" y="36042"/>
                  <a:pt x="9991" y="44177"/>
                  <a:pt x="0" y="44177"/>
                </a:cubicBezTo>
                <a:lnTo>
                  <a:pt x="0" y="52063"/>
                </a:lnTo>
                <a:cubicBezTo>
                  <a:pt x="14355" y="52063"/>
                  <a:pt x="26031" y="40387"/>
                  <a:pt x="26031" y="26032"/>
                </a:cubicBezTo>
                <a:cubicBezTo>
                  <a:pt x="26031" y="11676"/>
                  <a:pt x="1435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3"/>
          <p:cNvSpPr/>
          <p:nvPr/>
        </p:nvSpPr>
        <p:spPr>
          <a:xfrm>
            <a:off x="5504600" y="2346214"/>
            <a:ext cx="897395" cy="897395"/>
          </a:xfrm>
          <a:custGeom>
            <a:avLst/>
            <a:gdLst/>
            <a:ahLst/>
            <a:cxnLst/>
            <a:rect l="l" t="t" r="r" b="b"/>
            <a:pathLst>
              <a:path w="25496" h="25496" extrusionOk="0">
                <a:moveTo>
                  <a:pt x="12748" y="0"/>
                </a:moveTo>
                <a:cubicBezTo>
                  <a:pt x="5704" y="0"/>
                  <a:pt x="0" y="5704"/>
                  <a:pt x="0" y="12748"/>
                </a:cubicBezTo>
                <a:cubicBezTo>
                  <a:pt x="0" y="19792"/>
                  <a:pt x="5704" y="25496"/>
                  <a:pt x="12748" y="25496"/>
                </a:cubicBezTo>
                <a:cubicBezTo>
                  <a:pt x="19792" y="25496"/>
                  <a:pt x="25496" y="19792"/>
                  <a:pt x="25496" y="12748"/>
                </a:cubicBezTo>
                <a:cubicBezTo>
                  <a:pt x="25496" y="5704"/>
                  <a:pt x="19792" y="0"/>
                  <a:pt x="12748"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50%</a:t>
            </a:r>
            <a:endParaRPr/>
          </a:p>
        </p:txBody>
      </p:sp>
      <p:sp>
        <p:nvSpPr>
          <p:cNvPr id="1457" name="Google Shape;1457;p53"/>
          <p:cNvSpPr txBox="1"/>
          <p:nvPr/>
        </p:nvSpPr>
        <p:spPr>
          <a:xfrm>
            <a:off x="2302363" y="3805550"/>
            <a:ext cx="17766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AB40"/>
                </a:solidFill>
                <a:latin typeface="Krona One"/>
                <a:ea typeface="Krona One"/>
                <a:cs typeface="Krona One"/>
                <a:sym typeface="Krona One"/>
              </a:rPr>
              <a:t>MARS</a:t>
            </a:r>
            <a:endParaRPr sz="1600">
              <a:solidFill>
                <a:srgbClr val="FFAB40"/>
              </a:solidFill>
              <a:latin typeface="Krona One"/>
              <a:ea typeface="Krona One"/>
              <a:cs typeface="Krona One"/>
              <a:sym typeface="Krona One"/>
            </a:endParaRPr>
          </a:p>
        </p:txBody>
      </p:sp>
      <p:sp>
        <p:nvSpPr>
          <p:cNvPr id="1458" name="Google Shape;1458;p53"/>
          <p:cNvSpPr txBox="1"/>
          <p:nvPr/>
        </p:nvSpPr>
        <p:spPr>
          <a:xfrm>
            <a:off x="2302375" y="4104750"/>
            <a:ext cx="1776600" cy="55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63238"/>
                </a:solidFill>
                <a:latin typeface="Manjari"/>
                <a:ea typeface="Manjari"/>
                <a:cs typeface="Manjari"/>
                <a:sym typeface="Manjari"/>
              </a:rPr>
              <a:t>Mars is actually a cold place</a:t>
            </a:r>
            <a:endParaRPr>
              <a:solidFill>
                <a:srgbClr val="263238"/>
              </a:solidFill>
              <a:latin typeface="Manjari"/>
              <a:ea typeface="Manjari"/>
              <a:cs typeface="Manjari"/>
              <a:sym typeface="Manjari"/>
            </a:endParaRPr>
          </a:p>
        </p:txBody>
      </p:sp>
      <p:sp>
        <p:nvSpPr>
          <p:cNvPr id="1459" name="Google Shape;1459;p53"/>
          <p:cNvSpPr txBox="1"/>
          <p:nvPr/>
        </p:nvSpPr>
        <p:spPr>
          <a:xfrm>
            <a:off x="5065000" y="3805550"/>
            <a:ext cx="17766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AB40"/>
                </a:solidFill>
                <a:latin typeface="Krona One"/>
                <a:ea typeface="Krona One"/>
                <a:cs typeface="Krona One"/>
                <a:sym typeface="Krona One"/>
              </a:rPr>
              <a:t>MERCURY</a:t>
            </a:r>
            <a:endParaRPr sz="1600">
              <a:solidFill>
                <a:srgbClr val="FFAB40"/>
              </a:solidFill>
              <a:latin typeface="Krona One"/>
              <a:ea typeface="Krona One"/>
              <a:cs typeface="Krona One"/>
              <a:sym typeface="Krona One"/>
            </a:endParaRPr>
          </a:p>
        </p:txBody>
      </p:sp>
      <p:sp>
        <p:nvSpPr>
          <p:cNvPr id="1460" name="Google Shape;1460;p53"/>
          <p:cNvSpPr txBox="1"/>
          <p:nvPr/>
        </p:nvSpPr>
        <p:spPr>
          <a:xfrm>
            <a:off x="5065005" y="4104750"/>
            <a:ext cx="1776600" cy="55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63238"/>
                </a:solidFill>
                <a:latin typeface="Manjari"/>
                <a:ea typeface="Manjari"/>
                <a:cs typeface="Manjari"/>
                <a:sym typeface="Manjari"/>
              </a:rPr>
              <a:t>Mercury is the smallest planet </a:t>
            </a:r>
            <a:endParaRPr>
              <a:solidFill>
                <a:srgbClr val="263238"/>
              </a:solidFill>
              <a:latin typeface="Manjari"/>
              <a:ea typeface="Manjari"/>
              <a:cs typeface="Manjari"/>
              <a:sym typeface="Manjari"/>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64"/>
        <p:cNvGrpSpPr/>
        <p:nvPr/>
      </p:nvGrpSpPr>
      <p:grpSpPr>
        <a:xfrm>
          <a:off x="0" y="0"/>
          <a:ext cx="0" cy="0"/>
          <a:chOff x="0" y="0"/>
          <a:chExt cx="0" cy="0"/>
        </a:xfrm>
      </p:grpSpPr>
      <p:sp>
        <p:nvSpPr>
          <p:cNvPr id="1465" name="Google Shape;1465;p54"/>
          <p:cNvSpPr txBox="1">
            <a:spLocks noGrp="1"/>
          </p:cNvSpPr>
          <p:nvPr>
            <p:ph type="title"/>
          </p:nvPr>
        </p:nvSpPr>
        <p:spPr>
          <a:xfrm>
            <a:off x="3080250" y="521225"/>
            <a:ext cx="2983500" cy="6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GOALS</a:t>
            </a:r>
            <a:endParaRPr/>
          </a:p>
        </p:txBody>
      </p:sp>
      <p:sp>
        <p:nvSpPr>
          <p:cNvPr id="1466" name="Google Shape;1466;p54"/>
          <p:cNvSpPr txBox="1">
            <a:spLocks noGrp="1"/>
          </p:cNvSpPr>
          <p:nvPr>
            <p:ph type="subTitle" idx="9"/>
          </p:nvPr>
        </p:nvSpPr>
        <p:spPr>
          <a:xfrm>
            <a:off x="1318550" y="3465950"/>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467" name="Google Shape;1467;p54"/>
          <p:cNvSpPr txBox="1">
            <a:spLocks noGrp="1"/>
          </p:cNvSpPr>
          <p:nvPr>
            <p:ph type="subTitle" idx="13"/>
          </p:nvPr>
        </p:nvSpPr>
        <p:spPr>
          <a:xfrm>
            <a:off x="1318550" y="3765150"/>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a:t>
            </a:r>
            <a:endParaRPr/>
          </a:p>
        </p:txBody>
      </p:sp>
      <p:sp>
        <p:nvSpPr>
          <p:cNvPr id="1468" name="Google Shape;1468;p54"/>
          <p:cNvSpPr txBox="1">
            <a:spLocks noGrp="1"/>
          </p:cNvSpPr>
          <p:nvPr>
            <p:ph type="subTitle" idx="14"/>
          </p:nvPr>
        </p:nvSpPr>
        <p:spPr>
          <a:xfrm>
            <a:off x="6723600" y="1923975"/>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a:t>
            </a:r>
            <a:endParaRPr/>
          </a:p>
        </p:txBody>
      </p:sp>
      <p:sp>
        <p:nvSpPr>
          <p:cNvPr id="1469" name="Google Shape;1469;p54"/>
          <p:cNvSpPr txBox="1">
            <a:spLocks noGrp="1"/>
          </p:cNvSpPr>
          <p:nvPr>
            <p:ph type="subTitle" idx="15"/>
          </p:nvPr>
        </p:nvSpPr>
        <p:spPr>
          <a:xfrm>
            <a:off x="6723600" y="2223175"/>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the ringed one</a:t>
            </a:r>
            <a:endParaRPr/>
          </a:p>
        </p:txBody>
      </p:sp>
      <p:sp>
        <p:nvSpPr>
          <p:cNvPr id="1470" name="Google Shape;1470;p54"/>
          <p:cNvSpPr txBox="1">
            <a:spLocks noGrp="1"/>
          </p:cNvSpPr>
          <p:nvPr>
            <p:ph type="subTitle" idx="3"/>
          </p:nvPr>
        </p:nvSpPr>
        <p:spPr>
          <a:xfrm>
            <a:off x="4013700" y="3465950"/>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a:t>
            </a:r>
            <a:endParaRPr/>
          </a:p>
        </p:txBody>
      </p:sp>
      <p:sp>
        <p:nvSpPr>
          <p:cNvPr id="1471" name="Google Shape;1471;p54"/>
          <p:cNvSpPr txBox="1">
            <a:spLocks noGrp="1"/>
          </p:cNvSpPr>
          <p:nvPr>
            <p:ph type="subTitle" idx="4"/>
          </p:nvPr>
        </p:nvSpPr>
        <p:spPr>
          <a:xfrm>
            <a:off x="4013700" y="3765150"/>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 is actually a cold place</a:t>
            </a:r>
            <a:endParaRPr/>
          </a:p>
        </p:txBody>
      </p:sp>
      <p:sp>
        <p:nvSpPr>
          <p:cNvPr id="1472" name="Google Shape;1472;p54"/>
          <p:cNvSpPr txBox="1">
            <a:spLocks noGrp="1"/>
          </p:cNvSpPr>
          <p:nvPr>
            <p:ph type="subTitle" idx="5"/>
          </p:nvPr>
        </p:nvSpPr>
        <p:spPr>
          <a:xfrm>
            <a:off x="6723600" y="3465950"/>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473" name="Google Shape;1473;p54"/>
          <p:cNvSpPr txBox="1">
            <a:spLocks noGrp="1"/>
          </p:cNvSpPr>
          <p:nvPr>
            <p:ph type="subTitle" idx="6"/>
          </p:nvPr>
        </p:nvSpPr>
        <p:spPr>
          <a:xfrm>
            <a:off x="6723600" y="3765150"/>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smallest planet </a:t>
            </a:r>
            <a:endParaRPr/>
          </a:p>
        </p:txBody>
      </p:sp>
      <p:sp>
        <p:nvSpPr>
          <p:cNvPr id="1474" name="Google Shape;1474;p54"/>
          <p:cNvSpPr txBox="1">
            <a:spLocks noGrp="1"/>
          </p:cNvSpPr>
          <p:nvPr>
            <p:ph type="subTitle" idx="1"/>
          </p:nvPr>
        </p:nvSpPr>
        <p:spPr>
          <a:xfrm>
            <a:off x="4028450" y="1923975"/>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a:t>
            </a:r>
            <a:endParaRPr/>
          </a:p>
        </p:txBody>
      </p:sp>
      <p:sp>
        <p:nvSpPr>
          <p:cNvPr id="1475" name="Google Shape;1475;p54"/>
          <p:cNvSpPr txBox="1">
            <a:spLocks noGrp="1"/>
          </p:cNvSpPr>
          <p:nvPr>
            <p:ph type="subTitle" idx="2"/>
          </p:nvPr>
        </p:nvSpPr>
        <p:spPr>
          <a:xfrm>
            <a:off x="4028450" y="2223175"/>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a:t>
            </a:r>
            <a:endParaRPr/>
          </a:p>
        </p:txBody>
      </p:sp>
      <p:sp>
        <p:nvSpPr>
          <p:cNvPr id="1476" name="Google Shape;1476;p54"/>
          <p:cNvSpPr txBox="1">
            <a:spLocks noGrp="1"/>
          </p:cNvSpPr>
          <p:nvPr>
            <p:ph type="subTitle" idx="7"/>
          </p:nvPr>
        </p:nvSpPr>
        <p:spPr>
          <a:xfrm>
            <a:off x="1318550" y="1923975"/>
            <a:ext cx="17766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JUPITER</a:t>
            </a:r>
            <a:endParaRPr/>
          </a:p>
        </p:txBody>
      </p:sp>
      <p:sp>
        <p:nvSpPr>
          <p:cNvPr id="1477" name="Google Shape;1477;p54"/>
          <p:cNvSpPr txBox="1">
            <a:spLocks noGrp="1"/>
          </p:cNvSpPr>
          <p:nvPr>
            <p:ph type="subTitle" idx="8"/>
          </p:nvPr>
        </p:nvSpPr>
        <p:spPr>
          <a:xfrm>
            <a:off x="1318550" y="2223175"/>
            <a:ext cx="17766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It’s a gas giant and the biggest</a:t>
            </a:r>
            <a:endParaRPr/>
          </a:p>
        </p:txBody>
      </p:sp>
      <p:sp>
        <p:nvSpPr>
          <p:cNvPr id="1478" name="Google Shape;1478;p54"/>
          <p:cNvSpPr/>
          <p:nvPr/>
        </p:nvSpPr>
        <p:spPr>
          <a:xfrm>
            <a:off x="3414825" y="2146975"/>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2</a:t>
            </a:r>
            <a:endParaRPr/>
          </a:p>
        </p:txBody>
      </p:sp>
      <p:sp>
        <p:nvSpPr>
          <p:cNvPr id="1479" name="Google Shape;1479;p54"/>
          <p:cNvSpPr/>
          <p:nvPr/>
        </p:nvSpPr>
        <p:spPr>
          <a:xfrm>
            <a:off x="6109975" y="2146975"/>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3</a:t>
            </a:r>
            <a:endParaRPr/>
          </a:p>
        </p:txBody>
      </p:sp>
      <p:sp>
        <p:nvSpPr>
          <p:cNvPr id="1480" name="Google Shape;1480;p54"/>
          <p:cNvSpPr/>
          <p:nvPr/>
        </p:nvSpPr>
        <p:spPr>
          <a:xfrm>
            <a:off x="6109975" y="3688950"/>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6</a:t>
            </a:r>
            <a:endParaRPr/>
          </a:p>
        </p:txBody>
      </p:sp>
      <p:sp>
        <p:nvSpPr>
          <p:cNvPr id="1481" name="Google Shape;1481;p54"/>
          <p:cNvSpPr/>
          <p:nvPr/>
        </p:nvSpPr>
        <p:spPr>
          <a:xfrm>
            <a:off x="704913" y="2146975"/>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1</a:t>
            </a:r>
            <a:endParaRPr sz="1800">
              <a:solidFill>
                <a:schemeClr val="lt1"/>
              </a:solidFill>
              <a:latin typeface="Krona One"/>
              <a:ea typeface="Krona One"/>
              <a:cs typeface="Krona One"/>
              <a:sym typeface="Krona One"/>
            </a:endParaRPr>
          </a:p>
        </p:txBody>
      </p:sp>
      <p:sp>
        <p:nvSpPr>
          <p:cNvPr id="1482" name="Google Shape;1482;p54"/>
          <p:cNvSpPr/>
          <p:nvPr/>
        </p:nvSpPr>
        <p:spPr>
          <a:xfrm>
            <a:off x="704913" y="3688950"/>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4</a:t>
            </a:r>
            <a:endParaRPr/>
          </a:p>
        </p:txBody>
      </p:sp>
      <p:sp>
        <p:nvSpPr>
          <p:cNvPr id="1483" name="Google Shape;1483;p54"/>
          <p:cNvSpPr/>
          <p:nvPr/>
        </p:nvSpPr>
        <p:spPr>
          <a:xfrm>
            <a:off x="3400063" y="3688950"/>
            <a:ext cx="480600" cy="48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lt1"/>
                </a:solidFill>
                <a:latin typeface="Krona One"/>
                <a:ea typeface="Krona One"/>
                <a:cs typeface="Krona One"/>
                <a:sym typeface="Krona One"/>
              </a:rPr>
              <a:t>5</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87"/>
        <p:cNvGrpSpPr/>
        <p:nvPr/>
      </p:nvGrpSpPr>
      <p:grpSpPr>
        <a:xfrm>
          <a:off x="0" y="0"/>
          <a:ext cx="0" cy="0"/>
          <a:chOff x="0" y="0"/>
          <a:chExt cx="0" cy="0"/>
        </a:xfrm>
      </p:grpSpPr>
      <p:sp>
        <p:nvSpPr>
          <p:cNvPr id="1488" name="Google Shape;1488;p55"/>
          <p:cNvSpPr txBox="1">
            <a:spLocks noGrp="1"/>
          </p:cNvSpPr>
          <p:nvPr>
            <p:ph type="title" idx="2"/>
          </p:nvPr>
        </p:nvSpPr>
        <p:spPr>
          <a:xfrm>
            <a:off x="3359850" y="919325"/>
            <a:ext cx="24243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489" name="Google Shape;1489;p55"/>
          <p:cNvSpPr txBox="1">
            <a:spLocks noGrp="1"/>
          </p:cNvSpPr>
          <p:nvPr>
            <p:ph type="title"/>
          </p:nvPr>
        </p:nvSpPr>
        <p:spPr>
          <a:xfrm>
            <a:off x="1950750" y="1893450"/>
            <a:ext cx="52425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 PLAN</a:t>
            </a:r>
            <a:endParaRPr/>
          </a:p>
        </p:txBody>
      </p:sp>
      <p:sp>
        <p:nvSpPr>
          <p:cNvPr id="1490" name="Google Shape;1490;p55"/>
          <p:cNvSpPr txBox="1">
            <a:spLocks noGrp="1"/>
          </p:cNvSpPr>
          <p:nvPr>
            <p:ph type="subTitle" idx="1"/>
          </p:nvPr>
        </p:nvSpPr>
        <p:spPr>
          <a:xfrm>
            <a:off x="3053250" y="2432850"/>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rPr>
              <a:t>You could enter a subtitle here if you need it</a:t>
            </a:r>
            <a:endParaRPr/>
          </a:p>
        </p:txBody>
      </p:sp>
      <p:grpSp>
        <p:nvGrpSpPr>
          <p:cNvPr id="1491" name="Google Shape;1491;p55"/>
          <p:cNvGrpSpPr/>
          <p:nvPr/>
        </p:nvGrpSpPr>
        <p:grpSpPr>
          <a:xfrm>
            <a:off x="2303275" y="3704879"/>
            <a:ext cx="4537455" cy="404487"/>
            <a:chOff x="2303275" y="3704879"/>
            <a:chExt cx="4537455" cy="404487"/>
          </a:xfrm>
        </p:grpSpPr>
        <p:sp>
          <p:nvSpPr>
            <p:cNvPr id="1492" name="Google Shape;1492;p55"/>
            <p:cNvSpPr/>
            <p:nvPr/>
          </p:nvSpPr>
          <p:spPr>
            <a:xfrm>
              <a:off x="2303275" y="3704879"/>
              <a:ext cx="191563" cy="40448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5"/>
            <p:cNvSpPr/>
            <p:nvPr/>
          </p:nvSpPr>
          <p:spPr>
            <a:xfrm>
              <a:off x="2558912" y="3704879"/>
              <a:ext cx="191563" cy="40448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5"/>
            <p:cNvSpPr/>
            <p:nvPr/>
          </p:nvSpPr>
          <p:spPr>
            <a:xfrm>
              <a:off x="2814549" y="3704879"/>
              <a:ext cx="191563" cy="40448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5"/>
            <p:cNvSpPr/>
            <p:nvPr/>
          </p:nvSpPr>
          <p:spPr>
            <a:xfrm>
              <a:off x="3070186" y="3704879"/>
              <a:ext cx="191585" cy="40448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5"/>
            <p:cNvSpPr/>
            <p:nvPr/>
          </p:nvSpPr>
          <p:spPr>
            <a:xfrm>
              <a:off x="3325845" y="3704879"/>
              <a:ext cx="191563" cy="40433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5"/>
            <p:cNvSpPr/>
            <p:nvPr/>
          </p:nvSpPr>
          <p:spPr>
            <a:xfrm>
              <a:off x="3581482" y="3704879"/>
              <a:ext cx="191563" cy="40448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5"/>
            <p:cNvSpPr/>
            <p:nvPr/>
          </p:nvSpPr>
          <p:spPr>
            <a:xfrm>
              <a:off x="3837118" y="3704879"/>
              <a:ext cx="191563" cy="40448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5"/>
            <p:cNvSpPr/>
            <p:nvPr/>
          </p:nvSpPr>
          <p:spPr>
            <a:xfrm>
              <a:off x="4092755" y="3704879"/>
              <a:ext cx="191585" cy="40448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5"/>
            <p:cNvSpPr/>
            <p:nvPr/>
          </p:nvSpPr>
          <p:spPr>
            <a:xfrm>
              <a:off x="4348414" y="3704879"/>
              <a:ext cx="191563" cy="40433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5"/>
            <p:cNvSpPr/>
            <p:nvPr/>
          </p:nvSpPr>
          <p:spPr>
            <a:xfrm>
              <a:off x="4604051" y="3704879"/>
              <a:ext cx="191563" cy="40448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5"/>
            <p:cNvSpPr/>
            <p:nvPr/>
          </p:nvSpPr>
          <p:spPr>
            <a:xfrm>
              <a:off x="4859688" y="3704879"/>
              <a:ext cx="191563" cy="40433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5"/>
            <p:cNvSpPr/>
            <p:nvPr/>
          </p:nvSpPr>
          <p:spPr>
            <a:xfrm>
              <a:off x="5115325" y="3704879"/>
              <a:ext cx="191563" cy="40448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5"/>
            <p:cNvSpPr/>
            <p:nvPr/>
          </p:nvSpPr>
          <p:spPr>
            <a:xfrm>
              <a:off x="5370962" y="3704879"/>
              <a:ext cx="191563" cy="40448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5"/>
            <p:cNvSpPr/>
            <p:nvPr/>
          </p:nvSpPr>
          <p:spPr>
            <a:xfrm>
              <a:off x="5626598" y="3704879"/>
              <a:ext cx="191563" cy="40448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5"/>
            <p:cNvSpPr/>
            <p:nvPr/>
          </p:nvSpPr>
          <p:spPr>
            <a:xfrm>
              <a:off x="5882235" y="3704879"/>
              <a:ext cx="191563" cy="40448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5"/>
            <p:cNvSpPr/>
            <p:nvPr/>
          </p:nvSpPr>
          <p:spPr>
            <a:xfrm>
              <a:off x="6137872" y="3704879"/>
              <a:ext cx="191563" cy="40448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5"/>
            <p:cNvSpPr/>
            <p:nvPr/>
          </p:nvSpPr>
          <p:spPr>
            <a:xfrm>
              <a:off x="6393509" y="3704879"/>
              <a:ext cx="191563" cy="40433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5"/>
            <p:cNvSpPr/>
            <p:nvPr/>
          </p:nvSpPr>
          <p:spPr>
            <a:xfrm>
              <a:off x="6649145" y="3704879"/>
              <a:ext cx="191585" cy="40448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13"/>
        <p:cNvGrpSpPr/>
        <p:nvPr/>
      </p:nvGrpSpPr>
      <p:grpSpPr>
        <a:xfrm>
          <a:off x="0" y="0"/>
          <a:ext cx="0" cy="0"/>
          <a:chOff x="0" y="0"/>
          <a:chExt cx="0" cy="0"/>
        </a:xfrm>
      </p:grpSpPr>
      <p:sp>
        <p:nvSpPr>
          <p:cNvPr id="1514" name="Google Shape;1514;p56"/>
          <p:cNvSpPr txBox="1">
            <a:spLocks noGrp="1"/>
          </p:cNvSpPr>
          <p:nvPr>
            <p:ph type="title"/>
          </p:nvPr>
        </p:nvSpPr>
        <p:spPr>
          <a:xfrm>
            <a:off x="720000" y="521225"/>
            <a:ext cx="4772700" cy="118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AREAS OF EXPERTISE</a:t>
            </a:r>
            <a:endParaRPr/>
          </a:p>
        </p:txBody>
      </p:sp>
      <p:sp>
        <p:nvSpPr>
          <p:cNvPr id="1515" name="Google Shape;1515;p56"/>
          <p:cNvSpPr txBox="1">
            <a:spLocks noGrp="1"/>
          </p:cNvSpPr>
          <p:nvPr>
            <p:ph type="subTitle" idx="1"/>
          </p:nvPr>
        </p:nvSpPr>
        <p:spPr>
          <a:xfrm>
            <a:off x="1996350" y="2161025"/>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516" name="Google Shape;1516;p56"/>
          <p:cNvSpPr txBox="1">
            <a:spLocks noGrp="1"/>
          </p:cNvSpPr>
          <p:nvPr>
            <p:ph type="subTitle" idx="2"/>
          </p:nvPr>
        </p:nvSpPr>
        <p:spPr>
          <a:xfrm>
            <a:off x="1996350" y="2536425"/>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1517" name="Google Shape;1517;p56"/>
          <p:cNvSpPr txBox="1">
            <a:spLocks noGrp="1"/>
          </p:cNvSpPr>
          <p:nvPr>
            <p:ph type="subTitle" idx="3"/>
          </p:nvPr>
        </p:nvSpPr>
        <p:spPr>
          <a:xfrm>
            <a:off x="5998800" y="2161025"/>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a:t>
            </a:r>
            <a:endParaRPr/>
          </a:p>
        </p:txBody>
      </p:sp>
      <p:sp>
        <p:nvSpPr>
          <p:cNvPr id="1518" name="Google Shape;1518;p56"/>
          <p:cNvSpPr txBox="1">
            <a:spLocks noGrp="1"/>
          </p:cNvSpPr>
          <p:nvPr>
            <p:ph type="subTitle" idx="4"/>
          </p:nvPr>
        </p:nvSpPr>
        <p:spPr>
          <a:xfrm>
            <a:off x="5998800" y="2536425"/>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a:t>
            </a:r>
            <a:endParaRPr/>
          </a:p>
        </p:txBody>
      </p:sp>
      <p:sp>
        <p:nvSpPr>
          <p:cNvPr id="1519" name="Google Shape;1519;p56"/>
          <p:cNvSpPr txBox="1">
            <a:spLocks noGrp="1"/>
          </p:cNvSpPr>
          <p:nvPr>
            <p:ph type="subTitle" idx="5"/>
          </p:nvPr>
        </p:nvSpPr>
        <p:spPr>
          <a:xfrm>
            <a:off x="1996350" y="3537075"/>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a:t>
            </a:r>
            <a:endParaRPr/>
          </a:p>
        </p:txBody>
      </p:sp>
      <p:sp>
        <p:nvSpPr>
          <p:cNvPr id="1520" name="Google Shape;1520;p56"/>
          <p:cNvSpPr txBox="1">
            <a:spLocks noGrp="1"/>
          </p:cNvSpPr>
          <p:nvPr>
            <p:ph type="subTitle" idx="6"/>
          </p:nvPr>
        </p:nvSpPr>
        <p:spPr>
          <a:xfrm>
            <a:off x="1996350" y="3912475"/>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1521" name="Google Shape;1521;p56"/>
          <p:cNvSpPr txBox="1">
            <a:spLocks noGrp="1"/>
          </p:cNvSpPr>
          <p:nvPr>
            <p:ph type="subTitle" idx="7"/>
          </p:nvPr>
        </p:nvSpPr>
        <p:spPr>
          <a:xfrm>
            <a:off x="5998800" y="3537075"/>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522" name="Google Shape;1522;p56"/>
          <p:cNvSpPr txBox="1">
            <a:spLocks noGrp="1"/>
          </p:cNvSpPr>
          <p:nvPr>
            <p:ph type="subTitle" idx="8"/>
          </p:nvPr>
        </p:nvSpPr>
        <p:spPr>
          <a:xfrm>
            <a:off x="5998800" y="3912475"/>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but it’s hot</a:t>
            </a:r>
            <a:endParaRPr/>
          </a:p>
        </p:txBody>
      </p:sp>
      <p:grpSp>
        <p:nvGrpSpPr>
          <p:cNvPr id="1523" name="Google Shape;1523;p56"/>
          <p:cNvGrpSpPr/>
          <p:nvPr/>
        </p:nvGrpSpPr>
        <p:grpSpPr>
          <a:xfrm>
            <a:off x="4941525" y="3644925"/>
            <a:ext cx="819900" cy="819900"/>
            <a:chOff x="4941525" y="3644925"/>
            <a:chExt cx="819900" cy="819900"/>
          </a:xfrm>
        </p:grpSpPr>
        <p:sp>
          <p:nvSpPr>
            <p:cNvPr id="1524" name="Google Shape;1524;p56"/>
            <p:cNvSpPr/>
            <p:nvPr/>
          </p:nvSpPr>
          <p:spPr>
            <a:xfrm>
              <a:off x="4941525" y="36449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6"/>
            <p:cNvSpPr/>
            <p:nvPr/>
          </p:nvSpPr>
          <p:spPr>
            <a:xfrm>
              <a:off x="5172386" y="3875298"/>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56"/>
          <p:cNvGrpSpPr/>
          <p:nvPr/>
        </p:nvGrpSpPr>
        <p:grpSpPr>
          <a:xfrm>
            <a:off x="939075" y="2265025"/>
            <a:ext cx="819900" cy="819900"/>
            <a:chOff x="939075" y="2265025"/>
            <a:chExt cx="819900" cy="819900"/>
          </a:xfrm>
        </p:grpSpPr>
        <p:sp>
          <p:nvSpPr>
            <p:cNvPr id="1527" name="Google Shape;1527;p56"/>
            <p:cNvSpPr/>
            <p:nvPr/>
          </p:nvSpPr>
          <p:spPr>
            <a:xfrm>
              <a:off x="939075"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 name="Google Shape;1528;p56"/>
            <p:cNvGrpSpPr/>
            <p:nvPr/>
          </p:nvGrpSpPr>
          <p:grpSpPr>
            <a:xfrm>
              <a:off x="1168524" y="2495869"/>
              <a:ext cx="361004" cy="358229"/>
              <a:chOff x="-48266125" y="1973375"/>
              <a:chExt cx="302450" cy="300125"/>
            </a:xfrm>
          </p:grpSpPr>
          <p:sp>
            <p:nvSpPr>
              <p:cNvPr id="1529" name="Google Shape;1529;p56"/>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 name="Google Shape;1535;p56"/>
          <p:cNvGrpSpPr/>
          <p:nvPr/>
        </p:nvGrpSpPr>
        <p:grpSpPr>
          <a:xfrm>
            <a:off x="939075" y="3644925"/>
            <a:ext cx="819900" cy="819900"/>
            <a:chOff x="939075" y="3644925"/>
            <a:chExt cx="819900" cy="819900"/>
          </a:xfrm>
        </p:grpSpPr>
        <p:sp>
          <p:nvSpPr>
            <p:cNvPr id="1536" name="Google Shape;1536;p56"/>
            <p:cNvSpPr/>
            <p:nvPr/>
          </p:nvSpPr>
          <p:spPr>
            <a:xfrm>
              <a:off x="939075" y="36449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56"/>
            <p:cNvGrpSpPr/>
            <p:nvPr/>
          </p:nvGrpSpPr>
          <p:grpSpPr>
            <a:xfrm>
              <a:off x="1169911" y="3897397"/>
              <a:ext cx="358229" cy="314961"/>
              <a:chOff x="-45664625" y="2352225"/>
              <a:chExt cx="300125" cy="263875"/>
            </a:xfrm>
          </p:grpSpPr>
          <p:sp>
            <p:nvSpPr>
              <p:cNvPr id="1538" name="Google Shape;1538;p56"/>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5" name="Google Shape;1545;p56"/>
          <p:cNvGrpSpPr/>
          <p:nvPr/>
        </p:nvGrpSpPr>
        <p:grpSpPr>
          <a:xfrm>
            <a:off x="4941525" y="2265025"/>
            <a:ext cx="819900" cy="819900"/>
            <a:chOff x="4941525" y="2265025"/>
            <a:chExt cx="819900" cy="819900"/>
          </a:xfrm>
        </p:grpSpPr>
        <p:sp>
          <p:nvSpPr>
            <p:cNvPr id="1546" name="Google Shape;1546;p56"/>
            <p:cNvSpPr/>
            <p:nvPr/>
          </p:nvSpPr>
          <p:spPr>
            <a:xfrm>
              <a:off x="4941525"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7" name="Google Shape;1547;p56"/>
            <p:cNvGrpSpPr/>
            <p:nvPr/>
          </p:nvGrpSpPr>
          <p:grpSpPr>
            <a:xfrm>
              <a:off x="5181077" y="2504569"/>
              <a:ext cx="340807" cy="340807"/>
              <a:chOff x="-13528775" y="2507400"/>
              <a:chExt cx="352875" cy="352875"/>
            </a:xfrm>
          </p:grpSpPr>
          <p:sp>
            <p:nvSpPr>
              <p:cNvPr id="1548" name="Google Shape;1548;p5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898" name="Google Shape;898;p39"/>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4094"/>
                </a:solidFill>
              </a:rPr>
              <a:t>TABLE OF CONTENTS</a:t>
            </a:r>
            <a:endParaRPr>
              <a:solidFill>
                <a:srgbClr val="FF4094"/>
              </a:solidFill>
            </a:endParaRPr>
          </a:p>
        </p:txBody>
      </p:sp>
      <p:sp>
        <p:nvSpPr>
          <p:cNvPr id="899" name="Google Shape;899;p39"/>
          <p:cNvSpPr txBox="1">
            <a:spLocks noGrp="1"/>
          </p:cNvSpPr>
          <p:nvPr>
            <p:ph type="subTitle" idx="1"/>
          </p:nvPr>
        </p:nvSpPr>
        <p:spPr>
          <a:xfrm>
            <a:off x="1574325" y="157110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ABOUT US</a:t>
            </a:r>
            <a:endParaRPr/>
          </a:p>
        </p:txBody>
      </p:sp>
      <p:sp>
        <p:nvSpPr>
          <p:cNvPr id="900" name="Google Shape;900;p39"/>
          <p:cNvSpPr txBox="1">
            <a:spLocks noGrp="1"/>
          </p:cNvSpPr>
          <p:nvPr>
            <p:ph type="subTitle" idx="2"/>
          </p:nvPr>
        </p:nvSpPr>
        <p:spPr>
          <a:xfrm>
            <a:off x="1574325" y="187030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01" name="Google Shape;901;p39"/>
          <p:cNvSpPr txBox="1">
            <a:spLocks noGrp="1"/>
          </p:cNvSpPr>
          <p:nvPr>
            <p:ph type="title" idx="3"/>
          </p:nvPr>
        </p:nvSpPr>
        <p:spPr>
          <a:xfrm>
            <a:off x="946925" y="174047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
        <p:nvSpPr>
          <p:cNvPr id="902" name="Google Shape;902;p39"/>
          <p:cNvSpPr txBox="1">
            <a:spLocks noGrp="1"/>
          </p:cNvSpPr>
          <p:nvPr>
            <p:ph type="subTitle" idx="4"/>
          </p:nvPr>
        </p:nvSpPr>
        <p:spPr>
          <a:xfrm>
            <a:off x="1574325" y="264795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ANALYSIS</a:t>
            </a:r>
            <a:endParaRPr/>
          </a:p>
        </p:txBody>
      </p:sp>
      <p:sp>
        <p:nvSpPr>
          <p:cNvPr id="903" name="Google Shape;903;p39"/>
          <p:cNvSpPr txBox="1">
            <a:spLocks noGrp="1"/>
          </p:cNvSpPr>
          <p:nvPr>
            <p:ph type="subTitle" idx="5"/>
          </p:nvPr>
        </p:nvSpPr>
        <p:spPr>
          <a:xfrm>
            <a:off x="1574325" y="294715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04" name="Google Shape;904;p39"/>
          <p:cNvSpPr txBox="1">
            <a:spLocks noGrp="1"/>
          </p:cNvSpPr>
          <p:nvPr>
            <p:ph type="title" idx="6"/>
          </p:nvPr>
        </p:nvSpPr>
        <p:spPr>
          <a:xfrm>
            <a:off x="946925" y="281732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a:t>
            </a:r>
            <a:endParaRPr/>
          </a:p>
        </p:txBody>
      </p:sp>
      <p:sp>
        <p:nvSpPr>
          <p:cNvPr id="905" name="Google Shape;905;p39"/>
          <p:cNvSpPr txBox="1">
            <a:spLocks noGrp="1"/>
          </p:cNvSpPr>
          <p:nvPr>
            <p:ph type="subTitle" idx="7"/>
          </p:nvPr>
        </p:nvSpPr>
        <p:spPr>
          <a:xfrm>
            <a:off x="1574325" y="372480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STRATEGY</a:t>
            </a:r>
            <a:endParaRPr/>
          </a:p>
        </p:txBody>
      </p:sp>
      <p:sp>
        <p:nvSpPr>
          <p:cNvPr id="906" name="Google Shape;906;p39"/>
          <p:cNvSpPr txBox="1">
            <a:spLocks noGrp="1"/>
          </p:cNvSpPr>
          <p:nvPr>
            <p:ph type="subTitle" idx="8"/>
          </p:nvPr>
        </p:nvSpPr>
        <p:spPr>
          <a:xfrm>
            <a:off x="1574325" y="402400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07" name="Google Shape;907;p39"/>
          <p:cNvSpPr txBox="1">
            <a:spLocks noGrp="1"/>
          </p:cNvSpPr>
          <p:nvPr>
            <p:ph type="title" idx="9"/>
          </p:nvPr>
        </p:nvSpPr>
        <p:spPr>
          <a:xfrm>
            <a:off x="946925" y="389417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a:t>
            </a:r>
            <a:endParaRPr/>
          </a:p>
        </p:txBody>
      </p:sp>
      <p:sp>
        <p:nvSpPr>
          <p:cNvPr id="908" name="Google Shape;908;p39"/>
          <p:cNvSpPr txBox="1">
            <a:spLocks noGrp="1"/>
          </p:cNvSpPr>
          <p:nvPr>
            <p:ph type="subTitle" idx="13"/>
          </p:nvPr>
        </p:nvSpPr>
        <p:spPr>
          <a:xfrm>
            <a:off x="5495400" y="157110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CONTENT PLAN</a:t>
            </a:r>
            <a:endParaRPr/>
          </a:p>
        </p:txBody>
      </p:sp>
      <p:sp>
        <p:nvSpPr>
          <p:cNvPr id="909" name="Google Shape;909;p39"/>
          <p:cNvSpPr txBox="1">
            <a:spLocks noGrp="1"/>
          </p:cNvSpPr>
          <p:nvPr>
            <p:ph type="subTitle" idx="14"/>
          </p:nvPr>
        </p:nvSpPr>
        <p:spPr>
          <a:xfrm>
            <a:off x="5495400" y="187030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10" name="Google Shape;910;p39"/>
          <p:cNvSpPr txBox="1">
            <a:spLocks noGrp="1"/>
          </p:cNvSpPr>
          <p:nvPr>
            <p:ph type="title" idx="15"/>
          </p:nvPr>
        </p:nvSpPr>
        <p:spPr>
          <a:xfrm>
            <a:off x="4868000" y="174047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a:t>
            </a:r>
            <a:endParaRPr/>
          </a:p>
        </p:txBody>
      </p:sp>
      <p:sp>
        <p:nvSpPr>
          <p:cNvPr id="911" name="Google Shape;911;p39"/>
          <p:cNvSpPr txBox="1">
            <a:spLocks noGrp="1"/>
          </p:cNvSpPr>
          <p:nvPr>
            <p:ph type="subTitle" idx="16"/>
          </p:nvPr>
        </p:nvSpPr>
        <p:spPr>
          <a:xfrm>
            <a:off x="5495400" y="264795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BUDGET</a:t>
            </a:r>
            <a:endParaRPr/>
          </a:p>
        </p:txBody>
      </p:sp>
      <p:sp>
        <p:nvSpPr>
          <p:cNvPr id="912" name="Google Shape;912;p39"/>
          <p:cNvSpPr txBox="1">
            <a:spLocks noGrp="1"/>
          </p:cNvSpPr>
          <p:nvPr>
            <p:ph type="subTitle" idx="17"/>
          </p:nvPr>
        </p:nvSpPr>
        <p:spPr>
          <a:xfrm>
            <a:off x="5495400" y="294715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13" name="Google Shape;913;p39"/>
          <p:cNvSpPr txBox="1">
            <a:spLocks noGrp="1"/>
          </p:cNvSpPr>
          <p:nvPr>
            <p:ph type="title" idx="18"/>
          </p:nvPr>
        </p:nvSpPr>
        <p:spPr>
          <a:xfrm>
            <a:off x="4868000" y="281732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a:t>
            </a:r>
            <a:endParaRPr/>
          </a:p>
        </p:txBody>
      </p:sp>
      <p:sp>
        <p:nvSpPr>
          <p:cNvPr id="914" name="Google Shape;914;p39"/>
          <p:cNvSpPr txBox="1">
            <a:spLocks noGrp="1"/>
          </p:cNvSpPr>
          <p:nvPr>
            <p:ph type="subTitle" idx="19"/>
          </p:nvPr>
        </p:nvSpPr>
        <p:spPr>
          <a:xfrm>
            <a:off x="5495400" y="3724800"/>
            <a:ext cx="27015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KPI OVERVIEW</a:t>
            </a:r>
            <a:endParaRPr/>
          </a:p>
        </p:txBody>
      </p:sp>
      <p:sp>
        <p:nvSpPr>
          <p:cNvPr id="915" name="Google Shape;915;p39"/>
          <p:cNvSpPr txBox="1">
            <a:spLocks noGrp="1"/>
          </p:cNvSpPr>
          <p:nvPr>
            <p:ph type="subTitle" idx="20"/>
          </p:nvPr>
        </p:nvSpPr>
        <p:spPr>
          <a:xfrm>
            <a:off x="5495400" y="4024000"/>
            <a:ext cx="21279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could describe the topic of the section</a:t>
            </a:r>
            <a:endParaRPr/>
          </a:p>
        </p:txBody>
      </p:sp>
      <p:sp>
        <p:nvSpPr>
          <p:cNvPr id="916" name="Google Shape;916;p39"/>
          <p:cNvSpPr txBox="1">
            <a:spLocks noGrp="1"/>
          </p:cNvSpPr>
          <p:nvPr>
            <p:ph type="title" idx="21"/>
          </p:nvPr>
        </p:nvSpPr>
        <p:spPr>
          <a:xfrm>
            <a:off x="4868000" y="3894175"/>
            <a:ext cx="56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54"/>
        <p:cNvGrpSpPr/>
        <p:nvPr/>
      </p:nvGrpSpPr>
      <p:grpSpPr>
        <a:xfrm>
          <a:off x="0" y="0"/>
          <a:ext cx="0" cy="0"/>
          <a:chOff x="0" y="0"/>
          <a:chExt cx="0" cy="0"/>
        </a:xfrm>
      </p:grpSpPr>
      <p:sp>
        <p:nvSpPr>
          <p:cNvPr id="1555" name="Google Shape;1555;p57"/>
          <p:cNvSpPr txBox="1">
            <a:spLocks noGrp="1"/>
          </p:cNvSpPr>
          <p:nvPr>
            <p:ph type="title"/>
          </p:nvPr>
        </p:nvSpPr>
        <p:spPr>
          <a:xfrm>
            <a:off x="720000" y="521225"/>
            <a:ext cx="797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KPI OVERVIEW</a:t>
            </a:r>
            <a:endParaRPr/>
          </a:p>
        </p:txBody>
      </p:sp>
      <p:pic>
        <p:nvPicPr>
          <p:cNvPr id="1556" name="Google Shape;1556;p57" title="Gráfico">
            <a:hlinkClick r:id="rId3"/>
          </p:cNvPr>
          <p:cNvPicPr preferRelativeResize="0"/>
          <p:nvPr/>
        </p:nvPicPr>
        <p:blipFill>
          <a:blip r:embed="rId4">
            <a:alphaModFix/>
          </a:blip>
          <a:stretch>
            <a:fillRect/>
          </a:stretch>
        </p:blipFill>
        <p:spPr>
          <a:xfrm>
            <a:off x="581575" y="1410875"/>
            <a:ext cx="6213601" cy="2854975"/>
          </a:xfrm>
          <a:prstGeom prst="rect">
            <a:avLst/>
          </a:prstGeom>
          <a:noFill/>
          <a:ln>
            <a:noFill/>
          </a:ln>
        </p:spPr>
      </p:pic>
      <p:sp>
        <p:nvSpPr>
          <p:cNvPr id="1557" name="Google Shape;1557;p57"/>
          <p:cNvSpPr txBox="1"/>
          <p:nvPr/>
        </p:nvSpPr>
        <p:spPr>
          <a:xfrm>
            <a:off x="659325" y="4237975"/>
            <a:ext cx="6213600" cy="33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a:latin typeface="Manjari"/>
                <a:ea typeface="Manjari"/>
                <a:cs typeface="Manjari"/>
                <a:sym typeface="Manjari"/>
              </a:rPr>
              <a:t>To modify this graph, click on it, follow the link, change the data and paste the new graph here</a:t>
            </a:r>
            <a:endParaRPr sz="1100">
              <a:latin typeface="Manjari"/>
              <a:ea typeface="Manjari"/>
              <a:cs typeface="Manjari"/>
              <a:sym typeface="Manjari"/>
            </a:endParaRPr>
          </a:p>
        </p:txBody>
      </p:sp>
      <p:sp>
        <p:nvSpPr>
          <p:cNvPr id="1558" name="Google Shape;1558;p57"/>
          <p:cNvSpPr/>
          <p:nvPr/>
        </p:nvSpPr>
        <p:spPr>
          <a:xfrm>
            <a:off x="7073350" y="1369525"/>
            <a:ext cx="1426800" cy="620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Krona One"/>
                <a:ea typeface="Krona One"/>
                <a:cs typeface="Krona One"/>
                <a:sym typeface="Krona One"/>
              </a:rPr>
              <a:t>5,408</a:t>
            </a:r>
            <a:endParaRPr>
              <a:solidFill>
                <a:schemeClr val="lt1"/>
              </a:solidFill>
              <a:latin typeface="Krona One"/>
              <a:ea typeface="Krona One"/>
              <a:cs typeface="Krona One"/>
              <a:sym typeface="Krona One"/>
            </a:endParaRPr>
          </a:p>
          <a:p>
            <a:pPr marL="0" lvl="0" indent="0" algn="r" rtl="0">
              <a:spcBef>
                <a:spcPts val="0"/>
              </a:spcBef>
              <a:spcAft>
                <a:spcPts val="0"/>
              </a:spcAft>
              <a:buNone/>
            </a:pPr>
            <a:r>
              <a:rPr lang="en">
                <a:solidFill>
                  <a:schemeClr val="lt1"/>
                </a:solidFill>
                <a:latin typeface="Manjari"/>
                <a:ea typeface="Manjari"/>
                <a:cs typeface="Manjari"/>
                <a:sym typeface="Manjari"/>
              </a:rPr>
              <a:t>Followers</a:t>
            </a:r>
            <a:endParaRPr>
              <a:solidFill>
                <a:schemeClr val="lt1"/>
              </a:solidFill>
              <a:latin typeface="Krona One"/>
              <a:ea typeface="Krona One"/>
              <a:cs typeface="Krona One"/>
              <a:sym typeface="Krona One"/>
            </a:endParaRPr>
          </a:p>
        </p:txBody>
      </p:sp>
      <p:sp>
        <p:nvSpPr>
          <p:cNvPr id="1559" name="Google Shape;1559;p57"/>
          <p:cNvSpPr/>
          <p:nvPr/>
        </p:nvSpPr>
        <p:spPr>
          <a:xfrm>
            <a:off x="7073350" y="2208200"/>
            <a:ext cx="1426800" cy="620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Krona One"/>
                <a:ea typeface="Krona One"/>
                <a:cs typeface="Krona One"/>
                <a:sym typeface="Krona One"/>
              </a:rPr>
              <a:t>5,608</a:t>
            </a:r>
            <a:endParaRPr>
              <a:solidFill>
                <a:schemeClr val="lt1"/>
              </a:solidFill>
              <a:latin typeface="Krona One"/>
              <a:ea typeface="Krona One"/>
              <a:cs typeface="Krona One"/>
              <a:sym typeface="Krona One"/>
            </a:endParaRPr>
          </a:p>
          <a:p>
            <a:pPr marL="0" lvl="0" indent="0" algn="r" rtl="0">
              <a:spcBef>
                <a:spcPts val="0"/>
              </a:spcBef>
              <a:spcAft>
                <a:spcPts val="0"/>
              </a:spcAft>
              <a:buNone/>
            </a:pPr>
            <a:r>
              <a:rPr lang="en">
                <a:solidFill>
                  <a:schemeClr val="lt1"/>
                </a:solidFill>
                <a:latin typeface="Manjari"/>
                <a:ea typeface="Manjari"/>
                <a:cs typeface="Manjari"/>
                <a:sym typeface="Manjari"/>
              </a:rPr>
              <a:t>Views</a:t>
            </a:r>
            <a:endParaRPr>
              <a:solidFill>
                <a:schemeClr val="lt1"/>
              </a:solidFill>
              <a:latin typeface="Krona One"/>
              <a:ea typeface="Krona One"/>
              <a:cs typeface="Krona One"/>
              <a:sym typeface="Krona One"/>
            </a:endParaRPr>
          </a:p>
        </p:txBody>
      </p:sp>
      <p:sp>
        <p:nvSpPr>
          <p:cNvPr id="1560" name="Google Shape;1560;p57"/>
          <p:cNvSpPr/>
          <p:nvPr/>
        </p:nvSpPr>
        <p:spPr>
          <a:xfrm>
            <a:off x="7073350" y="3046875"/>
            <a:ext cx="1426800" cy="620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Krona One"/>
                <a:ea typeface="Krona One"/>
                <a:cs typeface="Krona One"/>
                <a:sym typeface="Krona One"/>
              </a:rPr>
              <a:t>608</a:t>
            </a:r>
            <a:endParaRPr>
              <a:solidFill>
                <a:schemeClr val="lt1"/>
              </a:solidFill>
              <a:latin typeface="Krona One"/>
              <a:ea typeface="Krona One"/>
              <a:cs typeface="Krona One"/>
              <a:sym typeface="Krona One"/>
            </a:endParaRPr>
          </a:p>
          <a:p>
            <a:pPr marL="0" lvl="0" indent="0" algn="r" rtl="0">
              <a:spcBef>
                <a:spcPts val="0"/>
              </a:spcBef>
              <a:spcAft>
                <a:spcPts val="0"/>
              </a:spcAft>
              <a:buNone/>
            </a:pPr>
            <a:r>
              <a:rPr lang="en">
                <a:solidFill>
                  <a:schemeClr val="lt1"/>
                </a:solidFill>
                <a:latin typeface="Manjari"/>
                <a:ea typeface="Manjari"/>
                <a:cs typeface="Manjari"/>
                <a:sym typeface="Manjari"/>
              </a:rPr>
              <a:t>Followers</a:t>
            </a:r>
            <a:endParaRPr>
              <a:solidFill>
                <a:schemeClr val="lt1"/>
              </a:solidFill>
              <a:latin typeface="Krona One"/>
              <a:ea typeface="Krona One"/>
              <a:cs typeface="Krona One"/>
              <a:sym typeface="Krona One"/>
            </a:endParaRPr>
          </a:p>
        </p:txBody>
      </p:sp>
      <p:sp>
        <p:nvSpPr>
          <p:cNvPr id="1561" name="Google Shape;1561;p57"/>
          <p:cNvSpPr/>
          <p:nvPr/>
        </p:nvSpPr>
        <p:spPr>
          <a:xfrm>
            <a:off x="7073350" y="3885550"/>
            <a:ext cx="1426800" cy="620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Krona One"/>
                <a:ea typeface="Krona One"/>
                <a:cs typeface="Krona One"/>
                <a:sym typeface="Krona One"/>
              </a:rPr>
              <a:t>5,608</a:t>
            </a:r>
            <a:endParaRPr>
              <a:solidFill>
                <a:schemeClr val="lt1"/>
              </a:solidFill>
              <a:latin typeface="Krona One"/>
              <a:ea typeface="Krona One"/>
              <a:cs typeface="Krona One"/>
              <a:sym typeface="Krona One"/>
            </a:endParaRPr>
          </a:p>
          <a:p>
            <a:pPr marL="0" lvl="0" indent="0" algn="r" rtl="0">
              <a:spcBef>
                <a:spcPts val="0"/>
              </a:spcBef>
              <a:spcAft>
                <a:spcPts val="0"/>
              </a:spcAft>
              <a:buNone/>
            </a:pPr>
            <a:r>
              <a:rPr lang="en">
                <a:solidFill>
                  <a:schemeClr val="lt1"/>
                </a:solidFill>
                <a:latin typeface="Manjari"/>
                <a:ea typeface="Manjari"/>
                <a:cs typeface="Manjari"/>
                <a:sym typeface="Manjari"/>
              </a:rPr>
              <a:t>Likes</a:t>
            </a:r>
            <a:endParaRPr>
              <a:solidFill>
                <a:schemeClr val="lt1"/>
              </a:solidFill>
              <a:latin typeface="Krona One"/>
              <a:ea typeface="Krona One"/>
              <a:cs typeface="Krona One"/>
              <a:sym typeface="Krona One"/>
            </a:endParaRPr>
          </a:p>
        </p:txBody>
      </p:sp>
      <p:grpSp>
        <p:nvGrpSpPr>
          <p:cNvPr id="1562" name="Google Shape;1562;p57"/>
          <p:cNvGrpSpPr/>
          <p:nvPr/>
        </p:nvGrpSpPr>
        <p:grpSpPr>
          <a:xfrm>
            <a:off x="7168721" y="4081283"/>
            <a:ext cx="325571" cy="228936"/>
            <a:chOff x="3476576" y="2633631"/>
            <a:chExt cx="417024" cy="293244"/>
          </a:xfrm>
        </p:grpSpPr>
        <p:sp>
          <p:nvSpPr>
            <p:cNvPr id="1563" name="Google Shape;1563;p5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57"/>
          <p:cNvGrpSpPr/>
          <p:nvPr/>
        </p:nvGrpSpPr>
        <p:grpSpPr>
          <a:xfrm>
            <a:off x="7168692" y="2355622"/>
            <a:ext cx="325603" cy="325571"/>
            <a:chOff x="812101" y="2571761"/>
            <a:chExt cx="417066" cy="417024"/>
          </a:xfrm>
        </p:grpSpPr>
        <p:sp>
          <p:nvSpPr>
            <p:cNvPr id="1566" name="Google Shape;1566;p5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57"/>
          <p:cNvGrpSpPr/>
          <p:nvPr/>
        </p:nvGrpSpPr>
        <p:grpSpPr>
          <a:xfrm>
            <a:off x="7168693" y="3194297"/>
            <a:ext cx="325571" cy="325571"/>
            <a:chOff x="1323129" y="2571761"/>
            <a:chExt cx="417024" cy="417024"/>
          </a:xfrm>
        </p:grpSpPr>
        <p:sp>
          <p:nvSpPr>
            <p:cNvPr id="1571" name="Google Shape;1571;p5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57"/>
          <p:cNvSpPr/>
          <p:nvPr/>
        </p:nvSpPr>
        <p:spPr>
          <a:xfrm>
            <a:off x="7167909" y="1546304"/>
            <a:ext cx="327170" cy="266822"/>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79"/>
        <p:cNvGrpSpPr/>
        <p:nvPr/>
      </p:nvGrpSpPr>
      <p:grpSpPr>
        <a:xfrm>
          <a:off x="0" y="0"/>
          <a:ext cx="0" cy="0"/>
          <a:chOff x="0" y="0"/>
          <a:chExt cx="0" cy="0"/>
        </a:xfrm>
      </p:grpSpPr>
      <p:sp>
        <p:nvSpPr>
          <p:cNvPr id="1580" name="Google Shape;1580;p58"/>
          <p:cNvSpPr txBox="1">
            <a:spLocks noGrp="1"/>
          </p:cNvSpPr>
          <p:nvPr>
            <p:ph type="subTitle" idx="1"/>
          </p:nvPr>
        </p:nvSpPr>
        <p:spPr>
          <a:xfrm>
            <a:off x="7200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581" name="Google Shape;1581;p58"/>
          <p:cNvSpPr txBox="1">
            <a:spLocks noGrp="1"/>
          </p:cNvSpPr>
          <p:nvPr>
            <p:ph type="subTitle" idx="2"/>
          </p:nvPr>
        </p:nvSpPr>
        <p:spPr>
          <a:xfrm>
            <a:off x="7200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1582" name="Google Shape;1582;p58"/>
          <p:cNvSpPr txBox="1">
            <a:spLocks noGrp="1"/>
          </p:cNvSpPr>
          <p:nvPr>
            <p:ph type="subTitle" idx="3"/>
          </p:nvPr>
        </p:nvSpPr>
        <p:spPr>
          <a:xfrm>
            <a:off x="33594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583" name="Google Shape;1583;p58"/>
          <p:cNvSpPr txBox="1">
            <a:spLocks noGrp="1"/>
          </p:cNvSpPr>
          <p:nvPr>
            <p:ph type="subTitle" idx="4"/>
          </p:nvPr>
        </p:nvSpPr>
        <p:spPr>
          <a:xfrm>
            <a:off x="33594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but it’s very hot</a:t>
            </a:r>
            <a:endParaRPr/>
          </a:p>
        </p:txBody>
      </p:sp>
      <p:sp>
        <p:nvSpPr>
          <p:cNvPr id="1584" name="Google Shape;1584;p58"/>
          <p:cNvSpPr txBox="1">
            <a:spLocks noGrp="1"/>
          </p:cNvSpPr>
          <p:nvPr>
            <p:ph type="subTitle" idx="5"/>
          </p:nvPr>
        </p:nvSpPr>
        <p:spPr>
          <a:xfrm>
            <a:off x="5998800" y="3237350"/>
            <a:ext cx="24252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MARS</a:t>
            </a:r>
            <a:endParaRPr/>
          </a:p>
        </p:txBody>
      </p:sp>
      <p:sp>
        <p:nvSpPr>
          <p:cNvPr id="1585" name="Google Shape;1585;p58"/>
          <p:cNvSpPr txBox="1">
            <a:spLocks noGrp="1"/>
          </p:cNvSpPr>
          <p:nvPr>
            <p:ph type="subTitle" idx="6"/>
          </p:nvPr>
        </p:nvSpPr>
        <p:spPr>
          <a:xfrm>
            <a:off x="5998800" y="3612750"/>
            <a:ext cx="24252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1586" name="Google Shape;1586;p58"/>
          <p:cNvSpPr txBox="1">
            <a:spLocks noGrp="1"/>
          </p:cNvSpPr>
          <p:nvPr>
            <p:ph type="title"/>
          </p:nvPr>
        </p:nvSpPr>
        <p:spPr>
          <a:xfrm>
            <a:off x="720000" y="521225"/>
            <a:ext cx="7704000" cy="11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CONTENT ARE WE GOING TO CREATE?</a:t>
            </a:r>
            <a:endParaRPr/>
          </a:p>
        </p:txBody>
      </p:sp>
      <p:grpSp>
        <p:nvGrpSpPr>
          <p:cNvPr id="1587" name="Google Shape;1587;p58"/>
          <p:cNvGrpSpPr/>
          <p:nvPr/>
        </p:nvGrpSpPr>
        <p:grpSpPr>
          <a:xfrm>
            <a:off x="3359400" y="2265025"/>
            <a:ext cx="819900" cy="819900"/>
            <a:chOff x="3359400" y="2265025"/>
            <a:chExt cx="819900" cy="819900"/>
          </a:xfrm>
        </p:grpSpPr>
        <p:sp>
          <p:nvSpPr>
            <p:cNvPr id="1588" name="Google Shape;1588;p58"/>
            <p:cNvSpPr/>
            <p:nvPr/>
          </p:nvSpPr>
          <p:spPr>
            <a:xfrm>
              <a:off x="33594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 name="Google Shape;1589;p58"/>
            <p:cNvGrpSpPr/>
            <p:nvPr/>
          </p:nvGrpSpPr>
          <p:grpSpPr>
            <a:xfrm>
              <a:off x="3584858" y="2493144"/>
              <a:ext cx="368987" cy="363666"/>
              <a:chOff x="-64774725" y="1916550"/>
              <a:chExt cx="319000" cy="314400"/>
            </a:xfrm>
          </p:grpSpPr>
          <p:sp>
            <p:nvSpPr>
              <p:cNvPr id="1590" name="Google Shape;1590;p58"/>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8"/>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2" name="Google Shape;1592;p58"/>
          <p:cNvGrpSpPr/>
          <p:nvPr/>
        </p:nvGrpSpPr>
        <p:grpSpPr>
          <a:xfrm>
            <a:off x="720000" y="2265025"/>
            <a:ext cx="819900" cy="819900"/>
            <a:chOff x="720000" y="2265025"/>
            <a:chExt cx="819900" cy="819900"/>
          </a:xfrm>
        </p:grpSpPr>
        <p:sp>
          <p:nvSpPr>
            <p:cNvPr id="1593" name="Google Shape;1593;p58"/>
            <p:cNvSpPr/>
            <p:nvPr/>
          </p:nvSpPr>
          <p:spPr>
            <a:xfrm>
              <a:off x="7200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 name="Google Shape;1594;p58"/>
            <p:cNvGrpSpPr/>
            <p:nvPr/>
          </p:nvGrpSpPr>
          <p:grpSpPr>
            <a:xfrm>
              <a:off x="947253" y="2491254"/>
              <a:ext cx="365373" cy="367426"/>
              <a:chOff x="-62516625" y="2297875"/>
              <a:chExt cx="315875" cy="317650"/>
            </a:xfrm>
          </p:grpSpPr>
          <p:sp>
            <p:nvSpPr>
              <p:cNvPr id="1595" name="Google Shape;1595;p58"/>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8"/>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7" name="Google Shape;1597;p58"/>
          <p:cNvGrpSpPr/>
          <p:nvPr/>
        </p:nvGrpSpPr>
        <p:grpSpPr>
          <a:xfrm>
            <a:off x="5998800" y="2265025"/>
            <a:ext cx="819900" cy="819900"/>
            <a:chOff x="5998800" y="2265025"/>
            <a:chExt cx="819900" cy="819900"/>
          </a:xfrm>
        </p:grpSpPr>
        <p:sp>
          <p:nvSpPr>
            <p:cNvPr id="1598" name="Google Shape;1598;p58"/>
            <p:cNvSpPr/>
            <p:nvPr/>
          </p:nvSpPr>
          <p:spPr>
            <a:xfrm>
              <a:off x="59988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58"/>
            <p:cNvGrpSpPr/>
            <p:nvPr/>
          </p:nvGrpSpPr>
          <p:grpSpPr>
            <a:xfrm>
              <a:off x="6198343" y="2489601"/>
              <a:ext cx="420796" cy="370732"/>
              <a:chOff x="-3137650" y="2067900"/>
              <a:chExt cx="291450" cy="256775"/>
            </a:xfrm>
          </p:grpSpPr>
          <p:sp>
            <p:nvSpPr>
              <p:cNvPr id="1600" name="Google Shape;1600;p58"/>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8"/>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8"/>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06"/>
        <p:cNvGrpSpPr/>
        <p:nvPr/>
      </p:nvGrpSpPr>
      <p:grpSpPr>
        <a:xfrm>
          <a:off x="0" y="0"/>
          <a:ext cx="0" cy="0"/>
          <a:chOff x="0" y="0"/>
          <a:chExt cx="0" cy="0"/>
        </a:xfrm>
      </p:grpSpPr>
      <p:sp>
        <p:nvSpPr>
          <p:cNvPr id="1607" name="Google Shape;1607;p59"/>
          <p:cNvSpPr txBox="1">
            <a:spLocks noGrp="1"/>
          </p:cNvSpPr>
          <p:nvPr>
            <p:ph type="title"/>
          </p:nvPr>
        </p:nvSpPr>
        <p:spPr>
          <a:xfrm>
            <a:off x="1075800" y="521225"/>
            <a:ext cx="6992400" cy="115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PLATFORMS WE ARE GOING TO USE</a:t>
            </a:r>
            <a:endParaRPr/>
          </a:p>
        </p:txBody>
      </p:sp>
      <p:grpSp>
        <p:nvGrpSpPr>
          <p:cNvPr id="1608" name="Google Shape;1608;p59"/>
          <p:cNvGrpSpPr/>
          <p:nvPr/>
        </p:nvGrpSpPr>
        <p:grpSpPr>
          <a:xfrm>
            <a:off x="3466838" y="2317950"/>
            <a:ext cx="819900" cy="819900"/>
            <a:chOff x="3526038" y="2571750"/>
            <a:chExt cx="819900" cy="819900"/>
          </a:xfrm>
        </p:grpSpPr>
        <p:sp>
          <p:nvSpPr>
            <p:cNvPr id="1609" name="Google Shape;1609;p59"/>
            <p:cNvSpPr/>
            <p:nvPr/>
          </p:nvSpPr>
          <p:spPr>
            <a:xfrm>
              <a:off x="3526038" y="257175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 name="Google Shape;1610;p59"/>
            <p:cNvGrpSpPr/>
            <p:nvPr/>
          </p:nvGrpSpPr>
          <p:grpSpPr>
            <a:xfrm>
              <a:off x="3732299" y="2778011"/>
              <a:ext cx="407391" cy="407391"/>
              <a:chOff x="4500573" y="2571753"/>
              <a:chExt cx="417024" cy="417024"/>
            </a:xfrm>
          </p:grpSpPr>
          <p:sp>
            <p:nvSpPr>
              <p:cNvPr id="1611" name="Google Shape;1611;p59"/>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9"/>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3" name="Google Shape;1613;p59"/>
          <p:cNvGrpSpPr/>
          <p:nvPr/>
        </p:nvGrpSpPr>
        <p:grpSpPr>
          <a:xfrm>
            <a:off x="4857275" y="2317950"/>
            <a:ext cx="819900" cy="819900"/>
            <a:chOff x="4857275" y="2571750"/>
            <a:chExt cx="819900" cy="819900"/>
          </a:xfrm>
        </p:grpSpPr>
        <p:sp>
          <p:nvSpPr>
            <p:cNvPr id="1614" name="Google Shape;1614;p59"/>
            <p:cNvSpPr/>
            <p:nvPr/>
          </p:nvSpPr>
          <p:spPr>
            <a:xfrm>
              <a:off x="4857275" y="257175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 name="Google Shape;1615;p59"/>
            <p:cNvGrpSpPr/>
            <p:nvPr/>
          </p:nvGrpSpPr>
          <p:grpSpPr>
            <a:xfrm>
              <a:off x="5063517" y="2778003"/>
              <a:ext cx="407432" cy="407391"/>
              <a:chOff x="812101" y="2571761"/>
              <a:chExt cx="417066" cy="417024"/>
            </a:xfrm>
          </p:grpSpPr>
          <p:sp>
            <p:nvSpPr>
              <p:cNvPr id="1616" name="Google Shape;1616;p59"/>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9"/>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9"/>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9"/>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0" name="Google Shape;1620;p59"/>
          <p:cNvGrpSpPr/>
          <p:nvPr/>
        </p:nvGrpSpPr>
        <p:grpSpPr>
          <a:xfrm>
            <a:off x="4162038" y="2178825"/>
            <a:ext cx="819900" cy="819900"/>
            <a:chOff x="2059525" y="2664500"/>
            <a:chExt cx="819900" cy="819900"/>
          </a:xfrm>
        </p:grpSpPr>
        <p:sp>
          <p:nvSpPr>
            <p:cNvPr id="1621" name="Google Shape;1621;p59"/>
            <p:cNvSpPr/>
            <p:nvPr/>
          </p:nvSpPr>
          <p:spPr>
            <a:xfrm>
              <a:off x="2059525" y="2664500"/>
              <a:ext cx="819900" cy="819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9"/>
            <p:cNvSpPr/>
            <p:nvPr/>
          </p:nvSpPr>
          <p:spPr>
            <a:xfrm>
              <a:off x="2265776" y="28707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59"/>
          <p:cNvSpPr txBox="1"/>
          <p:nvPr/>
        </p:nvSpPr>
        <p:spPr>
          <a:xfrm>
            <a:off x="1136475" y="3502575"/>
            <a:ext cx="19131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AB40"/>
                </a:solidFill>
                <a:latin typeface="Krona One"/>
                <a:ea typeface="Krona One"/>
                <a:cs typeface="Krona One"/>
                <a:sym typeface="Krona One"/>
              </a:rPr>
              <a:t>SNAPCHAT</a:t>
            </a:r>
            <a:endParaRPr sz="1600">
              <a:solidFill>
                <a:srgbClr val="FFAB40"/>
              </a:solidFill>
              <a:latin typeface="Krona One"/>
              <a:ea typeface="Krona One"/>
              <a:cs typeface="Krona One"/>
              <a:sym typeface="Krona One"/>
            </a:endParaRPr>
          </a:p>
        </p:txBody>
      </p:sp>
      <p:sp>
        <p:nvSpPr>
          <p:cNvPr id="1624" name="Google Shape;1624;p59"/>
          <p:cNvSpPr txBox="1"/>
          <p:nvPr/>
        </p:nvSpPr>
        <p:spPr>
          <a:xfrm>
            <a:off x="1136475" y="3801775"/>
            <a:ext cx="19233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63238"/>
                </a:solidFill>
                <a:latin typeface="Manjari"/>
                <a:ea typeface="Manjari"/>
                <a:cs typeface="Manjari"/>
                <a:sym typeface="Manjari"/>
              </a:rPr>
              <a:t>Mars is actually a very cold place</a:t>
            </a:r>
            <a:endParaRPr>
              <a:solidFill>
                <a:srgbClr val="263238"/>
              </a:solidFill>
              <a:latin typeface="Manjari"/>
              <a:ea typeface="Manjari"/>
              <a:cs typeface="Manjari"/>
              <a:sym typeface="Manjari"/>
            </a:endParaRPr>
          </a:p>
        </p:txBody>
      </p:sp>
      <p:sp>
        <p:nvSpPr>
          <p:cNvPr id="1625" name="Google Shape;1625;p59"/>
          <p:cNvSpPr txBox="1"/>
          <p:nvPr/>
        </p:nvSpPr>
        <p:spPr>
          <a:xfrm>
            <a:off x="3610350" y="3502575"/>
            <a:ext cx="19233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AB40"/>
                </a:solidFill>
                <a:latin typeface="Krona One"/>
                <a:ea typeface="Krona One"/>
                <a:cs typeface="Krona One"/>
                <a:sym typeface="Krona One"/>
              </a:rPr>
              <a:t>FACEBOOK</a:t>
            </a:r>
            <a:endParaRPr sz="1600">
              <a:solidFill>
                <a:srgbClr val="FFAB40"/>
              </a:solidFill>
              <a:latin typeface="Krona One"/>
              <a:ea typeface="Krona One"/>
              <a:cs typeface="Krona One"/>
              <a:sym typeface="Krona One"/>
            </a:endParaRPr>
          </a:p>
        </p:txBody>
      </p:sp>
      <p:sp>
        <p:nvSpPr>
          <p:cNvPr id="1626" name="Google Shape;1626;p59"/>
          <p:cNvSpPr txBox="1"/>
          <p:nvPr/>
        </p:nvSpPr>
        <p:spPr>
          <a:xfrm>
            <a:off x="3610350" y="3801776"/>
            <a:ext cx="19233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63238"/>
                </a:solidFill>
                <a:latin typeface="Manjari"/>
                <a:ea typeface="Manjari"/>
                <a:cs typeface="Manjari"/>
                <a:sym typeface="Manjari"/>
              </a:rPr>
              <a:t>Jupiter is the biggest planet of them all</a:t>
            </a:r>
            <a:endParaRPr>
              <a:solidFill>
                <a:srgbClr val="263238"/>
              </a:solidFill>
              <a:latin typeface="Manjari"/>
              <a:ea typeface="Manjari"/>
              <a:cs typeface="Manjari"/>
              <a:sym typeface="Manjari"/>
            </a:endParaRPr>
          </a:p>
        </p:txBody>
      </p:sp>
      <p:sp>
        <p:nvSpPr>
          <p:cNvPr id="1627" name="Google Shape;1627;p59"/>
          <p:cNvSpPr txBox="1"/>
          <p:nvPr/>
        </p:nvSpPr>
        <p:spPr>
          <a:xfrm>
            <a:off x="6084225" y="3502575"/>
            <a:ext cx="19233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rgbClr val="FFAB40"/>
                </a:solidFill>
                <a:latin typeface="Krona One"/>
                <a:ea typeface="Krona One"/>
                <a:cs typeface="Krona One"/>
                <a:sym typeface="Krona One"/>
              </a:rPr>
              <a:t>INSTAGRAM</a:t>
            </a:r>
            <a:endParaRPr sz="1600">
              <a:solidFill>
                <a:srgbClr val="FFAB40"/>
              </a:solidFill>
              <a:latin typeface="Krona One"/>
              <a:ea typeface="Krona One"/>
              <a:cs typeface="Krona One"/>
              <a:sym typeface="Krona One"/>
            </a:endParaRPr>
          </a:p>
        </p:txBody>
      </p:sp>
      <p:sp>
        <p:nvSpPr>
          <p:cNvPr id="1628" name="Google Shape;1628;p59"/>
          <p:cNvSpPr txBox="1"/>
          <p:nvPr/>
        </p:nvSpPr>
        <p:spPr>
          <a:xfrm>
            <a:off x="6084225" y="3801775"/>
            <a:ext cx="1923300" cy="65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63238"/>
                </a:solidFill>
                <a:latin typeface="Manjari"/>
                <a:ea typeface="Manjari"/>
                <a:cs typeface="Manjari"/>
                <a:sym typeface="Manjari"/>
              </a:rPr>
              <a:t>Mercury is the smallest planet</a:t>
            </a:r>
            <a:endParaRPr>
              <a:solidFill>
                <a:srgbClr val="263238"/>
              </a:solidFill>
              <a:latin typeface="Manjari"/>
              <a:ea typeface="Manjari"/>
              <a:cs typeface="Manjari"/>
              <a:sym typeface="Manjari"/>
            </a:endParaRPr>
          </a:p>
        </p:txBody>
      </p:sp>
      <p:cxnSp>
        <p:nvCxnSpPr>
          <p:cNvPr id="1629" name="Google Shape;1629;p59"/>
          <p:cNvCxnSpPr/>
          <p:nvPr/>
        </p:nvCxnSpPr>
        <p:spPr>
          <a:xfrm>
            <a:off x="5677150" y="2727900"/>
            <a:ext cx="1373700" cy="615000"/>
          </a:xfrm>
          <a:prstGeom prst="bentConnector2">
            <a:avLst/>
          </a:prstGeom>
          <a:noFill/>
          <a:ln w="19050" cap="flat" cmpd="sng">
            <a:solidFill>
              <a:schemeClr val="accent1"/>
            </a:solidFill>
            <a:prstDash val="solid"/>
            <a:round/>
            <a:headEnd type="none" w="med" len="med"/>
            <a:tailEnd type="none" w="med" len="med"/>
          </a:ln>
        </p:spPr>
      </p:cxnSp>
      <p:cxnSp>
        <p:nvCxnSpPr>
          <p:cNvPr id="1630" name="Google Shape;1630;p59"/>
          <p:cNvCxnSpPr/>
          <p:nvPr/>
        </p:nvCxnSpPr>
        <p:spPr>
          <a:xfrm flipH="1">
            <a:off x="2093150" y="2727900"/>
            <a:ext cx="1373700" cy="615000"/>
          </a:xfrm>
          <a:prstGeom prst="bentConnector2">
            <a:avLst/>
          </a:prstGeom>
          <a:noFill/>
          <a:ln w="19050" cap="flat" cmpd="sng">
            <a:solidFill>
              <a:schemeClr val="accent1"/>
            </a:solidFill>
            <a:prstDash val="solid"/>
            <a:round/>
            <a:headEnd type="none" w="med" len="med"/>
            <a:tailEnd type="none" w="med" len="med"/>
          </a:ln>
        </p:spPr>
      </p:cxnSp>
      <p:cxnSp>
        <p:nvCxnSpPr>
          <p:cNvPr id="1631" name="Google Shape;1631;p59"/>
          <p:cNvCxnSpPr>
            <a:stCxn id="1621" idx="4"/>
          </p:cNvCxnSpPr>
          <p:nvPr/>
        </p:nvCxnSpPr>
        <p:spPr>
          <a:xfrm>
            <a:off x="4571988" y="2998725"/>
            <a:ext cx="0" cy="3390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35"/>
        <p:cNvGrpSpPr/>
        <p:nvPr/>
      </p:nvGrpSpPr>
      <p:grpSpPr>
        <a:xfrm>
          <a:off x="0" y="0"/>
          <a:ext cx="0" cy="0"/>
          <a:chOff x="0" y="0"/>
          <a:chExt cx="0" cy="0"/>
        </a:xfrm>
      </p:grpSpPr>
      <p:grpSp>
        <p:nvGrpSpPr>
          <p:cNvPr id="1636" name="Google Shape;1636;p60"/>
          <p:cNvGrpSpPr/>
          <p:nvPr/>
        </p:nvGrpSpPr>
        <p:grpSpPr>
          <a:xfrm>
            <a:off x="4156875" y="665300"/>
            <a:ext cx="4042900" cy="3976250"/>
            <a:chOff x="4156875" y="665300"/>
            <a:chExt cx="4042900" cy="3976250"/>
          </a:xfrm>
        </p:grpSpPr>
        <p:grpSp>
          <p:nvGrpSpPr>
            <p:cNvPr id="1637" name="Google Shape;1637;p60"/>
            <p:cNvGrpSpPr/>
            <p:nvPr/>
          </p:nvGrpSpPr>
          <p:grpSpPr>
            <a:xfrm>
              <a:off x="4156875" y="665300"/>
              <a:ext cx="4042900" cy="3976250"/>
              <a:chOff x="4156875" y="665300"/>
              <a:chExt cx="4042900" cy="3976250"/>
            </a:xfrm>
          </p:grpSpPr>
          <p:grpSp>
            <p:nvGrpSpPr>
              <p:cNvPr id="1638" name="Google Shape;1638;p60"/>
              <p:cNvGrpSpPr/>
              <p:nvPr/>
            </p:nvGrpSpPr>
            <p:grpSpPr>
              <a:xfrm>
                <a:off x="4156875" y="665300"/>
                <a:ext cx="4042900" cy="3976250"/>
                <a:chOff x="4156875" y="665300"/>
                <a:chExt cx="4042900" cy="3976250"/>
              </a:xfrm>
            </p:grpSpPr>
            <p:sp>
              <p:nvSpPr>
                <p:cNvPr id="1639" name="Google Shape;1639;p60"/>
                <p:cNvSpPr/>
                <p:nvPr/>
              </p:nvSpPr>
              <p:spPr>
                <a:xfrm>
                  <a:off x="4413725" y="665300"/>
                  <a:ext cx="3771050" cy="3322200"/>
                </a:xfrm>
                <a:custGeom>
                  <a:avLst/>
                  <a:gdLst/>
                  <a:ahLst/>
                  <a:cxnLst/>
                  <a:rect l="l" t="t" r="r" b="b"/>
                  <a:pathLst>
                    <a:path w="150842" h="132888" extrusionOk="0">
                      <a:moveTo>
                        <a:pt x="24769" y="1"/>
                      </a:moveTo>
                      <a:cubicBezTo>
                        <a:pt x="24674" y="1"/>
                        <a:pt x="24579" y="1"/>
                        <a:pt x="24485" y="3"/>
                      </a:cubicBezTo>
                      <a:cubicBezTo>
                        <a:pt x="20749" y="103"/>
                        <a:pt x="17079" y="1304"/>
                        <a:pt x="13977" y="3405"/>
                      </a:cubicBezTo>
                      <a:cubicBezTo>
                        <a:pt x="9407" y="6441"/>
                        <a:pt x="5738" y="11144"/>
                        <a:pt x="3636" y="16281"/>
                      </a:cubicBezTo>
                      <a:cubicBezTo>
                        <a:pt x="67" y="24854"/>
                        <a:pt x="0" y="34661"/>
                        <a:pt x="2702" y="43501"/>
                      </a:cubicBezTo>
                      <a:cubicBezTo>
                        <a:pt x="5371" y="52374"/>
                        <a:pt x="10741" y="60279"/>
                        <a:pt x="17480" y="66650"/>
                      </a:cubicBezTo>
                      <a:cubicBezTo>
                        <a:pt x="19981" y="69019"/>
                        <a:pt x="22817" y="71354"/>
                        <a:pt x="23917" y="74623"/>
                      </a:cubicBezTo>
                      <a:cubicBezTo>
                        <a:pt x="25652" y="79726"/>
                        <a:pt x="22683" y="85097"/>
                        <a:pt x="20315" y="89934"/>
                      </a:cubicBezTo>
                      <a:cubicBezTo>
                        <a:pt x="16112" y="98507"/>
                        <a:pt x="13543" y="108447"/>
                        <a:pt x="16212" y="117620"/>
                      </a:cubicBezTo>
                      <a:cubicBezTo>
                        <a:pt x="18649" y="125864"/>
                        <a:pt x="26433" y="132887"/>
                        <a:pt x="34814" y="132887"/>
                      </a:cubicBezTo>
                      <a:cubicBezTo>
                        <a:pt x="35724" y="132887"/>
                        <a:pt x="36642" y="132804"/>
                        <a:pt x="37561" y="132631"/>
                      </a:cubicBezTo>
                      <a:cubicBezTo>
                        <a:pt x="45533" y="131130"/>
                        <a:pt x="50370" y="124292"/>
                        <a:pt x="55540" y="118721"/>
                      </a:cubicBezTo>
                      <a:cubicBezTo>
                        <a:pt x="60710" y="113117"/>
                        <a:pt x="66448" y="107913"/>
                        <a:pt x="73686" y="105211"/>
                      </a:cubicBezTo>
                      <a:cubicBezTo>
                        <a:pt x="82393" y="101942"/>
                        <a:pt x="91799" y="101242"/>
                        <a:pt x="101006" y="100775"/>
                      </a:cubicBezTo>
                      <a:cubicBezTo>
                        <a:pt x="111347" y="100241"/>
                        <a:pt x="122121" y="99541"/>
                        <a:pt x="131394" y="94437"/>
                      </a:cubicBezTo>
                      <a:cubicBezTo>
                        <a:pt x="140067" y="89667"/>
                        <a:pt x="146972" y="80527"/>
                        <a:pt x="149140" y="71087"/>
                      </a:cubicBezTo>
                      <a:cubicBezTo>
                        <a:pt x="150841" y="63648"/>
                        <a:pt x="150808" y="52874"/>
                        <a:pt x="142936" y="48938"/>
                      </a:cubicBezTo>
                      <a:cubicBezTo>
                        <a:pt x="141312" y="48134"/>
                        <a:pt x="139546" y="47831"/>
                        <a:pt x="137742" y="47831"/>
                      </a:cubicBezTo>
                      <a:cubicBezTo>
                        <a:pt x="135654" y="47831"/>
                        <a:pt x="133517" y="48237"/>
                        <a:pt x="131494" y="48738"/>
                      </a:cubicBezTo>
                      <a:cubicBezTo>
                        <a:pt x="121887" y="51006"/>
                        <a:pt x="112647" y="55009"/>
                        <a:pt x="102807" y="55776"/>
                      </a:cubicBezTo>
                      <a:cubicBezTo>
                        <a:pt x="101743" y="55856"/>
                        <a:pt x="100678" y="55895"/>
                        <a:pt x="99616" y="55895"/>
                      </a:cubicBezTo>
                      <a:cubicBezTo>
                        <a:pt x="83798" y="55895"/>
                        <a:pt x="68393" y="47205"/>
                        <a:pt x="59109" y="34327"/>
                      </a:cubicBezTo>
                      <a:cubicBezTo>
                        <a:pt x="54106" y="27422"/>
                        <a:pt x="50737" y="19450"/>
                        <a:pt x="45633" y="12612"/>
                      </a:cubicBezTo>
                      <a:cubicBezTo>
                        <a:pt x="40619" y="5849"/>
                        <a:pt x="33191" y="1"/>
                        <a:pt x="247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0"/>
                <p:cNvSpPr/>
                <p:nvPr/>
              </p:nvSpPr>
              <p:spPr>
                <a:xfrm>
                  <a:off x="4156875" y="4405525"/>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0"/>
                <p:cNvSpPr/>
                <p:nvPr/>
              </p:nvSpPr>
              <p:spPr>
                <a:xfrm>
                  <a:off x="5785525" y="993100"/>
                  <a:ext cx="1967275" cy="3539225"/>
                </a:xfrm>
                <a:custGeom>
                  <a:avLst/>
                  <a:gdLst/>
                  <a:ahLst/>
                  <a:cxnLst/>
                  <a:rect l="l" t="t" r="r" b="b"/>
                  <a:pathLst>
                    <a:path w="78691" h="141569" extrusionOk="0">
                      <a:moveTo>
                        <a:pt x="4337" y="0"/>
                      </a:moveTo>
                      <a:cubicBezTo>
                        <a:pt x="1936" y="0"/>
                        <a:pt x="1" y="1935"/>
                        <a:pt x="1" y="4337"/>
                      </a:cubicBezTo>
                      <a:lnTo>
                        <a:pt x="1" y="137232"/>
                      </a:lnTo>
                      <a:cubicBezTo>
                        <a:pt x="1" y="139633"/>
                        <a:pt x="1936" y="141568"/>
                        <a:pt x="4337" y="141568"/>
                      </a:cubicBezTo>
                      <a:lnTo>
                        <a:pt x="74354" y="141568"/>
                      </a:lnTo>
                      <a:cubicBezTo>
                        <a:pt x="76756" y="141568"/>
                        <a:pt x="78690" y="139633"/>
                        <a:pt x="78690" y="137232"/>
                      </a:cubicBezTo>
                      <a:lnTo>
                        <a:pt x="78690" y="4337"/>
                      </a:lnTo>
                      <a:cubicBezTo>
                        <a:pt x="78690" y="1935"/>
                        <a:pt x="76756" y="0"/>
                        <a:pt x="743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0"/>
                <p:cNvSpPr/>
                <p:nvPr/>
              </p:nvSpPr>
              <p:spPr>
                <a:xfrm>
                  <a:off x="5851425" y="1067300"/>
                  <a:ext cx="1836325" cy="3387475"/>
                </a:xfrm>
                <a:custGeom>
                  <a:avLst/>
                  <a:gdLst/>
                  <a:ahLst/>
                  <a:cxnLst/>
                  <a:rect l="l" t="t" r="r" b="b"/>
                  <a:pathLst>
                    <a:path w="73453" h="135499" extrusionOk="0">
                      <a:moveTo>
                        <a:pt x="1535" y="1"/>
                      </a:moveTo>
                      <a:cubicBezTo>
                        <a:pt x="667" y="34"/>
                        <a:pt x="0" y="768"/>
                        <a:pt x="33" y="1635"/>
                      </a:cubicBezTo>
                      <a:lnTo>
                        <a:pt x="33" y="133730"/>
                      </a:lnTo>
                      <a:cubicBezTo>
                        <a:pt x="33" y="134711"/>
                        <a:pt x="770" y="135499"/>
                        <a:pt x="1741" y="135499"/>
                      </a:cubicBezTo>
                      <a:cubicBezTo>
                        <a:pt x="1761" y="135499"/>
                        <a:pt x="1781" y="135499"/>
                        <a:pt x="1801" y="135498"/>
                      </a:cubicBezTo>
                      <a:lnTo>
                        <a:pt x="71484" y="135498"/>
                      </a:lnTo>
                      <a:cubicBezTo>
                        <a:pt x="71504" y="135499"/>
                        <a:pt x="71524" y="135499"/>
                        <a:pt x="71544" y="135499"/>
                      </a:cubicBezTo>
                      <a:cubicBezTo>
                        <a:pt x="72584" y="135499"/>
                        <a:pt x="73419" y="134644"/>
                        <a:pt x="73419" y="133597"/>
                      </a:cubicBezTo>
                      <a:lnTo>
                        <a:pt x="73419" y="1769"/>
                      </a:lnTo>
                      <a:cubicBezTo>
                        <a:pt x="73453" y="802"/>
                        <a:pt x="72685" y="34"/>
                        <a:pt x="71718" y="1"/>
                      </a:cubicBezTo>
                      <a:lnTo>
                        <a:pt x="54539" y="1"/>
                      </a:lnTo>
                      <a:cubicBezTo>
                        <a:pt x="54039" y="1"/>
                        <a:pt x="53605" y="335"/>
                        <a:pt x="53438" y="802"/>
                      </a:cubicBezTo>
                      <a:lnTo>
                        <a:pt x="52704" y="2569"/>
                      </a:lnTo>
                      <a:cubicBezTo>
                        <a:pt x="52538" y="3036"/>
                        <a:pt x="52071" y="3337"/>
                        <a:pt x="51604" y="3337"/>
                      </a:cubicBezTo>
                      <a:lnTo>
                        <a:pt x="21916" y="3337"/>
                      </a:lnTo>
                      <a:cubicBezTo>
                        <a:pt x="21415" y="3337"/>
                        <a:pt x="20982" y="3036"/>
                        <a:pt x="20815" y="2569"/>
                      </a:cubicBezTo>
                      <a:lnTo>
                        <a:pt x="20081" y="802"/>
                      </a:lnTo>
                      <a:cubicBezTo>
                        <a:pt x="19914" y="335"/>
                        <a:pt x="19447" y="1"/>
                        <a:pt x="18980"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0"/>
                <p:cNvSpPr/>
                <p:nvPr/>
              </p:nvSpPr>
              <p:spPr>
                <a:xfrm>
                  <a:off x="6702850" y="1046475"/>
                  <a:ext cx="50900" cy="50050"/>
                </a:xfrm>
                <a:custGeom>
                  <a:avLst/>
                  <a:gdLst/>
                  <a:ahLst/>
                  <a:cxnLst/>
                  <a:rect l="l" t="t" r="r" b="b"/>
                  <a:pathLst>
                    <a:path w="2036" h="2002" extrusionOk="0">
                      <a:moveTo>
                        <a:pt x="1035" y="0"/>
                      </a:moveTo>
                      <a:cubicBezTo>
                        <a:pt x="468" y="0"/>
                        <a:pt x="1" y="467"/>
                        <a:pt x="1" y="1001"/>
                      </a:cubicBezTo>
                      <a:cubicBezTo>
                        <a:pt x="1" y="1568"/>
                        <a:pt x="468" y="2001"/>
                        <a:pt x="1035" y="2001"/>
                      </a:cubicBezTo>
                      <a:cubicBezTo>
                        <a:pt x="1569" y="2001"/>
                        <a:pt x="2036" y="1568"/>
                        <a:pt x="2036" y="1001"/>
                      </a:cubicBezTo>
                      <a:cubicBezTo>
                        <a:pt x="2036" y="467"/>
                        <a:pt x="1569"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0"/>
                <p:cNvSpPr/>
                <p:nvPr/>
              </p:nvSpPr>
              <p:spPr>
                <a:xfrm>
                  <a:off x="6767075" y="1055625"/>
                  <a:ext cx="37550" cy="32325"/>
                </a:xfrm>
                <a:custGeom>
                  <a:avLst/>
                  <a:gdLst/>
                  <a:ahLst/>
                  <a:cxnLst/>
                  <a:rect l="l" t="t" r="r" b="b"/>
                  <a:pathLst>
                    <a:path w="1502" h="1293" extrusionOk="0">
                      <a:moveTo>
                        <a:pt x="868" y="1"/>
                      </a:moveTo>
                      <a:cubicBezTo>
                        <a:pt x="267" y="1"/>
                        <a:pt x="0" y="701"/>
                        <a:pt x="401" y="1102"/>
                      </a:cubicBezTo>
                      <a:cubicBezTo>
                        <a:pt x="531" y="1232"/>
                        <a:pt x="694" y="1292"/>
                        <a:pt x="854" y="1292"/>
                      </a:cubicBezTo>
                      <a:cubicBezTo>
                        <a:pt x="1184" y="1292"/>
                        <a:pt x="1501" y="1039"/>
                        <a:pt x="1501" y="635"/>
                      </a:cubicBezTo>
                      <a:cubicBezTo>
                        <a:pt x="1501" y="301"/>
                        <a:pt x="1201"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0"/>
                <p:cNvSpPr/>
                <p:nvPr/>
              </p:nvSpPr>
              <p:spPr>
                <a:xfrm>
                  <a:off x="6059075" y="1169875"/>
                  <a:ext cx="23375" cy="30050"/>
                </a:xfrm>
                <a:custGeom>
                  <a:avLst/>
                  <a:gdLst/>
                  <a:ahLst/>
                  <a:cxnLst/>
                  <a:rect l="l" t="t" r="r" b="b"/>
                  <a:pathLst>
                    <a:path w="935" h="1202" extrusionOk="0">
                      <a:moveTo>
                        <a:pt x="0" y="1"/>
                      </a:moveTo>
                      <a:lnTo>
                        <a:pt x="0" y="1202"/>
                      </a:lnTo>
                      <a:lnTo>
                        <a:pt x="934" y="1202"/>
                      </a:lnTo>
                      <a:lnTo>
                        <a:pt x="9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0"/>
                <p:cNvSpPr/>
                <p:nvPr/>
              </p:nvSpPr>
              <p:spPr>
                <a:xfrm>
                  <a:off x="6022375" y="1159875"/>
                  <a:ext cx="22525" cy="40050"/>
                </a:xfrm>
                <a:custGeom>
                  <a:avLst/>
                  <a:gdLst/>
                  <a:ahLst/>
                  <a:cxnLst/>
                  <a:rect l="l" t="t" r="r" b="b"/>
                  <a:pathLst>
                    <a:path w="901" h="1602" extrusionOk="0">
                      <a:moveTo>
                        <a:pt x="0" y="1"/>
                      </a:moveTo>
                      <a:lnTo>
                        <a:pt x="0" y="1602"/>
                      </a:lnTo>
                      <a:lnTo>
                        <a:pt x="901" y="1602"/>
                      </a:lnTo>
                      <a:lnTo>
                        <a:pt x="9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0"/>
                <p:cNvSpPr/>
                <p:nvPr/>
              </p:nvSpPr>
              <p:spPr>
                <a:xfrm>
                  <a:off x="5985675" y="1149875"/>
                  <a:ext cx="22550" cy="50050"/>
                </a:xfrm>
                <a:custGeom>
                  <a:avLst/>
                  <a:gdLst/>
                  <a:ahLst/>
                  <a:cxnLst/>
                  <a:rect l="l" t="t" r="r" b="b"/>
                  <a:pathLst>
                    <a:path w="902" h="2002" extrusionOk="0">
                      <a:moveTo>
                        <a:pt x="1" y="0"/>
                      </a:moveTo>
                      <a:lnTo>
                        <a:pt x="1" y="2002"/>
                      </a:lnTo>
                      <a:lnTo>
                        <a:pt x="901" y="2002"/>
                      </a:lnTo>
                      <a:lnTo>
                        <a:pt x="9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0"/>
                <p:cNvSpPr/>
                <p:nvPr/>
              </p:nvSpPr>
              <p:spPr>
                <a:xfrm>
                  <a:off x="5948975" y="1139875"/>
                  <a:ext cx="22550" cy="60050"/>
                </a:xfrm>
                <a:custGeom>
                  <a:avLst/>
                  <a:gdLst/>
                  <a:ahLst/>
                  <a:cxnLst/>
                  <a:rect l="l" t="t" r="r" b="b"/>
                  <a:pathLst>
                    <a:path w="902" h="2402" extrusionOk="0">
                      <a:moveTo>
                        <a:pt x="1" y="0"/>
                      </a:moveTo>
                      <a:lnTo>
                        <a:pt x="1" y="2402"/>
                      </a:lnTo>
                      <a:lnTo>
                        <a:pt x="902" y="2402"/>
                      </a:lnTo>
                      <a:lnTo>
                        <a:pt x="9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0"/>
                <p:cNvSpPr/>
                <p:nvPr/>
              </p:nvSpPr>
              <p:spPr>
                <a:xfrm>
                  <a:off x="7470900" y="1159050"/>
                  <a:ext cx="13375" cy="30050"/>
                </a:xfrm>
                <a:custGeom>
                  <a:avLst/>
                  <a:gdLst/>
                  <a:ahLst/>
                  <a:cxnLst/>
                  <a:rect l="l" t="t" r="r" b="b"/>
                  <a:pathLst>
                    <a:path w="535" h="1202" extrusionOk="0">
                      <a:moveTo>
                        <a:pt x="1" y="0"/>
                      </a:moveTo>
                      <a:lnTo>
                        <a:pt x="1" y="1201"/>
                      </a:lnTo>
                      <a:lnTo>
                        <a:pt x="534" y="1201"/>
                      </a:lnTo>
                      <a:lnTo>
                        <a:pt x="5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0"/>
                <p:cNvSpPr/>
                <p:nvPr/>
              </p:nvSpPr>
              <p:spPr>
                <a:xfrm>
                  <a:off x="7493425" y="1148200"/>
                  <a:ext cx="106775" cy="51725"/>
                </a:xfrm>
                <a:custGeom>
                  <a:avLst/>
                  <a:gdLst/>
                  <a:ahLst/>
                  <a:cxnLst/>
                  <a:rect l="l" t="t" r="r" b="b"/>
                  <a:pathLst>
                    <a:path w="4271" h="2069" extrusionOk="0">
                      <a:moveTo>
                        <a:pt x="0" y="1"/>
                      </a:moveTo>
                      <a:lnTo>
                        <a:pt x="0" y="2069"/>
                      </a:lnTo>
                      <a:lnTo>
                        <a:pt x="4270" y="2069"/>
                      </a:lnTo>
                      <a:lnTo>
                        <a:pt x="42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0"/>
                <p:cNvSpPr/>
                <p:nvPr/>
              </p:nvSpPr>
              <p:spPr>
                <a:xfrm>
                  <a:off x="5323550" y="1844525"/>
                  <a:ext cx="490375" cy="468275"/>
                </a:xfrm>
                <a:custGeom>
                  <a:avLst/>
                  <a:gdLst/>
                  <a:ahLst/>
                  <a:cxnLst/>
                  <a:rect l="l" t="t" r="r" b="b"/>
                  <a:pathLst>
                    <a:path w="19615" h="18731" extrusionOk="0">
                      <a:moveTo>
                        <a:pt x="801" y="1"/>
                      </a:moveTo>
                      <a:cubicBezTo>
                        <a:pt x="801" y="1"/>
                        <a:pt x="0" y="6372"/>
                        <a:pt x="1701" y="8607"/>
                      </a:cubicBezTo>
                      <a:cubicBezTo>
                        <a:pt x="1901" y="8841"/>
                        <a:pt x="2168" y="9074"/>
                        <a:pt x="2435" y="9207"/>
                      </a:cubicBezTo>
                      <a:cubicBezTo>
                        <a:pt x="4203" y="10075"/>
                        <a:pt x="5938" y="11042"/>
                        <a:pt x="7605" y="12076"/>
                      </a:cubicBezTo>
                      <a:cubicBezTo>
                        <a:pt x="9807" y="13444"/>
                        <a:pt x="11775" y="14678"/>
                        <a:pt x="11775" y="14678"/>
                      </a:cubicBezTo>
                      <a:cubicBezTo>
                        <a:pt x="11832" y="16861"/>
                        <a:pt x="13166" y="18731"/>
                        <a:pt x="14875" y="18731"/>
                      </a:cubicBezTo>
                      <a:cubicBezTo>
                        <a:pt x="15177" y="18731"/>
                        <a:pt x="15491" y="18673"/>
                        <a:pt x="15811" y="18547"/>
                      </a:cubicBezTo>
                      <a:cubicBezTo>
                        <a:pt x="17946" y="17680"/>
                        <a:pt x="19614" y="14511"/>
                        <a:pt x="16145" y="11075"/>
                      </a:cubicBezTo>
                      <a:cubicBezTo>
                        <a:pt x="12676" y="7606"/>
                        <a:pt x="4770" y="434"/>
                        <a:pt x="80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0"/>
                <p:cNvSpPr/>
                <p:nvPr/>
              </p:nvSpPr>
              <p:spPr>
                <a:xfrm>
                  <a:off x="5392750" y="4272100"/>
                  <a:ext cx="100100" cy="191000"/>
                </a:xfrm>
                <a:custGeom>
                  <a:avLst/>
                  <a:gdLst/>
                  <a:ahLst/>
                  <a:cxnLst/>
                  <a:rect l="l" t="t" r="r" b="b"/>
                  <a:pathLst>
                    <a:path w="4004" h="7640" extrusionOk="0">
                      <a:moveTo>
                        <a:pt x="634" y="1"/>
                      </a:moveTo>
                      <a:lnTo>
                        <a:pt x="1" y="7273"/>
                      </a:lnTo>
                      <a:lnTo>
                        <a:pt x="3370" y="7640"/>
                      </a:lnTo>
                      <a:lnTo>
                        <a:pt x="4004" y="334"/>
                      </a:lnTo>
                      <a:lnTo>
                        <a:pt x="634"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0"/>
                <p:cNvSpPr/>
                <p:nvPr/>
              </p:nvSpPr>
              <p:spPr>
                <a:xfrm>
                  <a:off x="4970775" y="4257925"/>
                  <a:ext cx="88425" cy="190175"/>
                </a:xfrm>
                <a:custGeom>
                  <a:avLst/>
                  <a:gdLst/>
                  <a:ahLst/>
                  <a:cxnLst/>
                  <a:rect l="l" t="t" r="r" b="b"/>
                  <a:pathLst>
                    <a:path w="3537" h="7607" extrusionOk="0">
                      <a:moveTo>
                        <a:pt x="268" y="1"/>
                      </a:moveTo>
                      <a:lnTo>
                        <a:pt x="1" y="7606"/>
                      </a:lnTo>
                      <a:lnTo>
                        <a:pt x="3270" y="7606"/>
                      </a:lnTo>
                      <a:lnTo>
                        <a:pt x="3537"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0"/>
                <p:cNvSpPr/>
                <p:nvPr/>
              </p:nvSpPr>
              <p:spPr>
                <a:xfrm>
                  <a:off x="4939925" y="4438675"/>
                  <a:ext cx="282725" cy="92800"/>
                </a:xfrm>
                <a:custGeom>
                  <a:avLst/>
                  <a:gdLst/>
                  <a:ahLst/>
                  <a:cxnLst/>
                  <a:rect l="l" t="t" r="r" b="b"/>
                  <a:pathLst>
                    <a:path w="11309" h="3712" extrusionOk="0">
                      <a:moveTo>
                        <a:pt x="5071" y="1"/>
                      </a:moveTo>
                      <a:cubicBezTo>
                        <a:pt x="5038" y="1"/>
                        <a:pt x="5004" y="4"/>
                        <a:pt x="4971" y="9"/>
                      </a:cubicBezTo>
                      <a:lnTo>
                        <a:pt x="968" y="9"/>
                      </a:lnTo>
                      <a:cubicBezTo>
                        <a:pt x="835" y="9"/>
                        <a:pt x="735" y="76"/>
                        <a:pt x="701" y="209"/>
                      </a:cubicBezTo>
                      <a:lnTo>
                        <a:pt x="67" y="3145"/>
                      </a:lnTo>
                      <a:cubicBezTo>
                        <a:pt x="1" y="3412"/>
                        <a:pt x="168" y="3645"/>
                        <a:pt x="434" y="3712"/>
                      </a:cubicBezTo>
                      <a:lnTo>
                        <a:pt x="534" y="3712"/>
                      </a:lnTo>
                      <a:cubicBezTo>
                        <a:pt x="1835" y="3678"/>
                        <a:pt x="2769" y="3612"/>
                        <a:pt x="4371" y="3612"/>
                      </a:cubicBezTo>
                      <a:cubicBezTo>
                        <a:pt x="5371" y="3612"/>
                        <a:pt x="8373" y="3712"/>
                        <a:pt x="9741" y="3712"/>
                      </a:cubicBezTo>
                      <a:cubicBezTo>
                        <a:pt x="11142" y="3712"/>
                        <a:pt x="11309" y="2344"/>
                        <a:pt x="10742" y="2244"/>
                      </a:cubicBezTo>
                      <a:cubicBezTo>
                        <a:pt x="8207" y="1677"/>
                        <a:pt x="6305" y="910"/>
                        <a:pt x="5505" y="209"/>
                      </a:cubicBezTo>
                      <a:cubicBezTo>
                        <a:pt x="5393" y="70"/>
                        <a:pt x="5236" y="1"/>
                        <a:pt x="50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0"/>
                <p:cNvSpPr/>
                <p:nvPr/>
              </p:nvSpPr>
              <p:spPr>
                <a:xfrm>
                  <a:off x="5067525" y="4432125"/>
                  <a:ext cx="44225" cy="20975"/>
                </a:xfrm>
                <a:custGeom>
                  <a:avLst/>
                  <a:gdLst/>
                  <a:ahLst/>
                  <a:cxnLst/>
                  <a:rect l="l" t="t" r="r" b="b"/>
                  <a:pathLst>
                    <a:path w="1769" h="839" extrusionOk="0">
                      <a:moveTo>
                        <a:pt x="1435" y="138"/>
                      </a:moveTo>
                      <a:cubicBezTo>
                        <a:pt x="1468" y="138"/>
                        <a:pt x="1501" y="171"/>
                        <a:pt x="1535" y="171"/>
                      </a:cubicBezTo>
                      <a:cubicBezTo>
                        <a:pt x="1535" y="171"/>
                        <a:pt x="1568" y="204"/>
                        <a:pt x="1568" y="271"/>
                      </a:cubicBezTo>
                      <a:cubicBezTo>
                        <a:pt x="1602" y="371"/>
                        <a:pt x="1535" y="471"/>
                        <a:pt x="1468" y="538"/>
                      </a:cubicBezTo>
                      <a:cubicBezTo>
                        <a:pt x="1254" y="635"/>
                        <a:pt x="1029" y="687"/>
                        <a:pt x="799" y="687"/>
                      </a:cubicBezTo>
                      <a:cubicBezTo>
                        <a:pt x="635" y="687"/>
                        <a:pt x="468" y="660"/>
                        <a:pt x="301" y="605"/>
                      </a:cubicBezTo>
                      <a:cubicBezTo>
                        <a:pt x="634" y="371"/>
                        <a:pt x="1034" y="238"/>
                        <a:pt x="1435" y="138"/>
                      </a:cubicBezTo>
                      <a:close/>
                      <a:moveTo>
                        <a:pt x="1427" y="0"/>
                      </a:moveTo>
                      <a:cubicBezTo>
                        <a:pt x="974" y="0"/>
                        <a:pt x="154" y="513"/>
                        <a:pt x="67" y="571"/>
                      </a:cubicBezTo>
                      <a:cubicBezTo>
                        <a:pt x="34" y="571"/>
                        <a:pt x="0" y="605"/>
                        <a:pt x="34" y="638"/>
                      </a:cubicBezTo>
                      <a:cubicBezTo>
                        <a:pt x="34" y="671"/>
                        <a:pt x="34" y="705"/>
                        <a:pt x="67" y="705"/>
                      </a:cubicBezTo>
                      <a:cubicBezTo>
                        <a:pt x="367" y="771"/>
                        <a:pt x="634" y="838"/>
                        <a:pt x="934" y="838"/>
                      </a:cubicBezTo>
                      <a:cubicBezTo>
                        <a:pt x="1168" y="838"/>
                        <a:pt x="1368" y="805"/>
                        <a:pt x="1568" y="671"/>
                      </a:cubicBezTo>
                      <a:cubicBezTo>
                        <a:pt x="1702" y="571"/>
                        <a:pt x="1768" y="405"/>
                        <a:pt x="1735" y="238"/>
                      </a:cubicBezTo>
                      <a:cubicBezTo>
                        <a:pt x="1735" y="171"/>
                        <a:pt x="1668" y="71"/>
                        <a:pt x="1602" y="38"/>
                      </a:cubicBezTo>
                      <a:cubicBezTo>
                        <a:pt x="1554" y="12"/>
                        <a:pt x="1495" y="0"/>
                        <a:pt x="1427"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0"/>
                <p:cNvSpPr/>
                <p:nvPr/>
              </p:nvSpPr>
              <p:spPr>
                <a:xfrm>
                  <a:off x="5068350" y="4413550"/>
                  <a:ext cx="27550" cy="37050"/>
                </a:xfrm>
                <a:custGeom>
                  <a:avLst/>
                  <a:gdLst/>
                  <a:ahLst/>
                  <a:cxnLst/>
                  <a:rect l="l" t="t" r="r" b="b"/>
                  <a:pathLst>
                    <a:path w="1102" h="1482" extrusionOk="0">
                      <a:moveTo>
                        <a:pt x="768" y="147"/>
                      </a:moveTo>
                      <a:cubicBezTo>
                        <a:pt x="868" y="147"/>
                        <a:pt x="868" y="214"/>
                        <a:pt x="868" y="214"/>
                      </a:cubicBezTo>
                      <a:cubicBezTo>
                        <a:pt x="935" y="414"/>
                        <a:pt x="501" y="981"/>
                        <a:pt x="168" y="1214"/>
                      </a:cubicBezTo>
                      <a:cubicBezTo>
                        <a:pt x="201" y="847"/>
                        <a:pt x="334" y="480"/>
                        <a:pt x="568" y="214"/>
                      </a:cubicBezTo>
                      <a:cubicBezTo>
                        <a:pt x="601" y="147"/>
                        <a:pt x="668" y="147"/>
                        <a:pt x="735" y="147"/>
                      </a:cubicBezTo>
                      <a:close/>
                      <a:moveTo>
                        <a:pt x="688" y="1"/>
                      </a:moveTo>
                      <a:cubicBezTo>
                        <a:pt x="605" y="1"/>
                        <a:pt x="518" y="38"/>
                        <a:pt x="468" y="113"/>
                      </a:cubicBezTo>
                      <a:cubicBezTo>
                        <a:pt x="67" y="414"/>
                        <a:pt x="1" y="1348"/>
                        <a:pt x="1" y="1414"/>
                      </a:cubicBezTo>
                      <a:cubicBezTo>
                        <a:pt x="1" y="1414"/>
                        <a:pt x="1" y="1448"/>
                        <a:pt x="34" y="1481"/>
                      </a:cubicBezTo>
                      <a:cubicBezTo>
                        <a:pt x="34" y="1481"/>
                        <a:pt x="67" y="1481"/>
                        <a:pt x="67" y="1448"/>
                      </a:cubicBezTo>
                      <a:lnTo>
                        <a:pt x="101" y="1448"/>
                      </a:lnTo>
                      <a:cubicBezTo>
                        <a:pt x="434" y="1281"/>
                        <a:pt x="1102" y="547"/>
                        <a:pt x="1035" y="214"/>
                      </a:cubicBezTo>
                      <a:cubicBezTo>
                        <a:pt x="1001" y="80"/>
                        <a:pt x="901" y="13"/>
                        <a:pt x="768" y="13"/>
                      </a:cubicBezTo>
                      <a:cubicBezTo>
                        <a:pt x="743" y="5"/>
                        <a:pt x="716" y="1"/>
                        <a:pt x="688"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0"/>
                <p:cNvSpPr/>
                <p:nvPr/>
              </p:nvSpPr>
              <p:spPr>
                <a:xfrm>
                  <a:off x="5361900" y="4436175"/>
                  <a:ext cx="282725" cy="92800"/>
                </a:xfrm>
                <a:custGeom>
                  <a:avLst/>
                  <a:gdLst/>
                  <a:ahLst/>
                  <a:cxnLst/>
                  <a:rect l="l" t="t" r="r" b="b"/>
                  <a:pathLst>
                    <a:path w="11309" h="3712" extrusionOk="0">
                      <a:moveTo>
                        <a:pt x="5071" y="1"/>
                      </a:moveTo>
                      <a:cubicBezTo>
                        <a:pt x="5038" y="1"/>
                        <a:pt x="5005" y="3"/>
                        <a:pt x="4971" y="9"/>
                      </a:cubicBezTo>
                      <a:lnTo>
                        <a:pt x="968" y="9"/>
                      </a:lnTo>
                      <a:cubicBezTo>
                        <a:pt x="834" y="9"/>
                        <a:pt x="701" y="76"/>
                        <a:pt x="701" y="209"/>
                      </a:cubicBezTo>
                      <a:lnTo>
                        <a:pt x="34" y="3145"/>
                      </a:lnTo>
                      <a:cubicBezTo>
                        <a:pt x="0" y="3412"/>
                        <a:pt x="167" y="3645"/>
                        <a:pt x="434" y="3712"/>
                      </a:cubicBezTo>
                      <a:lnTo>
                        <a:pt x="534" y="3712"/>
                      </a:lnTo>
                      <a:cubicBezTo>
                        <a:pt x="1802" y="3678"/>
                        <a:pt x="2736" y="3612"/>
                        <a:pt x="4370" y="3612"/>
                      </a:cubicBezTo>
                      <a:cubicBezTo>
                        <a:pt x="5371" y="3612"/>
                        <a:pt x="8373" y="3712"/>
                        <a:pt x="9741" y="3712"/>
                      </a:cubicBezTo>
                      <a:cubicBezTo>
                        <a:pt x="11108" y="3712"/>
                        <a:pt x="11309" y="2344"/>
                        <a:pt x="10741" y="2244"/>
                      </a:cubicBezTo>
                      <a:cubicBezTo>
                        <a:pt x="8206" y="1677"/>
                        <a:pt x="6305" y="910"/>
                        <a:pt x="5504" y="176"/>
                      </a:cubicBezTo>
                      <a:cubicBezTo>
                        <a:pt x="5366" y="65"/>
                        <a:pt x="5228" y="1"/>
                        <a:pt x="50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0"/>
                <p:cNvSpPr/>
                <p:nvPr/>
              </p:nvSpPr>
              <p:spPr>
                <a:xfrm>
                  <a:off x="5490325" y="4429625"/>
                  <a:ext cx="43400" cy="20975"/>
                </a:xfrm>
                <a:custGeom>
                  <a:avLst/>
                  <a:gdLst/>
                  <a:ahLst/>
                  <a:cxnLst/>
                  <a:rect l="l" t="t" r="r" b="b"/>
                  <a:pathLst>
                    <a:path w="1736" h="839" extrusionOk="0">
                      <a:moveTo>
                        <a:pt x="1401" y="138"/>
                      </a:moveTo>
                      <a:cubicBezTo>
                        <a:pt x="1435" y="138"/>
                        <a:pt x="1468" y="138"/>
                        <a:pt x="1502" y="171"/>
                      </a:cubicBezTo>
                      <a:cubicBezTo>
                        <a:pt x="1535" y="171"/>
                        <a:pt x="1568" y="204"/>
                        <a:pt x="1568" y="271"/>
                      </a:cubicBezTo>
                      <a:cubicBezTo>
                        <a:pt x="1568" y="371"/>
                        <a:pt x="1535" y="471"/>
                        <a:pt x="1435" y="538"/>
                      </a:cubicBezTo>
                      <a:cubicBezTo>
                        <a:pt x="1221" y="635"/>
                        <a:pt x="996" y="687"/>
                        <a:pt x="766" y="687"/>
                      </a:cubicBezTo>
                      <a:cubicBezTo>
                        <a:pt x="601" y="687"/>
                        <a:pt x="434" y="660"/>
                        <a:pt x="267" y="605"/>
                      </a:cubicBezTo>
                      <a:cubicBezTo>
                        <a:pt x="634" y="371"/>
                        <a:pt x="1001" y="238"/>
                        <a:pt x="1401" y="138"/>
                      </a:cubicBezTo>
                      <a:close/>
                      <a:moveTo>
                        <a:pt x="1395" y="0"/>
                      </a:moveTo>
                      <a:cubicBezTo>
                        <a:pt x="948" y="0"/>
                        <a:pt x="150" y="513"/>
                        <a:pt x="34" y="571"/>
                      </a:cubicBezTo>
                      <a:cubicBezTo>
                        <a:pt x="0" y="571"/>
                        <a:pt x="0" y="605"/>
                        <a:pt x="0" y="638"/>
                      </a:cubicBezTo>
                      <a:cubicBezTo>
                        <a:pt x="0" y="671"/>
                        <a:pt x="34" y="705"/>
                        <a:pt x="67" y="705"/>
                      </a:cubicBezTo>
                      <a:cubicBezTo>
                        <a:pt x="334" y="771"/>
                        <a:pt x="634" y="805"/>
                        <a:pt x="901" y="838"/>
                      </a:cubicBezTo>
                      <a:cubicBezTo>
                        <a:pt x="1135" y="838"/>
                        <a:pt x="1368" y="771"/>
                        <a:pt x="1535" y="671"/>
                      </a:cubicBezTo>
                      <a:cubicBezTo>
                        <a:pt x="1668" y="571"/>
                        <a:pt x="1735" y="404"/>
                        <a:pt x="1702" y="238"/>
                      </a:cubicBezTo>
                      <a:cubicBezTo>
                        <a:pt x="1702" y="138"/>
                        <a:pt x="1668" y="71"/>
                        <a:pt x="1568" y="38"/>
                      </a:cubicBezTo>
                      <a:cubicBezTo>
                        <a:pt x="1521" y="12"/>
                        <a:pt x="1462" y="0"/>
                        <a:pt x="1395"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0"/>
                <p:cNvSpPr/>
                <p:nvPr/>
              </p:nvSpPr>
              <p:spPr>
                <a:xfrm>
                  <a:off x="5490325" y="4411050"/>
                  <a:ext cx="27550" cy="37050"/>
                </a:xfrm>
                <a:custGeom>
                  <a:avLst/>
                  <a:gdLst/>
                  <a:ahLst/>
                  <a:cxnLst/>
                  <a:rect l="l" t="t" r="r" b="b"/>
                  <a:pathLst>
                    <a:path w="1102" h="1482" extrusionOk="0">
                      <a:moveTo>
                        <a:pt x="768" y="113"/>
                      </a:moveTo>
                      <a:cubicBezTo>
                        <a:pt x="901" y="113"/>
                        <a:pt x="901" y="213"/>
                        <a:pt x="901" y="213"/>
                      </a:cubicBezTo>
                      <a:cubicBezTo>
                        <a:pt x="934" y="414"/>
                        <a:pt x="501" y="981"/>
                        <a:pt x="167" y="1214"/>
                      </a:cubicBezTo>
                      <a:cubicBezTo>
                        <a:pt x="201" y="847"/>
                        <a:pt x="334" y="480"/>
                        <a:pt x="568" y="180"/>
                      </a:cubicBezTo>
                      <a:cubicBezTo>
                        <a:pt x="601" y="147"/>
                        <a:pt x="668" y="113"/>
                        <a:pt x="734" y="113"/>
                      </a:cubicBezTo>
                      <a:close/>
                      <a:moveTo>
                        <a:pt x="702" y="1"/>
                      </a:moveTo>
                      <a:cubicBezTo>
                        <a:pt x="605" y="1"/>
                        <a:pt x="517" y="38"/>
                        <a:pt x="467" y="113"/>
                      </a:cubicBezTo>
                      <a:cubicBezTo>
                        <a:pt x="67" y="414"/>
                        <a:pt x="0" y="1348"/>
                        <a:pt x="0" y="1414"/>
                      </a:cubicBezTo>
                      <a:cubicBezTo>
                        <a:pt x="0" y="1414"/>
                        <a:pt x="0" y="1448"/>
                        <a:pt x="34" y="1481"/>
                      </a:cubicBezTo>
                      <a:cubicBezTo>
                        <a:pt x="34" y="1481"/>
                        <a:pt x="67" y="1481"/>
                        <a:pt x="67" y="1448"/>
                      </a:cubicBezTo>
                      <a:lnTo>
                        <a:pt x="101" y="1448"/>
                      </a:lnTo>
                      <a:cubicBezTo>
                        <a:pt x="467" y="1281"/>
                        <a:pt x="1101" y="547"/>
                        <a:pt x="1035" y="213"/>
                      </a:cubicBezTo>
                      <a:cubicBezTo>
                        <a:pt x="1001" y="80"/>
                        <a:pt x="901" y="13"/>
                        <a:pt x="801" y="13"/>
                      </a:cubicBezTo>
                      <a:cubicBezTo>
                        <a:pt x="768" y="5"/>
                        <a:pt x="734" y="1"/>
                        <a:pt x="702"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0"/>
                <p:cNvSpPr/>
                <p:nvPr/>
              </p:nvSpPr>
              <p:spPr>
                <a:xfrm>
                  <a:off x="5400250" y="4272100"/>
                  <a:ext cx="92600" cy="102600"/>
                </a:xfrm>
                <a:custGeom>
                  <a:avLst/>
                  <a:gdLst/>
                  <a:ahLst/>
                  <a:cxnLst/>
                  <a:rect l="l" t="t" r="r" b="b"/>
                  <a:pathLst>
                    <a:path w="3704" h="4104" extrusionOk="0">
                      <a:moveTo>
                        <a:pt x="334" y="1"/>
                      </a:moveTo>
                      <a:lnTo>
                        <a:pt x="1" y="3770"/>
                      </a:lnTo>
                      <a:lnTo>
                        <a:pt x="3370" y="4104"/>
                      </a:lnTo>
                      <a:lnTo>
                        <a:pt x="3704" y="334"/>
                      </a:lnTo>
                      <a:lnTo>
                        <a:pt x="33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0"/>
                <p:cNvSpPr/>
                <p:nvPr/>
              </p:nvSpPr>
              <p:spPr>
                <a:xfrm>
                  <a:off x="4974125" y="4258750"/>
                  <a:ext cx="85075" cy="97600"/>
                </a:xfrm>
                <a:custGeom>
                  <a:avLst/>
                  <a:gdLst/>
                  <a:ahLst/>
                  <a:cxnLst/>
                  <a:rect l="l" t="t" r="r" b="b"/>
                  <a:pathLst>
                    <a:path w="3403" h="3904" extrusionOk="0">
                      <a:moveTo>
                        <a:pt x="134" y="1"/>
                      </a:moveTo>
                      <a:lnTo>
                        <a:pt x="0" y="3904"/>
                      </a:lnTo>
                      <a:lnTo>
                        <a:pt x="3269" y="3904"/>
                      </a:lnTo>
                      <a:lnTo>
                        <a:pt x="34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0"/>
                <p:cNvSpPr/>
                <p:nvPr/>
              </p:nvSpPr>
              <p:spPr>
                <a:xfrm>
                  <a:off x="4943275" y="2593400"/>
                  <a:ext cx="673000" cy="1746275"/>
                </a:xfrm>
                <a:custGeom>
                  <a:avLst/>
                  <a:gdLst/>
                  <a:ahLst/>
                  <a:cxnLst/>
                  <a:rect l="l" t="t" r="r" b="b"/>
                  <a:pathLst>
                    <a:path w="26920" h="69851" extrusionOk="0">
                      <a:moveTo>
                        <a:pt x="2702" y="1"/>
                      </a:moveTo>
                      <a:cubicBezTo>
                        <a:pt x="2702" y="2269"/>
                        <a:pt x="2435" y="26686"/>
                        <a:pt x="1801" y="37794"/>
                      </a:cubicBezTo>
                      <a:cubicBezTo>
                        <a:pt x="1234" y="48035"/>
                        <a:pt x="0" y="69851"/>
                        <a:pt x="0" y="69851"/>
                      </a:cubicBezTo>
                      <a:lnTo>
                        <a:pt x="6004" y="69851"/>
                      </a:lnTo>
                      <a:cubicBezTo>
                        <a:pt x="6004" y="69851"/>
                        <a:pt x="9240" y="47068"/>
                        <a:pt x="10775" y="36627"/>
                      </a:cubicBezTo>
                      <a:cubicBezTo>
                        <a:pt x="11375" y="32390"/>
                        <a:pt x="12075" y="24451"/>
                        <a:pt x="12676" y="16946"/>
                      </a:cubicBezTo>
                      <a:cubicBezTo>
                        <a:pt x="17880" y="30923"/>
                        <a:pt x="17346" y="68750"/>
                        <a:pt x="17346" y="68750"/>
                      </a:cubicBezTo>
                      <a:lnTo>
                        <a:pt x="23217" y="69450"/>
                      </a:lnTo>
                      <a:cubicBezTo>
                        <a:pt x="26919" y="40997"/>
                        <a:pt x="21782" y="9007"/>
                        <a:pt x="20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0"/>
                <p:cNvSpPr/>
                <p:nvPr/>
              </p:nvSpPr>
              <p:spPr>
                <a:xfrm>
                  <a:off x="5358575" y="4287125"/>
                  <a:ext cx="195150" cy="77575"/>
                </a:xfrm>
                <a:custGeom>
                  <a:avLst/>
                  <a:gdLst/>
                  <a:ahLst/>
                  <a:cxnLst/>
                  <a:rect l="l" t="t" r="r" b="b"/>
                  <a:pathLst>
                    <a:path w="7806" h="3103" extrusionOk="0">
                      <a:moveTo>
                        <a:pt x="234" y="0"/>
                      </a:moveTo>
                      <a:lnTo>
                        <a:pt x="0" y="2002"/>
                      </a:lnTo>
                      <a:lnTo>
                        <a:pt x="7305" y="3102"/>
                      </a:lnTo>
                      <a:lnTo>
                        <a:pt x="7806" y="1001"/>
                      </a:lnTo>
                      <a:lnTo>
                        <a:pt x="234"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0"/>
                <p:cNvSpPr/>
                <p:nvPr/>
              </p:nvSpPr>
              <p:spPr>
                <a:xfrm>
                  <a:off x="4934925" y="4284625"/>
                  <a:ext cx="183500" cy="55875"/>
                </a:xfrm>
                <a:custGeom>
                  <a:avLst/>
                  <a:gdLst/>
                  <a:ahLst/>
                  <a:cxnLst/>
                  <a:rect l="l" t="t" r="r" b="b"/>
                  <a:pathLst>
                    <a:path w="7340" h="2235" extrusionOk="0">
                      <a:moveTo>
                        <a:pt x="7339" y="0"/>
                      </a:moveTo>
                      <a:lnTo>
                        <a:pt x="1" y="133"/>
                      </a:lnTo>
                      <a:lnTo>
                        <a:pt x="1" y="2235"/>
                      </a:lnTo>
                      <a:lnTo>
                        <a:pt x="7072" y="2235"/>
                      </a:lnTo>
                      <a:lnTo>
                        <a:pt x="7339"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0"/>
                <p:cNvSpPr/>
                <p:nvPr/>
              </p:nvSpPr>
              <p:spPr>
                <a:xfrm>
                  <a:off x="5260150" y="2862775"/>
                  <a:ext cx="60900" cy="342750"/>
                </a:xfrm>
                <a:custGeom>
                  <a:avLst/>
                  <a:gdLst/>
                  <a:ahLst/>
                  <a:cxnLst/>
                  <a:rect l="l" t="t" r="r" b="b"/>
                  <a:pathLst>
                    <a:path w="2436" h="13710" extrusionOk="0">
                      <a:moveTo>
                        <a:pt x="501" y="0"/>
                      </a:moveTo>
                      <a:lnTo>
                        <a:pt x="1" y="6171"/>
                      </a:lnTo>
                      <a:cubicBezTo>
                        <a:pt x="868" y="8640"/>
                        <a:pt x="1502" y="11141"/>
                        <a:pt x="1969" y="13710"/>
                      </a:cubicBezTo>
                      <a:cubicBezTo>
                        <a:pt x="2436" y="7038"/>
                        <a:pt x="501" y="0"/>
                        <a:pt x="5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0"/>
                <p:cNvSpPr/>
                <p:nvPr/>
              </p:nvSpPr>
              <p:spPr>
                <a:xfrm>
                  <a:off x="4712275" y="2390750"/>
                  <a:ext cx="303575" cy="382750"/>
                </a:xfrm>
                <a:custGeom>
                  <a:avLst/>
                  <a:gdLst/>
                  <a:ahLst/>
                  <a:cxnLst/>
                  <a:rect l="l" t="t" r="r" b="b"/>
                  <a:pathLst>
                    <a:path w="12143" h="15310" extrusionOk="0">
                      <a:moveTo>
                        <a:pt x="2502" y="1"/>
                      </a:moveTo>
                      <a:lnTo>
                        <a:pt x="0" y="3503"/>
                      </a:lnTo>
                      <a:lnTo>
                        <a:pt x="8940" y="9908"/>
                      </a:lnTo>
                      <a:lnTo>
                        <a:pt x="8406" y="10675"/>
                      </a:lnTo>
                      <a:cubicBezTo>
                        <a:pt x="8406" y="10675"/>
                        <a:pt x="8173" y="14278"/>
                        <a:pt x="8239" y="14945"/>
                      </a:cubicBezTo>
                      <a:cubicBezTo>
                        <a:pt x="8280" y="15215"/>
                        <a:pt x="8681" y="15310"/>
                        <a:pt x="9192" y="15310"/>
                      </a:cubicBezTo>
                      <a:cubicBezTo>
                        <a:pt x="9945" y="15310"/>
                        <a:pt x="10938" y="15104"/>
                        <a:pt x="11375" y="14945"/>
                      </a:cubicBezTo>
                      <a:cubicBezTo>
                        <a:pt x="12076" y="14711"/>
                        <a:pt x="12142" y="9107"/>
                        <a:pt x="11375" y="8307"/>
                      </a:cubicBezTo>
                      <a:cubicBezTo>
                        <a:pt x="10608" y="7540"/>
                        <a:pt x="2502" y="1"/>
                        <a:pt x="2502"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0"/>
                <p:cNvSpPr/>
                <p:nvPr/>
              </p:nvSpPr>
              <p:spPr>
                <a:xfrm>
                  <a:off x="4587175" y="1879550"/>
                  <a:ext cx="410325" cy="645500"/>
                </a:xfrm>
                <a:custGeom>
                  <a:avLst/>
                  <a:gdLst/>
                  <a:ahLst/>
                  <a:cxnLst/>
                  <a:rect l="l" t="t" r="r" b="b"/>
                  <a:pathLst>
                    <a:path w="16413" h="25820" extrusionOk="0">
                      <a:moveTo>
                        <a:pt x="13944" y="1"/>
                      </a:moveTo>
                      <a:cubicBezTo>
                        <a:pt x="8240" y="1035"/>
                        <a:pt x="1" y="11643"/>
                        <a:pt x="1101" y="18614"/>
                      </a:cubicBezTo>
                      <a:cubicBezTo>
                        <a:pt x="1802" y="23284"/>
                        <a:pt x="6539" y="25819"/>
                        <a:pt x="6539" y="25819"/>
                      </a:cubicBezTo>
                      <a:lnTo>
                        <a:pt x="10341" y="21850"/>
                      </a:lnTo>
                      <a:cubicBezTo>
                        <a:pt x="10341" y="21850"/>
                        <a:pt x="7906" y="19748"/>
                        <a:pt x="7439" y="18381"/>
                      </a:cubicBezTo>
                      <a:cubicBezTo>
                        <a:pt x="6005" y="14411"/>
                        <a:pt x="11242" y="8273"/>
                        <a:pt x="15512" y="7006"/>
                      </a:cubicBezTo>
                      <a:lnTo>
                        <a:pt x="16412" y="3437"/>
                      </a:lnTo>
                      <a:lnTo>
                        <a:pt x="13944"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0"/>
                <p:cNvSpPr/>
                <p:nvPr/>
              </p:nvSpPr>
              <p:spPr>
                <a:xfrm>
                  <a:off x="4935750" y="1837850"/>
                  <a:ext cx="541250" cy="836650"/>
                </a:xfrm>
                <a:custGeom>
                  <a:avLst/>
                  <a:gdLst/>
                  <a:ahLst/>
                  <a:cxnLst/>
                  <a:rect l="l" t="t" r="r" b="b"/>
                  <a:pathLst>
                    <a:path w="21650" h="33466" extrusionOk="0">
                      <a:moveTo>
                        <a:pt x="13244" y="1"/>
                      </a:moveTo>
                      <a:cubicBezTo>
                        <a:pt x="10742" y="34"/>
                        <a:pt x="8274" y="201"/>
                        <a:pt x="5805" y="535"/>
                      </a:cubicBezTo>
                      <a:cubicBezTo>
                        <a:pt x="5338" y="568"/>
                        <a:pt x="4871" y="668"/>
                        <a:pt x="4404" y="735"/>
                      </a:cubicBezTo>
                      <a:cubicBezTo>
                        <a:pt x="2936" y="968"/>
                        <a:pt x="1435" y="1269"/>
                        <a:pt x="1" y="1669"/>
                      </a:cubicBezTo>
                      <a:cubicBezTo>
                        <a:pt x="968" y="5205"/>
                        <a:pt x="1669" y="8807"/>
                        <a:pt x="2102" y="12443"/>
                      </a:cubicBezTo>
                      <a:cubicBezTo>
                        <a:pt x="2236" y="13577"/>
                        <a:pt x="2336" y="14645"/>
                        <a:pt x="2436" y="15712"/>
                      </a:cubicBezTo>
                      <a:cubicBezTo>
                        <a:pt x="2536" y="17080"/>
                        <a:pt x="2636" y="18381"/>
                        <a:pt x="2703" y="19615"/>
                      </a:cubicBezTo>
                      <a:cubicBezTo>
                        <a:pt x="2770" y="21183"/>
                        <a:pt x="2803" y="23017"/>
                        <a:pt x="2803" y="24852"/>
                      </a:cubicBezTo>
                      <a:cubicBezTo>
                        <a:pt x="2803" y="29022"/>
                        <a:pt x="2636" y="33025"/>
                        <a:pt x="2636" y="33025"/>
                      </a:cubicBezTo>
                      <a:cubicBezTo>
                        <a:pt x="3927" y="33347"/>
                        <a:pt x="6164" y="33465"/>
                        <a:pt x="8725" y="33465"/>
                      </a:cubicBezTo>
                      <a:cubicBezTo>
                        <a:pt x="12781" y="33465"/>
                        <a:pt x="17652" y="33170"/>
                        <a:pt x="20883" y="32925"/>
                      </a:cubicBezTo>
                      <a:cubicBezTo>
                        <a:pt x="21483" y="27888"/>
                        <a:pt x="21650" y="22817"/>
                        <a:pt x="21350" y="17747"/>
                      </a:cubicBezTo>
                      <a:cubicBezTo>
                        <a:pt x="21183" y="14411"/>
                        <a:pt x="20816" y="11076"/>
                        <a:pt x="20249" y="7773"/>
                      </a:cubicBezTo>
                      <a:cubicBezTo>
                        <a:pt x="19949" y="6005"/>
                        <a:pt x="19582" y="4271"/>
                        <a:pt x="19081" y="2536"/>
                      </a:cubicBezTo>
                      <a:cubicBezTo>
                        <a:pt x="18681" y="1302"/>
                        <a:pt x="17580" y="401"/>
                        <a:pt x="16313" y="234"/>
                      </a:cubicBezTo>
                      <a:cubicBezTo>
                        <a:pt x="15679" y="168"/>
                        <a:pt x="14912" y="101"/>
                        <a:pt x="14144" y="34"/>
                      </a:cubicBezTo>
                      <a:cubicBezTo>
                        <a:pt x="13844" y="34"/>
                        <a:pt x="13544" y="1"/>
                        <a:pt x="13244"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0"/>
                <p:cNvSpPr/>
                <p:nvPr/>
              </p:nvSpPr>
              <p:spPr>
                <a:xfrm>
                  <a:off x="5218475" y="1456750"/>
                  <a:ext cx="120100" cy="172700"/>
                </a:xfrm>
                <a:custGeom>
                  <a:avLst/>
                  <a:gdLst/>
                  <a:ahLst/>
                  <a:cxnLst/>
                  <a:rect l="l" t="t" r="r" b="b"/>
                  <a:pathLst>
                    <a:path w="4804" h="6908" extrusionOk="0">
                      <a:moveTo>
                        <a:pt x="0" y="1"/>
                      </a:moveTo>
                      <a:cubicBezTo>
                        <a:pt x="0" y="1"/>
                        <a:pt x="0" y="6908"/>
                        <a:pt x="1789" y="6908"/>
                      </a:cubicBezTo>
                      <a:cubicBezTo>
                        <a:pt x="1974" y="6908"/>
                        <a:pt x="2177" y="6834"/>
                        <a:pt x="2402" y="6672"/>
                      </a:cubicBezTo>
                      <a:cubicBezTo>
                        <a:pt x="4803" y="4938"/>
                        <a:pt x="4236" y="1235"/>
                        <a:pt x="4236" y="1235"/>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0"/>
                <p:cNvSpPr/>
                <p:nvPr/>
              </p:nvSpPr>
              <p:spPr>
                <a:xfrm>
                  <a:off x="5080875" y="1640225"/>
                  <a:ext cx="198500" cy="235875"/>
                </a:xfrm>
                <a:custGeom>
                  <a:avLst/>
                  <a:gdLst/>
                  <a:ahLst/>
                  <a:cxnLst/>
                  <a:rect l="l" t="t" r="r" b="b"/>
                  <a:pathLst>
                    <a:path w="7940" h="9435" extrusionOk="0">
                      <a:moveTo>
                        <a:pt x="167" y="0"/>
                      </a:moveTo>
                      <a:lnTo>
                        <a:pt x="167" y="0"/>
                      </a:lnTo>
                      <a:cubicBezTo>
                        <a:pt x="801" y="2335"/>
                        <a:pt x="1568" y="6705"/>
                        <a:pt x="0" y="8406"/>
                      </a:cubicBezTo>
                      <a:cubicBezTo>
                        <a:pt x="927" y="9256"/>
                        <a:pt x="2626" y="9435"/>
                        <a:pt x="3891" y="9435"/>
                      </a:cubicBezTo>
                      <a:cubicBezTo>
                        <a:pt x="4812" y="9435"/>
                        <a:pt x="5504" y="9340"/>
                        <a:pt x="5504" y="9340"/>
                      </a:cubicBezTo>
                      <a:cubicBezTo>
                        <a:pt x="5504" y="9340"/>
                        <a:pt x="7939" y="8640"/>
                        <a:pt x="7439" y="7906"/>
                      </a:cubicBezTo>
                      <a:cubicBezTo>
                        <a:pt x="6004" y="7672"/>
                        <a:pt x="5304" y="6972"/>
                        <a:pt x="5004" y="6138"/>
                      </a:cubicBezTo>
                      <a:cubicBezTo>
                        <a:pt x="4870" y="5604"/>
                        <a:pt x="4804" y="5037"/>
                        <a:pt x="4870" y="4470"/>
                      </a:cubicBezTo>
                      <a:cubicBezTo>
                        <a:pt x="4904" y="4170"/>
                        <a:pt x="4937" y="3870"/>
                        <a:pt x="5004" y="3570"/>
                      </a:cubicBezTo>
                      <a:lnTo>
                        <a:pt x="167" y="0"/>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0"/>
                <p:cNvSpPr/>
                <p:nvPr/>
              </p:nvSpPr>
              <p:spPr>
                <a:xfrm>
                  <a:off x="5112550" y="1696925"/>
                  <a:ext cx="94275" cy="95925"/>
                </a:xfrm>
                <a:custGeom>
                  <a:avLst/>
                  <a:gdLst/>
                  <a:ahLst/>
                  <a:cxnLst/>
                  <a:rect l="l" t="t" r="r" b="b"/>
                  <a:pathLst>
                    <a:path w="3771" h="3837" extrusionOk="0">
                      <a:moveTo>
                        <a:pt x="1" y="1"/>
                      </a:moveTo>
                      <a:cubicBezTo>
                        <a:pt x="201" y="2903"/>
                        <a:pt x="2569" y="3703"/>
                        <a:pt x="3770" y="3837"/>
                      </a:cubicBezTo>
                      <a:cubicBezTo>
                        <a:pt x="3603" y="3303"/>
                        <a:pt x="3537" y="2769"/>
                        <a:pt x="3603" y="2202"/>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0"/>
                <p:cNvSpPr/>
                <p:nvPr/>
              </p:nvSpPr>
              <p:spPr>
                <a:xfrm>
                  <a:off x="5070850" y="1437775"/>
                  <a:ext cx="261050" cy="321000"/>
                </a:xfrm>
                <a:custGeom>
                  <a:avLst/>
                  <a:gdLst/>
                  <a:ahLst/>
                  <a:cxnLst/>
                  <a:rect l="l" t="t" r="r" b="b"/>
                  <a:pathLst>
                    <a:path w="10442" h="12840" extrusionOk="0">
                      <a:moveTo>
                        <a:pt x="5143" y="1"/>
                      </a:moveTo>
                      <a:cubicBezTo>
                        <a:pt x="2976" y="1"/>
                        <a:pt x="954" y="1613"/>
                        <a:pt x="735" y="4029"/>
                      </a:cubicBezTo>
                      <a:cubicBezTo>
                        <a:pt x="368" y="7231"/>
                        <a:pt x="1" y="9132"/>
                        <a:pt x="1368" y="11034"/>
                      </a:cubicBezTo>
                      <a:cubicBezTo>
                        <a:pt x="2125" y="12195"/>
                        <a:pt x="3417" y="12840"/>
                        <a:pt x="4766" y="12840"/>
                      </a:cubicBezTo>
                      <a:cubicBezTo>
                        <a:pt x="5201" y="12840"/>
                        <a:pt x="5641" y="12773"/>
                        <a:pt x="6072" y="12635"/>
                      </a:cubicBezTo>
                      <a:cubicBezTo>
                        <a:pt x="7173" y="12268"/>
                        <a:pt x="8107" y="11501"/>
                        <a:pt x="8674" y="10500"/>
                      </a:cubicBezTo>
                      <a:cubicBezTo>
                        <a:pt x="8740" y="10367"/>
                        <a:pt x="8807" y="10233"/>
                        <a:pt x="8874" y="10066"/>
                      </a:cubicBezTo>
                      <a:cubicBezTo>
                        <a:pt x="10075" y="7331"/>
                        <a:pt x="10442" y="2494"/>
                        <a:pt x="7506" y="693"/>
                      </a:cubicBezTo>
                      <a:cubicBezTo>
                        <a:pt x="6754" y="218"/>
                        <a:pt x="5939" y="1"/>
                        <a:pt x="5143"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0"/>
                <p:cNvSpPr/>
                <p:nvPr/>
              </p:nvSpPr>
              <p:spPr>
                <a:xfrm>
                  <a:off x="5205125" y="1570900"/>
                  <a:ext cx="18375" cy="23575"/>
                </a:xfrm>
                <a:custGeom>
                  <a:avLst/>
                  <a:gdLst/>
                  <a:ahLst/>
                  <a:cxnLst/>
                  <a:rect l="l" t="t" r="r" b="b"/>
                  <a:pathLst>
                    <a:path w="735" h="943" extrusionOk="0">
                      <a:moveTo>
                        <a:pt x="424" y="0"/>
                      </a:moveTo>
                      <a:cubicBezTo>
                        <a:pt x="268" y="0"/>
                        <a:pt x="98" y="161"/>
                        <a:pt x="67" y="405"/>
                      </a:cubicBezTo>
                      <a:cubicBezTo>
                        <a:pt x="0" y="672"/>
                        <a:pt x="100" y="905"/>
                        <a:pt x="301" y="939"/>
                      </a:cubicBezTo>
                      <a:cubicBezTo>
                        <a:pt x="313" y="941"/>
                        <a:pt x="325" y="942"/>
                        <a:pt x="337" y="942"/>
                      </a:cubicBezTo>
                      <a:cubicBezTo>
                        <a:pt x="491" y="942"/>
                        <a:pt x="637" y="752"/>
                        <a:pt x="667" y="505"/>
                      </a:cubicBezTo>
                      <a:cubicBezTo>
                        <a:pt x="734" y="272"/>
                        <a:pt x="634" y="38"/>
                        <a:pt x="467" y="5"/>
                      </a:cubicBezTo>
                      <a:cubicBezTo>
                        <a:pt x="453" y="2"/>
                        <a:pt x="439" y="0"/>
                        <a:pt x="4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0"/>
                <p:cNvSpPr/>
                <p:nvPr/>
              </p:nvSpPr>
              <p:spPr>
                <a:xfrm>
                  <a:off x="5278500" y="1583425"/>
                  <a:ext cx="18375" cy="23550"/>
                </a:xfrm>
                <a:custGeom>
                  <a:avLst/>
                  <a:gdLst/>
                  <a:ahLst/>
                  <a:cxnLst/>
                  <a:rect l="l" t="t" r="r" b="b"/>
                  <a:pathLst>
                    <a:path w="735" h="942" extrusionOk="0">
                      <a:moveTo>
                        <a:pt x="431" y="0"/>
                      </a:moveTo>
                      <a:cubicBezTo>
                        <a:pt x="277" y="0"/>
                        <a:pt x="129" y="188"/>
                        <a:pt x="67" y="404"/>
                      </a:cubicBezTo>
                      <a:cubicBezTo>
                        <a:pt x="1" y="671"/>
                        <a:pt x="134" y="905"/>
                        <a:pt x="301" y="938"/>
                      </a:cubicBezTo>
                      <a:cubicBezTo>
                        <a:pt x="313" y="940"/>
                        <a:pt x="325" y="942"/>
                        <a:pt x="338" y="942"/>
                      </a:cubicBezTo>
                      <a:cubicBezTo>
                        <a:pt x="492" y="942"/>
                        <a:pt x="639" y="752"/>
                        <a:pt x="701" y="504"/>
                      </a:cubicBezTo>
                      <a:cubicBezTo>
                        <a:pt x="735" y="271"/>
                        <a:pt x="635" y="37"/>
                        <a:pt x="468" y="4"/>
                      </a:cubicBezTo>
                      <a:cubicBezTo>
                        <a:pt x="455" y="2"/>
                        <a:pt x="443" y="0"/>
                        <a:pt x="4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0"/>
                <p:cNvSpPr/>
                <p:nvPr/>
              </p:nvSpPr>
              <p:spPr>
                <a:xfrm>
                  <a:off x="5245975" y="1592675"/>
                  <a:ext cx="31725" cy="64875"/>
                </a:xfrm>
                <a:custGeom>
                  <a:avLst/>
                  <a:gdLst/>
                  <a:ahLst/>
                  <a:cxnLst/>
                  <a:rect l="l" t="t" r="r" b="b"/>
                  <a:pathLst>
                    <a:path w="1269" h="2595" extrusionOk="0">
                      <a:moveTo>
                        <a:pt x="401" y="1"/>
                      </a:moveTo>
                      <a:lnTo>
                        <a:pt x="1" y="2469"/>
                      </a:lnTo>
                      <a:cubicBezTo>
                        <a:pt x="201" y="2553"/>
                        <a:pt x="418" y="2594"/>
                        <a:pt x="635" y="2594"/>
                      </a:cubicBezTo>
                      <a:cubicBezTo>
                        <a:pt x="851" y="2594"/>
                        <a:pt x="1068" y="2553"/>
                        <a:pt x="1268" y="2469"/>
                      </a:cubicBezTo>
                      <a:cubicBezTo>
                        <a:pt x="868" y="1669"/>
                        <a:pt x="601" y="868"/>
                        <a:pt x="401" y="1"/>
                      </a:cubicBezTo>
                      <a:close/>
                    </a:path>
                  </a:pathLst>
                </a:custGeom>
                <a:solidFill>
                  <a:srgbClr val="DE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0"/>
                <p:cNvSpPr/>
                <p:nvPr/>
              </p:nvSpPr>
              <p:spPr>
                <a:xfrm>
                  <a:off x="5185100" y="1536100"/>
                  <a:ext cx="39225" cy="17750"/>
                </a:xfrm>
                <a:custGeom>
                  <a:avLst/>
                  <a:gdLst/>
                  <a:ahLst/>
                  <a:cxnLst/>
                  <a:rect l="l" t="t" r="r" b="b"/>
                  <a:pathLst>
                    <a:path w="1569" h="710" extrusionOk="0">
                      <a:moveTo>
                        <a:pt x="1127" y="0"/>
                      </a:moveTo>
                      <a:cubicBezTo>
                        <a:pt x="745" y="0"/>
                        <a:pt x="363" y="161"/>
                        <a:pt x="67" y="429"/>
                      </a:cubicBezTo>
                      <a:cubicBezTo>
                        <a:pt x="1" y="496"/>
                        <a:pt x="1" y="596"/>
                        <a:pt x="67" y="663"/>
                      </a:cubicBezTo>
                      <a:lnTo>
                        <a:pt x="134" y="696"/>
                      </a:lnTo>
                      <a:cubicBezTo>
                        <a:pt x="144" y="706"/>
                        <a:pt x="157" y="710"/>
                        <a:pt x="170" y="710"/>
                      </a:cubicBezTo>
                      <a:cubicBezTo>
                        <a:pt x="204" y="710"/>
                        <a:pt x="244" y="686"/>
                        <a:pt x="268" y="663"/>
                      </a:cubicBezTo>
                      <a:cubicBezTo>
                        <a:pt x="516" y="442"/>
                        <a:pt x="834" y="312"/>
                        <a:pt x="1144" y="312"/>
                      </a:cubicBezTo>
                      <a:cubicBezTo>
                        <a:pt x="1208" y="312"/>
                        <a:pt x="1272" y="318"/>
                        <a:pt x="1335" y="329"/>
                      </a:cubicBezTo>
                      <a:cubicBezTo>
                        <a:pt x="1435" y="329"/>
                        <a:pt x="1502" y="296"/>
                        <a:pt x="1535" y="196"/>
                      </a:cubicBezTo>
                      <a:cubicBezTo>
                        <a:pt x="1569" y="129"/>
                        <a:pt x="1502" y="29"/>
                        <a:pt x="1402" y="29"/>
                      </a:cubicBezTo>
                      <a:cubicBezTo>
                        <a:pt x="1311" y="10"/>
                        <a:pt x="1219" y="0"/>
                        <a:pt x="11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0"/>
                <p:cNvSpPr/>
                <p:nvPr/>
              </p:nvSpPr>
              <p:spPr>
                <a:xfrm>
                  <a:off x="5180925" y="1656550"/>
                  <a:ext cx="50900" cy="29550"/>
                </a:xfrm>
                <a:custGeom>
                  <a:avLst/>
                  <a:gdLst/>
                  <a:ahLst/>
                  <a:cxnLst/>
                  <a:rect l="l" t="t" r="r" b="b"/>
                  <a:pathLst>
                    <a:path w="2036" h="1182" extrusionOk="0">
                      <a:moveTo>
                        <a:pt x="97" y="1"/>
                      </a:moveTo>
                      <a:cubicBezTo>
                        <a:pt x="87" y="1"/>
                        <a:pt x="77" y="5"/>
                        <a:pt x="68" y="14"/>
                      </a:cubicBezTo>
                      <a:cubicBezTo>
                        <a:pt x="1" y="48"/>
                        <a:pt x="1" y="81"/>
                        <a:pt x="34" y="115"/>
                      </a:cubicBezTo>
                      <a:cubicBezTo>
                        <a:pt x="468" y="782"/>
                        <a:pt x="1168" y="1182"/>
                        <a:pt x="1969" y="1182"/>
                      </a:cubicBezTo>
                      <a:lnTo>
                        <a:pt x="1969" y="1149"/>
                      </a:lnTo>
                      <a:cubicBezTo>
                        <a:pt x="2002" y="1149"/>
                        <a:pt x="2036" y="1115"/>
                        <a:pt x="2036" y="1082"/>
                      </a:cubicBezTo>
                      <a:cubicBezTo>
                        <a:pt x="2036" y="1049"/>
                        <a:pt x="2002" y="1015"/>
                        <a:pt x="1969" y="1015"/>
                      </a:cubicBezTo>
                      <a:cubicBezTo>
                        <a:pt x="1235" y="982"/>
                        <a:pt x="568" y="615"/>
                        <a:pt x="168" y="48"/>
                      </a:cubicBezTo>
                      <a:cubicBezTo>
                        <a:pt x="144" y="24"/>
                        <a:pt x="121" y="1"/>
                        <a:pt x="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0"/>
                <p:cNvSpPr/>
                <p:nvPr/>
              </p:nvSpPr>
              <p:spPr>
                <a:xfrm>
                  <a:off x="5291850" y="1543175"/>
                  <a:ext cx="30050" cy="31200"/>
                </a:xfrm>
                <a:custGeom>
                  <a:avLst/>
                  <a:gdLst/>
                  <a:ahLst/>
                  <a:cxnLst/>
                  <a:rect l="l" t="t" r="r" b="b"/>
                  <a:pathLst>
                    <a:path w="1202" h="1248" extrusionOk="0">
                      <a:moveTo>
                        <a:pt x="160" y="0"/>
                      </a:moveTo>
                      <a:cubicBezTo>
                        <a:pt x="90" y="0"/>
                        <a:pt x="34" y="38"/>
                        <a:pt x="34" y="113"/>
                      </a:cubicBezTo>
                      <a:cubicBezTo>
                        <a:pt x="0" y="180"/>
                        <a:pt x="34" y="280"/>
                        <a:pt x="134" y="313"/>
                      </a:cubicBezTo>
                      <a:cubicBezTo>
                        <a:pt x="501" y="447"/>
                        <a:pt x="768" y="747"/>
                        <a:pt x="868" y="1147"/>
                      </a:cubicBezTo>
                      <a:cubicBezTo>
                        <a:pt x="901" y="1180"/>
                        <a:pt x="934" y="1214"/>
                        <a:pt x="968" y="1214"/>
                      </a:cubicBezTo>
                      <a:cubicBezTo>
                        <a:pt x="1001" y="1247"/>
                        <a:pt x="1035" y="1247"/>
                        <a:pt x="1068" y="1247"/>
                      </a:cubicBezTo>
                      <a:cubicBezTo>
                        <a:pt x="1135" y="1214"/>
                        <a:pt x="1201" y="1147"/>
                        <a:pt x="1168" y="1047"/>
                      </a:cubicBezTo>
                      <a:cubicBezTo>
                        <a:pt x="1035" y="580"/>
                        <a:pt x="701" y="180"/>
                        <a:pt x="234" y="13"/>
                      </a:cubicBezTo>
                      <a:cubicBezTo>
                        <a:pt x="209" y="5"/>
                        <a:pt x="184" y="0"/>
                        <a:pt x="1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0"/>
                <p:cNvSpPr/>
                <p:nvPr/>
              </p:nvSpPr>
              <p:spPr>
                <a:xfrm>
                  <a:off x="5043350" y="1404975"/>
                  <a:ext cx="165975" cy="295325"/>
                </a:xfrm>
                <a:custGeom>
                  <a:avLst/>
                  <a:gdLst/>
                  <a:ahLst/>
                  <a:cxnLst/>
                  <a:rect l="l" t="t" r="r" b="b"/>
                  <a:pathLst>
                    <a:path w="6639" h="11813" extrusionOk="0">
                      <a:moveTo>
                        <a:pt x="4845" y="0"/>
                      </a:moveTo>
                      <a:cubicBezTo>
                        <a:pt x="3933" y="0"/>
                        <a:pt x="3051" y="236"/>
                        <a:pt x="2235" y="671"/>
                      </a:cubicBezTo>
                      <a:cubicBezTo>
                        <a:pt x="0" y="2005"/>
                        <a:pt x="400" y="5374"/>
                        <a:pt x="667" y="7576"/>
                      </a:cubicBezTo>
                      <a:cubicBezTo>
                        <a:pt x="1067" y="10478"/>
                        <a:pt x="2202" y="11812"/>
                        <a:pt x="2202" y="11812"/>
                      </a:cubicBezTo>
                      <a:cubicBezTo>
                        <a:pt x="1501" y="10411"/>
                        <a:pt x="1701" y="7709"/>
                        <a:pt x="2168" y="7642"/>
                      </a:cubicBezTo>
                      <a:cubicBezTo>
                        <a:pt x="2196" y="7638"/>
                        <a:pt x="2221" y="7637"/>
                        <a:pt x="2245" y="7637"/>
                      </a:cubicBezTo>
                      <a:cubicBezTo>
                        <a:pt x="2628" y="7637"/>
                        <a:pt x="2569" y="8109"/>
                        <a:pt x="2569" y="8109"/>
                      </a:cubicBezTo>
                      <a:cubicBezTo>
                        <a:pt x="3603" y="7476"/>
                        <a:pt x="4503" y="5708"/>
                        <a:pt x="4170" y="4440"/>
                      </a:cubicBezTo>
                      <a:cubicBezTo>
                        <a:pt x="3987" y="3684"/>
                        <a:pt x="4599" y="3091"/>
                        <a:pt x="5306" y="3091"/>
                      </a:cubicBezTo>
                      <a:cubicBezTo>
                        <a:pt x="5503" y="3091"/>
                        <a:pt x="5708" y="3137"/>
                        <a:pt x="5904" y="3239"/>
                      </a:cubicBezTo>
                      <a:lnTo>
                        <a:pt x="6204" y="3373"/>
                      </a:lnTo>
                      <a:cubicBezTo>
                        <a:pt x="6338" y="3439"/>
                        <a:pt x="6471" y="3506"/>
                        <a:pt x="6605" y="3573"/>
                      </a:cubicBezTo>
                      <a:lnTo>
                        <a:pt x="6638" y="137"/>
                      </a:lnTo>
                      <a:cubicBezTo>
                        <a:pt x="6238" y="104"/>
                        <a:pt x="5838" y="37"/>
                        <a:pt x="5471" y="37"/>
                      </a:cubicBezTo>
                      <a:cubicBezTo>
                        <a:pt x="5261" y="12"/>
                        <a:pt x="5052" y="0"/>
                        <a:pt x="48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0"/>
                <p:cNvSpPr/>
                <p:nvPr/>
              </p:nvSpPr>
              <p:spPr>
                <a:xfrm>
                  <a:off x="5036150" y="1551650"/>
                  <a:ext cx="85225" cy="96175"/>
                </a:xfrm>
                <a:custGeom>
                  <a:avLst/>
                  <a:gdLst/>
                  <a:ahLst/>
                  <a:cxnLst/>
                  <a:rect l="l" t="t" r="r" b="b"/>
                  <a:pathLst>
                    <a:path w="3409" h="3847" extrusionOk="0">
                      <a:moveTo>
                        <a:pt x="1505" y="0"/>
                      </a:moveTo>
                      <a:cubicBezTo>
                        <a:pt x="533" y="0"/>
                        <a:pt x="1" y="921"/>
                        <a:pt x="255" y="1842"/>
                      </a:cubicBezTo>
                      <a:cubicBezTo>
                        <a:pt x="488" y="2643"/>
                        <a:pt x="1022" y="3276"/>
                        <a:pt x="1756" y="3677"/>
                      </a:cubicBezTo>
                      <a:cubicBezTo>
                        <a:pt x="1961" y="3794"/>
                        <a:pt x="2157" y="3847"/>
                        <a:pt x="2337" y="3847"/>
                      </a:cubicBezTo>
                      <a:cubicBezTo>
                        <a:pt x="2974" y="3847"/>
                        <a:pt x="3409" y="3182"/>
                        <a:pt x="3357" y="2376"/>
                      </a:cubicBezTo>
                      <a:cubicBezTo>
                        <a:pt x="3290" y="1475"/>
                        <a:pt x="2723" y="74"/>
                        <a:pt x="1656" y="7"/>
                      </a:cubicBezTo>
                      <a:cubicBezTo>
                        <a:pt x="1604" y="3"/>
                        <a:pt x="1554" y="0"/>
                        <a:pt x="1505"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0"/>
                <p:cNvSpPr/>
                <p:nvPr/>
              </p:nvSpPr>
              <p:spPr>
                <a:xfrm>
                  <a:off x="5019150" y="1374800"/>
                  <a:ext cx="334425" cy="176225"/>
                </a:xfrm>
                <a:custGeom>
                  <a:avLst/>
                  <a:gdLst/>
                  <a:ahLst/>
                  <a:cxnLst/>
                  <a:rect l="l" t="t" r="r" b="b"/>
                  <a:pathLst>
                    <a:path w="13377" h="7049" extrusionOk="0">
                      <a:moveTo>
                        <a:pt x="5441" y="1"/>
                      </a:moveTo>
                      <a:cubicBezTo>
                        <a:pt x="3964" y="1"/>
                        <a:pt x="2794" y="905"/>
                        <a:pt x="2436" y="1644"/>
                      </a:cubicBezTo>
                      <a:cubicBezTo>
                        <a:pt x="1902" y="2745"/>
                        <a:pt x="1735" y="3712"/>
                        <a:pt x="868" y="4380"/>
                      </a:cubicBezTo>
                      <a:cubicBezTo>
                        <a:pt x="1" y="5013"/>
                        <a:pt x="1368" y="6281"/>
                        <a:pt x="1368" y="6281"/>
                      </a:cubicBezTo>
                      <a:lnTo>
                        <a:pt x="3270" y="6014"/>
                      </a:lnTo>
                      <a:cubicBezTo>
                        <a:pt x="3270" y="6014"/>
                        <a:pt x="4240" y="6718"/>
                        <a:pt x="5088" y="6718"/>
                      </a:cubicBezTo>
                      <a:cubicBezTo>
                        <a:pt x="5363" y="6718"/>
                        <a:pt x="5626" y="6644"/>
                        <a:pt x="5838" y="6448"/>
                      </a:cubicBezTo>
                      <a:cubicBezTo>
                        <a:pt x="6519" y="5767"/>
                        <a:pt x="6711" y="5308"/>
                        <a:pt x="7412" y="5308"/>
                      </a:cubicBezTo>
                      <a:cubicBezTo>
                        <a:pt x="7570" y="5308"/>
                        <a:pt x="7753" y="5331"/>
                        <a:pt x="7973" y="5380"/>
                      </a:cubicBezTo>
                      <a:cubicBezTo>
                        <a:pt x="8104" y="5413"/>
                        <a:pt x="8215" y="5428"/>
                        <a:pt x="8308" y="5428"/>
                      </a:cubicBezTo>
                      <a:cubicBezTo>
                        <a:pt x="9066" y="5428"/>
                        <a:pt x="8662" y="4440"/>
                        <a:pt x="8840" y="4113"/>
                      </a:cubicBezTo>
                      <a:cubicBezTo>
                        <a:pt x="8946" y="3949"/>
                        <a:pt x="9049" y="3891"/>
                        <a:pt x="9142" y="3891"/>
                      </a:cubicBezTo>
                      <a:cubicBezTo>
                        <a:pt x="9372" y="3891"/>
                        <a:pt x="9541" y="4246"/>
                        <a:pt x="9541" y="4246"/>
                      </a:cubicBezTo>
                      <a:cubicBezTo>
                        <a:pt x="9663" y="4100"/>
                        <a:pt x="9839" y="4007"/>
                        <a:pt x="10029" y="4007"/>
                      </a:cubicBezTo>
                      <a:cubicBezTo>
                        <a:pt x="10098" y="4007"/>
                        <a:pt x="10170" y="4019"/>
                        <a:pt x="10241" y="4046"/>
                      </a:cubicBezTo>
                      <a:cubicBezTo>
                        <a:pt x="10875" y="4279"/>
                        <a:pt x="11075" y="4746"/>
                        <a:pt x="11075" y="6081"/>
                      </a:cubicBezTo>
                      <a:cubicBezTo>
                        <a:pt x="11075" y="6815"/>
                        <a:pt x="12076" y="7048"/>
                        <a:pt x="12076" y="7048"/>
                      </a:cubicBezTo>
                      <a:cubicBezTo>
                        <a:pt x="12076" y="7048"/>
                        <a:pt x="13377" y="6281"/>
                        <a:pt x="12776" y="5647"/>
                      </a:cubicBezTo>
                      <a:cubicBezTo>
                        <a:pt x="12209" y="5013"/>
                        <a:pt x="12743" y="2512"/>
                        <a:pt x="12076" y="1811"/>
                      </a:cubicBezTo>
                      <a:cubicBezTo>
                        <a:pt x="11900" y="1619"/>
                        <a:pt x="11663" y="1527"/>
                        <a:pt x="11427" y="1527"/>
                      </a:cubicBezTo>
                      <a:cubicBezTo>
                        <a:pt x="11171" y="1527"/>
                        <a:pt x="10915" y="1636"/>
                        <a:pt x="10742" y="1844"/>
                      </a:cubicBezTo>
                      <a:cubicBezTo>
                        <a:pt x="10475" y="1377"/>
                        <a:pt x="10108" y="977"/>
                        <a:pt x="9674" y="644"/>
                      </a:cubicBezTo>
                      <a:cubicBezTo>
                        <a:pt x="9528" y="566"/>
                        <a:pt x="9332" y="538"/>
                        <a:pt x="9120" y="538"/>
                      </a:cubicBezTo>
                      <a:cubicBezTo>
                        <a:pt x="8509" y="538"/>
                        <a:pt x="7773" y="777"/>
                        <a:pt x="7773" y="777"/>
                      </a:cubicBezTo>
                      <a:cubicBezTo>
                        <a:pt x="6962" y="218"/>
                        <a:pt x="6165" y="1"/>
                        <a:pt x="54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0"/>
                <p:cNvSpPr/>
                <p:nvPr/>
              </p:nvSpPr>
              <p:spPr>
                <a:xfrm>
                  <a:off x="5132575" y="2017100"/>
                  <a:ext cx="233525" cy="136850"/>
                </a:xfrm>
                <a:custGeom>
                  <a:avLst/>
                  <a:gdLst/>
                  <a:ahLst/>
                  <a:cxnLst/>
                  <a:rect l="l" t="t" r="r" b="b"/>
                  <a:pathLst>
                    <a:path w="9341" h="5474" extrusionOk="0">
                      <a:moveTo>
                        <a:pt x="8132" y="1"/>
                      </a:moveTo>
                      <a:cubicBezTo>
                        <a:pt x="8112" y="1"/>
                        <a:pt x="8092" y="1"/>
                        <a:pt x="8073" y="3"/>
                      </a:cubicBezTo>
                      <a:lnTo>
                        <a:pt x="934" y="303"/>
                      </a:lnTo>
                      <a:cubicBezTo>
                        <a:pt x="401" y="303"/>
                        <a:pt x="0" y="803"/>
                        <a:pt x="67" y="1337"/>
                      </a:cubicBezTo>
                      <a:lnTo>
                        <a:pt x="467" y="4673"/>
                      </a:lnTo>
                      <a:cubicBezTo>
                        <a:pt x="534" y="5140"/>
                        <a:pt x="934" y="5473"/>
                        <a:pt x="1435" y="5473"/>
                      </a:cubicBezTo>
                      <a:lnTo>
                        <a:pt x="8406" y="5207"/>
                      </a:lnTo>
                      <a:cubicBezTo>
                        <a:pt x="8940" y="5173"/>
                        <a:pt x="9340" y="4740"/>
                        <a:pt x="9274" y="4206"/>
                      </a:cubicBezTo>
                      <a:lnTo>
                        <a:pt x="9007" y="837"/>
                      </a:lnTo>
                      <a:cubicBezTo>
                        <a:pt x="8975" y="358"/>
                        <a:pt x="8576" y="1"/>
                        <a:pt x="8132"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0"/>
                <p:cNvSpPr/>
                <p:nvPr/>
              </p:nvSpPr>
              <p:spPr>
                <a:xfrm>
                  <a:off x="5218475" y="2056350"/>
                  <a:ext cx="74225" cy="58400"/>
                </a:xfrm>
                <a:custGeom>
                  <a:avLst/>
                  <a:gdLst/>
                  <a:ahLst/>
                  <a:cxnLst/>
                  <a:rect l="l" t="t" r="r" b="b"/>
                  <a:pathLst>
                    <a:path w="2969" h="2336" extrusionOk="0">
                      <a:moveTo>
                        <a:pt x="0" y="1"/>
                      </a:moveTo>
                      <a:lnTo>
                        <a:pt x="901" y="1168"/>
                      </a:lnTo>
                      <a:lnTo>
                        <a:pt x="167" y="2336"/>
                      </a:lnTo>
                      <a:lnTo>
                        <a:pt x="167" y="2336"/>
                      </a:lnTo>
                      <a:lnTo>
                        <a:pt x="2969" y="935"/>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0"/>
                <p:cNvSpPr/>
                <p:nvPr/>
              </p:nvSpPr>
              <p:spPr>
                <a:xfrm>
                  <a:off x="4974950" y="1856200"/>
                  <a:ext cx="502050" cy="818300"/>
                </a:xfrm>
                <a:custGeom>
                  <a:avLst/>
                  <a:gdLst/>
                  <a:ahLst/>
                  <a:cxnLst/>
                  <a:rect l="l" t="t" r="r" b="b"/>
                  <a:pathLst>
                    <a:path w="20082" h="32732" extrusionOk="0">
                      <a:moveTo>
                        <a:pt x="12410" y="1"/>
                      </a:moveTo>
                      <a:cubicBezTo>
                        <a:pt x="11491" y="1295"/>
                        <a:pt x="10022" y="1672"/>
                        <a:pt x="8621" y="1672"/>
                      </a:cubicBezTo>
                      <a:cubicBezTo>
                        <a:pt x="6663" y="1672"/>
                        <a:pt x="4838" y="935"/>
                        <a:pt x="4838" y="935"/>
                      </a:cubicBezTo>
                      <a:lnTo>
                        <a:pt x="1602" y="5572"/>
                      </a:lnTo>
                      <a:lnTo>
                        <a:pt x="1" y="7907"/>
                      </a:lnTo>
                      <a:lnTo>
                        <a:pt x="1" y="7940"/>
                      </a:lnTo>
                      <a:cubicBezTo>
                        <a:pt x="134" y="8874"/>
                        <a:pt x="268" y="9841"/>
                        <a:pt x="401" y="10809"/>
                      </a:cubicBezTo>
                      <a:cubicBezTo>
                        <a:pt x="434" y="11109"/>
                        <a:pt x="468" y="11409"/>
                        <a:pt x="501" y="11709"/>
                      </a:cubicBezTo>
                      <a:cubicBezTo>
                        <a:pt x="668" y="12843"/>
                        <a:pt x="768" y="13944"/>
                        <a:pt x="868" y="14978"/>
                      </a:cubicBezTo>
                      <a:cubicBezTo>
                        <a:pt x="968" y="16346"/>
                        <a:pt x="1068" y="17613"/>
                        <a:pt x="1135" y="18881"/>
                      </a:cubicBezTo>
                      <a:cubicBezTo>
                        <a:pt x="1202" y="20449"/>
                        <a:pt x="1235" y="22283"/>
                        <a:pt x="1235" y="24118"/>
                      </a:cubicBezTo>
                      <a:cubicBezTo>
                        <a:pt x="1235" y="28288"/>
                        <a:pt x="1068" y="32291"/>
                        <a:pt x="1068" y="32291"/>
                      </a:cubicBezTo>
                      <a:cubicBezTo>
                        <a:pt x="2359" y="32613"/>
                        <a:pt x="4596" y="32731"/>
                        <a:pt x="7157" y="32731"/>
                      </a:cubicBezTo>
                      <a:cubicBezTo>
                        <a:pt x="11213" y="32731"/>
                        <a:pt x="16084" y="32436"/>
                        <a:pt x="19315" y="32191"/>
                      </a:cubicBezTo>
                      <a:cubicBezTo>
                        <a:pt x="19915" y="27154"/>
                        <a:pt x="20082" y="22083"/>
                        <a:pt x="19782" y="17013"/>
                      </a:cubicBezTo>
                      <a:cubicBezTo>
                        <a:pt x="19615" y="13677"/>
                        <a:pt x="19248" y="10342"/>
                        <a:pt x="18681" y="7039"/>
                      </a:cubicBezTo>
                      <a:cubicBezTo>
                        <a:pt x="18581" y="6572"/>
                        <a:pt x="18514" y="6072"/>
                        <a:pt x="18414" y="5672"/>
                      </a:cubicBezTo>
                      <a:cubicBezTo>
                        <a:pt x="16646" y="3537"/>
                        <a:pt x="14645" y="1669"/>
                        <a:pt x="124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0"/>
                <p:cNvSpPr/>
                <p:nvPr/>
              </p:nvSpPr>
              <p:spPr>
                <a:xfrm>
                  <a:off x="5366075" y="1805350"/>
                  <a:ext cx="173475" cy="211000"/>
                </a:xfrm>
                <a:custGeom>
                  <a:avLst/>
                  <a:gdLst/>
                  <a:ahLst/>
                  <a:cxnLst/>
                  <a:rect l="l" t="t" r="r" b="b"/>
                  <a:pathLst>
                    <a:path w="6939" h="8440" extrusionOk="0">
                      <a:moveTo>
                        <a:pt x="2569" y="0"/>
                      </a:moveTo>
                      <a:cubicBezTo>
                        <a:pt x="2269" y="0"/>
                        <a:pt x="2002" y="200"/>
                        <a:pt x="1935" y="500"/>
                      </a:cubicBezTo>
                      <a:lnTo>
                        <a:pt x="67" y="8006"/>
                      </a:lnTo>
                      <a:cubicBezTo>
                        <a:pt x="0" y="8239"/>
                        <a:pt x="200" y="8439"/>
                        <a:pt x="434" y="8439"/>
                      </a:cubicBezTo>
                      <a:lnTo>
                        <a:pt x="4403" y="8439"/>
                      </a:lnTo>
                      <a:cubicBezTo>
                        <a:pt x="4704" y="8439"/>
                        <a:pt x="4970" y="8239"/>
                        <a:pt x="5037" y="7939"/>
                      </a:cubicBezTo>
                      <a:lnTo>
                        <a:pt x="6872" y="467"/>
                      </a:lnTo>
                      <a:cubicBezTo>
                        <a:pt x="6939" y="234"/>
                        <a:pt x="6772" y="0"/>
                        <a:pt x="65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0"/>
                <p:cNvSpPr/>
                <p:nvPr/>
              </p:nvSpPr>
              <p:spPr>
                <a:xfrm>
                  <a:off x="5437775" y="1879550"/>
                  <a:ext cx="39225" cy="41725"/>
                </a:xfrm>
                <a:custGeom>
                  <a:avLst/>
                  <a:gdLst/>
                  <a:ahLst/>
                  <a:cxnLst/>
                  <a:rect l="l" t="t" r="r" b="b"/>
                  <a:pathLst>
                    <a:path w="1569" h="1669" extrusionOk="0">
                      <a:moveTo>
                        <a:pt x="1002" y="1"/>
                      </a:moveTo>
                      <a:cubicBezTo>
                        <a:pt x="535" y="68"/>
                        <a:pt x="201" y="401"/>
                        <a:pt x="101" y="835"/>
                      </a:cubicBezTo>
                      <a:cubicBezTo>
                        <a:pt x="1" y="1268"/>
                        <a:pt x="201" y="1669"/>
                        <a:pt x="568" y="1669"/>
                      </a:cubicBezTo>
                      <a:cubicBezTo>
                        <a:pt x="1002" y="1602"/>
                        <a:pt x="1369" y="1268"/>
                        <a:pt x="1435" y="835"/>
                      </a:cubicBezTo>
                      <a:cubicBezTo>
                        <a:pt x="1569" y="368"/>
                        <a:pt x="1369" y="1"/>
                        <a:pt x="1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0"/>
                <p:cNvSpPr/>
                <p:nvPr/>
              </p:nvSpPr>
              <p:spPr>
                <a:xfrm>
                  <a:off x="5382825" y="1917900"/>
                  <a:ext cx="341025" cy="335275"/>
                </a:xfrm>
                <a:custGeom>
                  <a:avLst/>
                  <a:gdLst/>
                  <a:ahLst/>
                  <a:cxnLst/>
                  <a:rect l="l" t="t" r="r" b="b"/>
                  <a:pathLst>
                    <a:path w="13641" h="13411" extrusionOk="0">
                      <a:moveTo>
                        <a:pt x="1228" y="1"/>
                      </a:moveTo>
                      <a:cubicBezTo>
                        <a:pt x="1049" y="1"/>
                        <a:pt x="1" y="4374"/>
                        <a:pt x="464" y="4738"/>
                      </a:cubicBezTo>
                      <a:cubicBezTo>
                        <a:pt x="885" y="5069"/>
                        <a:pt x="4472" y="5453"/>
                        <a:pt x="5375" y="5453"/>
                      </a:cubicBezTo>
                      <a:cubicBezTo>
                        <a:pt x="5475" y="5453"/>
                        <a:pt x="5542" y="5448"/>
                        <a:pt x="5568" y="5439"/>
                      </a:cubicBezTo>
                      <a:cubicBezTo>
                        <a:pt x="5868" y="5305"/>
                        <a:pt x="6335" y="5105"/>
                        <a:pt x="6335" y="5105"/>
                      </a:cubicBezTo>
                      <a:lnTo>
                        <a:pt x="10572" y="13411"/>
                      </a:lnTo>
                      <a:cubicBezTo>
                        <a:pt x="10572" y="13411"/>
                        <a:pt x="12973" y="13244"/>
                        <a:pt x="13640" y="10909"/>
                      </a:cubicBezTo>
                      <a:cubicBezTo>
                        <a:pt x="13640" y="10909"/>
                        <a:pt x="8937" y="3270"/>
                        <a:pt x="7636" y="2103"/>
                      </a:cubicBezTo>
                      <a:cubicBezTo>
                        <a:pt x="6335" y="902"/>
                        <a:pt x="1398" y="68"/>
                        <a:pt x="1232" y="1"/>
                      </a:cubicBezTo>
                      <a:cubicBezTo>
                        <a:pt x="1230" y="1"/>
                        <a:pt x="1229" y="1"/>
                        <a:pt x="1228" y="1"/>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 name="Google Shape;1688;p60"/>
              <p:cNvSpPr/>
              <p:nvPr/>
            </p:nvSpPr>
            <p:spPr>
              <a:xfrm>
                <a:off x="5852250" y="1273300"/>
                <a:ext cx="1834675" cy="2681100"/>
              </a:xfrm>
              <a:custGeom>
                <a:avLst/>
                <a:gdLst/>
                <a:ahLst/>
                <a:cxnLst/>
                <a:rect l="l" t="t" r="r" b="b"/>
                <a:pathLst>
                  <a:path w="73387" h="107244" extrusionOk="0">
                    <a:moveTo>
                      <a:pt x="0" y="0"/>
                    </a:moveTo>
                    <a:lnTo>
                      <a:pt x="0" y="107244"/>
                    </a:lnTo>
                    <a:lnTo>
                      <a:pt x="73386" y="107244"/>
                    </a:lnTo>
                    <a:lnTo>
                      <a:pt x="7338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 name="Google Shape;1689;p60"/>
            <p:cNvSpPr/>
            <p:nvPr/>
          </p:nvSpPr>
          <p:spPr>
            <a:xfrm>
              <a:off x="6663875" y="4156200"/>
              <a:ext cx="212599" cy="209049"/>
            </a:xfrm>
            <a:custGeom>
              <a:avLst/>
              <a:gdLst/>
              <a:ahLst/>
              <a:cxnLst/>
              <a:rect l="l" t="t" r="r" b="b"/>
              <a:pathLst>
                <a:path w="2036" h="2002" extrusionOk="0">
                  <a:moveTo>
                    <a:pt x="1035" y="0"/>
                  </a:moveTo>
                  <a:cubicBezTo>
                    <a:pt x="468" y="0"/>
                    <a:pt x="1" y="467"/>
                    <a:pt x="1" y="1001"/>
                  </a:cubicBezTo>
                  <a:cubicBezTo>
                    <a:pt x="1" y="1568"/>
                    <a:pt x="468" y="2001"/>
                    <a:pt x="1035" y="2001"/>
                  </a:cubicBezTo>
                  <a:cubicBezTo>
                    <a:pt x="1569" y="2001"/>
                    <a:pt x="2036" y="1568"/>
                    <a:pt x="2036" y="1001"/>
                  </a:cubicBezTo>
                  <a:cubicBezTo>
                    <a:pt x="2036" y="467"/>
                    <a:pt x="1569"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 name="Google Shape;1690;p60"/>
          <p:cNvSpPr txBox="1">
            <a:spLocks noGrp="1"/>
          </p:cNvSpPr>
          <p:nvPr>
            <p:ph type="title"/>
          </p:nvPr>
        </p:nvSpPr>
        <p:spPr>
          <a:xfrm>
            <a:off x="720000" y="521225"/>
            <a:ext cx="3852000" cy="121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MULTIMEDIA MOBILE WEB</a:t>
            </a:r>
            <a:endParaRPr/>
          </a:p>
        </p:txBody>
      </p:sp>
      <p:sp>
        <p:nvSpPr>
          <p:cNvPr id="1691" name="Google Shape;1691;p60"/>
          <p:cNvSpPr txBox="1">
            <a:spLocks noGrp="1"/>
          </p:cNvSpPr>
          <p:nvPr>
            <p:ph type="subTitle" idx="1"/>
          </p:nvPr>
        </p:nvSpPr>
        <p:spPr>
          <a:xfrm>
            <a:off x="903300" y="2280450"/>
            <a:ext cx="3037500" cy="111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00000"/>
                </a:solidFill>
              </a:rPr>
              <a:t>You can replace the image on the screen with your own work. Just delete this one, add yours and center it properly</a:t>
            </a:r>
            <a:endParaRPr/>
          </a:p>
        </p:txBody>
      </p:sp>
      <p:pic>
        <p:nvPicPr>
          <p:cNvPr id="1692" name="Google Shape;1692;p60"/>
          <p:cNvPicPr preferRelativeResize="0"/>
          <p:nvPr/>
        </p:nvPicPr>
        <p:blipFill rotWithShape="1">
          <a:blip r:embed="rId3">
            <a:alphaModFix/>
          </a:blip>
          <a:srcRect l="36690" r="19200"/>
          <a:stretch/>
        </p:blipFill>
        <p:spPr>
          <a:xfrm>
            <a:off x="5852775" y="1273300"/>
            <a:ext cx="1834800" cy="2772300"/>
          </a:xfrm>
          <a:prstGeom prst="roundRect">
            <a:avLst>
              <a:gd name="adj" fmla="val 0"/>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96"/>
        <p:cNvGrpSpPr/>
        <p:nvPr/>
      </p:nvGrpSpPr>
      <p:grpSpPr>
        <a:xfrm>
          <a:off x="0" y="0"/>
          <a:ext cx="0" cy="0"/>
          <a:chOff x="0" y="0"/>
          <a:chExt cx="0" cy="0"/>
        </a:xfrm>
      </p:grpSpPr>
      <p:sp>
        <p:nvSpPr>
          <p:cNvPr id="1697" name="Google Shape;1697;p61"/>
          <p:cNvSpPr txBox="1">
            <a:spLocks noGrp="1"/>
          </p:cNvSpPr>
          <p:nvPr>
            <p:ph type="title"/>
          </p:nvPr>
        </p:nvSpPr>
        <p:spPr>
          <a:xfrm>
            <a:off x="720000" y="1339100"/>
            <a:ext cx="7704000" cy="1599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200"/>
              <a:t>461,781,310</a:t>
            </a:r>
            <a:endParaRPr sz="7200"/>
          </a:p>
        </p:txBody>
      </p:sp>
      <p:sp>
        <p:nvSpPr>
          <p:cNvPr id="1698" name="Google Shape;1698;p61"/>
          <p:cNvSpPr txBox="1">
            <a:spLocks noGrp="1"/>
          </p:cNvSpPr>
          <p:nvPr>
            <p:ph type="subTitle" idx="1"/>
          </p:nvPr>
        </p:nvSpPr>
        <p:spPr>
          <a:xfrm>
            <a:off x="1059450" y="2774325"/>
            <a:ext cx="7025100" cy="363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02"/>
        <p:cNvGrpSpPr/>
        <p:nvPr/>
      </p:nvGrpSpPr>
      <p:grpSpPr>
        <a:xfrm>
          <a:off x="0" y="0"/>
          <a:ext cx="0" cy="0"/>
          <a:chOff x="0" y="0"/>
          <a:chExt cx="0" cy="0"/>
        </a:xfrm>
      </p:grpSpPr>
      <p:sp>
        <p:nvSpPr>
          <p:cNvPr id="1703" name="Google Shape;1703;p62"/>
          <p:cNvSpPr txBox="1">
            <a:spLocks noGrp="1"/>
          </p:cNvSpPr>
          <p:nvPr>
            <p:ph type="title"/>
          </p:nvPr>
        </p:nvSpPr>
        <p:spPr>
          <a:xfrm>
            <a:off x="720000" y="521225"/>
            <a:ext cx="797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SHARING PLAN</a:t>
            </a:r>
            <a:endParaRPr/>
          </a:p>
        </p:txBody>
      </p:sp>
      <p:graphicFrame>
        <p:nvGraphicFramePr>
          <p:cNvPr id="1704" name="Google Shape;1704;p62"/>
          <p:cNvGraphicFramePr/>
          <p:nvPr/>
        </p:nvGraphicFramePr>
        <p:xfrm>
          <a:off x="1823838" y="1613688"/>
          <a:ext cx="3000000" cy="3000000"/>
        </p:xfrm>
        <a:graphic>
          <a:graphicData uri="http://schemas.openxmlformats.org/drawingml/2006/table">
            <a:tbl>
              <a:tblPr>
                <a:noFill/>
                <a:tableStyleId>{8680BC3E-FA7E-4CD5-AFB9-5624B5BA50DD}</a:tableStyleId>
              </a:tblPr>
              <a:tblGrid>
                <a:gridCol w="2157800">
                  <a:extLst>
                    <a:ext uri="{9D8B030D-6E8A-4147-A177-3AD203B41FA5}">
                      <a16:colId xmlns:a16="http://schemas.microsoft.com/office/drawing/2014/main" val="20000"/>
                    </a:ext>
                  </a:extLst>
                </a:gridCol>
                <a:gridCol w="834625">
                  <a:extLst>
                    <a:ext uri="{9D8B030D-6E8A-4147-A177-3AD203B41FA5}">
                      <a16:colId xmlns:a16="http://schemas.microsoft.com/office/drawing/2014/main" val="20001"/>
                    </a:ext>
                  </a:extLst>
                </a:gridCol>
                <a:gridCol w="834625">
                  <a:extLst>
                    <a:ext uri="{9D8B030D-6E8A-4147-A177-3AD203B41FA5}">
                      <a16:colId xmlns:a16="http://schemas.microsoft.com/office/drawing/2014/main" val="20002"/>
                    </a:ext>
                  </a:extLst>
                </a:gridCol>
                <a:gridCol w="834625">
                  <a:extLst>
                    <a:ext uri="{9D8B030D-6E8A-4147-A177-3AD203B41FA5}">
                      <a16:colId xmlns:a16="http://schemas.microsoft.com/office/drawing/2014/main" val="20003"/>
                    </a:ext>
                  </a:extLst>
                </a:gridCol>
                <a:gridCol w="834625">
                  <a:extLst>
                    <a:ext uri="{9D8B030D-6E8A-4147-A177-3AD203B41FA5}">
                      <a16:colId xmlns:a16="http://schemas.microsoft.com/office/drawing/2014/main" val="20004"/>
                    </a:ext>
                  </a:extLst>
                </a:gridCol>
              </a:tblGrid>
              <a:tr h="491525">
                <a:tc>
                  <a:txBody>
                    <a:bodyPr/>
                    <a:lstStyle/>
                    <a:p>
                      <a:pPr marL="0" lvl="0" indent="0" algn="l" rtl="0">
                        <a:spcBef>
                          <a:spcPts val="0"/>
                        </a:spcBef>
                        <a:spcAft>
                          <a:spcPts val="0"/>
                        </a:spcAft>
                        <a:buNone/>
                      </a:pPr>
                      <a:endParaRPr>
                        <a:solidFill>
                          <a:srgbClr val="393A3E"/>
                        </a:solidFill>
                        <a:latin typeface="Roboto Medium"/>
                        <a:ea typeface="Roboto Medium"/>
                        <a:cs typeface="Roboto Medium"/>
                        <a:sym typeface="Roboto Medium"/>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chemeClr val="dk2"/>
                        </a:solidFill>
                        <a:latin typeface="Farro"/>
                        <a:ea typeface="Farro"/>
                        <a:cs typeface="Farro"/>
                        <a:sym typeface="Farro"/>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chemeClr val="dk2"/>
                        </a:solidFill>
                        <a:latin typeface="Farro"/>
                        <a:ea typeface="Farro"/>
                        <a:cs typeface="Farro"/>
                        <a:sym typeface="Farro"/>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chemeClr val="dk2"/>
                        </a:solidFill>
                        <a:latin typeface="Farro"/>
                        <a:ea typeface="Farro"/>
                        <a:cs typeface="Farro"/>
                        <a:sym typeface="Farro"/>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sz="1800">
                        <a:solidFill>
                          <a:schemeClr val="dk2"/>
                        </a:solidFill>
                        <a:latin typeface="Farro"/>
                        <a:ea typeface="Farro"/>
                        <a:cs typeface="Farro"/>
                        <a:sym typeface="Farro"/>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ON PUBLISH</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SAME DAY AS POST</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DAY AFTER POST</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WEEK AFTER POST</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MONTH AFTER POST</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r h="416000">
                <a:tc>
                  <a:txBody>
                    <a:bodyPr/>
                    <a:lstStyle/>
                    <a:p>
                      <a:pPr marL="0" lvl="0" indent="0" algn="r" rtl="0">
                        <a:spcBef>
                          <a:spcPts val="0"/>
                        </a:spcBef>
                        <a:spcAft>
                          <a:spcPts val="0"/>
                        </a:spcAft>
                        <a:buNone/>
                      </a:pPr>
                      <a:r>
                        <a:rPr lang="en" sz="1100">
                          <a:solidFill>
                            <a:schemeClr val="dk1"/>
                          </a:solidFill>
                          <a:latin typeface="Krona One"/>
                          <a:ea typeface="Krona One"/>
                          <a:cs typeface="Krona One"/>
                          <a:sym typeface="Krona One"/>
                        </a:rPr>
                        <a:t>CUSTOM DATE</a:t>
                      </a:r>
                      <a:endParaRPr sz="1100">
                        <a:solidFill>
                          <a:schemeClr val="dk1"/>
                        </a:solidFill>
                        <a:latin typeface="Krona One"/>
                        <a:ea typeface="Krona One"/>
                        <a:cs typeface="Krona One"/>
                        <a:sym typeface="Krona One"/>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1705" name="Google Shape;1705;p62"/>
          <p:cNvGrpSpPr/>
          <p:nvPr/>
        </p:nvGrpSpPr>
        <p:grpSpPr>
          <a:xfrm>
            <a:off x="4478132" y="1527567"/>
            <a:ext cx="445944" cy="3073633"/>
            <a:chOff x="4478132" y="1527567"/>
            <a:chExt cx="445944" cy="3073633"/>
          </a:xfrm>
        </p:grpSpPr>
        <p:grpSp>
          <p:nvGrpSpPr>
            <p:cNvPr id="1706" name="Google Shape;1706;p62"/>
            <p:cNvGrpSpPr/>
            <p:nvPr/>
          </p:nvGrpSpPr>
          <p:grpSpPr>
            <a:xfrm>
              <a:off x="4478132" y="1527567"/>
              <a:ext cx="445944" cy="445944"/>
              <a:chOff x="2059525" y="2664500"/>
              <a:chExt cx="819900" cy="819900"/>
            </a:xfrm>
          </p:grpSpPr>
          <p:sp>
            <p:nvSpPr>
              <p:cNvPr id="1707" name="Google Shape;1707;p62"/>
              <p:cNvSpPr/>
              <p:nvPr/>
            </p:nvSpPr>
            <p:spPr>
              <a:xfrm>
                <a:off x="2059525"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2"/>
              <p:cNvSpPr/>
              <p:nvPr/>
            </p:nvSpPr>
            <p:spPr>
              <a:xfrm>
                <a:off x="2265776" y="28707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 name="Google Shape;1709;p62"/>
            <p:cNvSpPr/>
            <p:nvPr/>
          </p:nvSpPr>
          <p:spPr>
            <a:xfrm>
              <a:off x="4607350" y="22332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2"/>
            <p:cNvSpPr/>
            <p:nvPr/>
          </p:nvSpPr>
          <p:spPr>
            <a:xfrm>
              <a:off x="4607350" y="2649700"/>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2"/>
            <p:cNvSpPr/>
            <p:nvPr/>
          </p:nvSpPr>
          <p:spPr>
            <a:xfrm>
              <a:off x="4607350" y="306612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2"/>
            <p:cNvSpPr/>
            <p:nvPr/>
          </p:nvSpPr>
          <p:spPr>
            <a:xfrm>
              <a:off x="4607350" y="3482550"/>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2"/>
            <p:cNvSpPr/>
            <p:nvPr/>
          </p:nvSpPr>
          <p:spPr>
            <a:xfrm>
              <a:off x="4607350" y="38989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2"/>
            <p:cNvSpPr/>
            <p:nvPr/>
          </p:nvSpPr>
          <p:spPr>
            <a:xfrm>
              <a:off x="4607350" y="4315400"/>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15" name="Google Shape;1715;p62"/>
            <p:cNvCxnSpPr/>
            <p:nvPr/>
          </p:nvCxnSpPr>
          <p:spPr>
            <a:xfrm>
              <a:off x="4701100" y="1973500"/>
              <a:ext cx="0" cy="2627700"/>
            </a:xfrm>
            <a:prstGeom prst="straightConnector1">
              <a:avLst/>
            </a:prstGeom>
            <a:noFill/>
            <a:ln w="19050" cap="flat" cmpd="sng">
              <a:solidFill>
                <a:schemeClr val="accent1"/>
              </a:solidFill>
              <a:prstDash val="solid"/>
              <a:round/>
              <a:headEnd type="none" w="med" len="med"/>
              <a:tailEnd type="none" w="med" len="med"/>
            </a:ln>
          </p:spPr>
        </p:cxnSp>
      </p:grpSp>
      <p:grpSp>
        <p:nvGrpSpPr>
          <p:cNvPr id="1716" name="Google Shape;1716;p62"/>
          <p:cNvGrpSpPr/>
          <p:nvPr/>
        </p:nvGrpSpPr>
        <p:grpSpPr>
          <a:xfrm>
            <a:off x="5154933" y="1527566"/>
            <a:ext cx="445944" cy="3073634"/>
            <a:chOff x="5154933" y="1527566"/>
            <a:chExt cx="445944" cy="3073634"/>
          </a:xfrm>
        </p:grpSpPr>
        <p:grpSp>
          <p:nvGrpSpPr>
            <p:cNvPr id="1717" name="Google Shape;1717;p62"/>
            <p:cNvGrpSpPr/>
            <p:nvPr/>
          </p:nvGrpSpPr>
          <p:grpSpPr>
            <a:xfrm>
              <a:off x="5154933" y="1527566"/>
              <a:ext cx="445944" cy="445944"/>
              <a:chOff x="4857275" y="2571750"/>
              <a:chExt cx="819900" cy="819900"/>
            </a:xfrm>
          </p:grpSpPr>
          <p:sp>
            <p:nvSpPr>
              <p:cNvPr id="1718" name="Google Shape;1718;p62"/>
              <p:cNvSpPr/>
              <p:nvPr/>
            </p:nvSpPr>
            <p:spPr>
              <a:xfrm>
                <a:off x="4857275" y="257175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62"/>
              <p:cNvGrpSpPr/>
              <p:nvPr/>
            </p:nvGrpSpPr>
            <p:grpSpPr>
              <a:xfrm>
                <a:off x="5063517" y="2778003"/>
                <a:ext cx="407432" cy="407391"/>
                <a:chOff x="812101" y="2571761"/>
                <a:chExt cx="417066" cy="417024"/>
              </a:xfrm>
            </p:grpSpPr>
            <p:sp>
              <p:nvSpPr>
                <p:cNvPr id="1720" name="Google Shape;1720;p62"/>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2"/>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2"/>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2"/>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24" name="Google Shape;1724;p62"/>
            <p:cNvSpPr/>
            <p:nvPr/>
          </p:nvSpPr>
          <p:spPr>
            <a:xfrm>
              <a:off x="5284150" y="22332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2"/>
            <p:cNvSpPr/>
            <p:nvPr/>
          </p:nvSpPr>
          <p:spPr>
            <a:xfrm>
              <a:off x="5284150" y="38989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26" name="Google Shape;1726;p62"/>
            <p:cNvCxnSpPr/>
            <p:nvPr/>
          </p:nvCxnSpPr>
          <p:spPr>
            <a:xfrm>
              <a:off x="5378250" y="1973500"/>
              <a:ext cx="0" cy="2627700"/>
            </a:xfrm>
            <a:prstGeom prst="straightConnector1">
              <a:avLst/>
            </a:prstGeom>
            <a:noFill/>
            <a:ln w="19050" cap="flat" cmpd="sng">
              <a:solidFill>
                <a:schemeClr val="accent1"/>
              </a:solidFill>
              <a:prstDash val="solid"/>
              <a:round/>
              <a:headEnd type="none" w="med" len="med"/>
              <a:tailEnd type="none" w="med" len="med"/>
            </a:ln>
          </p:spPr>
        </p:cxnSp>
      </p:grpSp>
      <p:grpSp>
        <p:nvGrpSpPr>
          <p:cNvPr id="1727" name="Google Shape;1727;p62"/>
          <p:cNvGrpSpPr/>
          <p:nvPr/>
        </p:nvGrpSpPr>
        <p:grpSpPr>
          <a:xfrm>
            <a:off x="5831665" y="1527557"/>
            <a:ext cx="445944" cy="3073643"/>
            <a:chOff x="5831665" y="1527557"/>
            <a:chExt cx="445944" cy="3073643"/>
          </a:xfrm>
        </p:grpSpPr>
        <p:grpSp>
          <p:nvGrpSpPr>
            <p:cNvPr id="1728" name="Google Shape;1728;p62"/>
            <p:cNvGrpSpPr/>
            <p:nvPr/>
          </p:nvGrpSpPr>
          <p:grpSpPr>
            <a:xfrm>
              <a:off x="5831665" y="1527557"/>
              <a:ext cx="445944" cy="445944"/>
              <a:chOff x="3486963" y="2664500"/>
              <a:chExt cx="819900" cy="819900"/>
            </a:xfrm>
          </p:grpSpPr>
          <p:sp>
            <p:nvSpPr>
              <p:cNvPr id="1729" name="Google Shape;1729;p62"/>
              <p:cNvSpPr/>
              <p:nvPr/>
            </p:nvSpPr>
            <p:spPr>
              <a:xfrm>
                <a:off x="3486963"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0" name="Google Shape;1730;p62"/>
              <p:cNvGrpSpPr/>
              <p:nvPr/>
            </p:nvGrpSpPr>
            <p:grpSpPr>
              <a:xfrm>
                <a:off x="3693223" y="2870753"/>
                <a:ext cx="407391" cy="407391"/>
                <a:chOff x="1323129" y="2571761"/>
                <a:chExt cx="417024" cy="417024"/>
              </a:xfrm>
            </p:grpSpPr>
            <p:sp>
              <p:nvSpPr>
                <p:cNvPr id="1731" name="Google Shape;1731;p62"/>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2"/>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2"/>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2"/>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35" name="Google Shape;1735;p62"/>
            <p:cNvSpPr/>
            <p:nvPr/>
          </p:nvSpPr>
          <p:spPr>
            <a:xfrm>
              <a:off x="5960950" y="22332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2"/>
            <p:cNvSpPr/>
            <p:nvPr/>
          </p:nvSpPr>
          <p:spPr>
            <a:xfrm>
              <a:off x="5960950" y="3482550"/>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2"/>
            <p:cNvSpPr/>
            <p:nvPr/>
          </p:nvSpPr>
          <p:spPr>
            <a:xfrm>
              <a:off x="5960950" y="3898975"/>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38" name="Google Shape;1738;p62"/>
            <p:cNvCxnSpPr/>
            <p:nvPr/>
          </p:nvCxnSpPr>
          <p:spPr>
            <a:xfrm>
              <a:off x="6054650" y="1973500"/>
              <a:ext cx="0" cy="2627700"/>
            </a:xfrm>
            <a:prstGeom prst="straightConnector1">
              <a:avLst/>
            </a:prstGeom>
            <a:noFill/>
            <a:ln w="19050" cap="flat" cmpd="sng">
              <a:solidFill>
                <a:schemeClr val="accent1"/>
              </a:solidFill>
              <a:prstDash val="solid"/>
              <a:round/>
              <a:headEnd type="none" w="med" len="med"/>
              <a:tailEnd type="none" w="med" len="med"/>
            </a:ln>
          </p:spPr>
        </p:cxnSp>
      </p:grpSp>
      <p:grpSp>
        <p:nvGrpSpPr>
          <p:cNvPr id="1739" name="Google Shape;1739;p62"/>
          <p:cNvGrpSpPr/>
          <p:nvPr/>
        </p:nvGrpSpPr>
        <p:grpSpPr>
          <a:xfrm>
            <a:off x="6508393" y="1527557"/>
            <a:ext cx="445944" cy="3073643"/>
            <a:chOff x="6508393" y="1527557"/>
            <a:chExt cx="445944" cy="3073643"/>
          </a:xfrm>
        </p:grpSpPr>
        <p:grpSp>
          <p:nvGrpSpPr>
            <p:cNvPr id="1740" name="Google Shape;1740;p62"/>
            <p:cNvGrpSpPr/>
            <p:nvPr/>
          </p:nvGrpSpPr>
          <p:grpSpPr>
            <a:xfrm>
              <a:off x="6508393" y="1527557"/>
              <a:ext cx="445944" cy="445944"/>
              <a:chOff x="720000" y="2664500"/>
              <a:chExt cx="819900" cy="819900"/>
            </a:xfrm>
          </p:grpSpPr>
          <p:sp>
            <p:nvSpPr>
              <p:cNvPr id="1741" name="Google Shape;1741;p62"/>
              <p:cNvSpPr/>
              <p:nvPr/>
            </p:nvSpPr>
            <p:spPr>
              <a:xfrm>
                <a:off x="720000"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2"/>
              <p:cNvSpPr/>
              <p:nvPr/>
            </p:nvSpPr>
            <p:spPr>
              <a:xfrm>
                <a:off x="925252" y="29075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 name="Google Shape;1743;p62"/>
            <p:cNvSpPr/>
            <p:nvPr/>
          </p:nvSpPr>
          <p:spPr>
            <a:xfrm>
              <a:off x="6637613" y="2649700"/>
              <a:ext cx="187500" cy="187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44" name="Google Shape;1744;p62"/>
            <p:cNvCxnSpPr/>
            <p:nvPr/>
          </p:nvCxnSpPr>
          <p:spPr>
            <a:xfrm>
              <a:off x="6726775" y="1973500"/>
              <a:ext cx="0" cy="2627700"/>
            </a:xfrm>
            <a:prstGeom prst="straightConnector1">
              <a:avLst/>
            </a:prstGeom>
            <a:noFill/>
            <a:ln w="19050" cap="flat" cmpd="sng">
              <a:solidFill>
                <a:schemeClr val="accent1"/>
              </a:solidFill>
              <a:prstDash val="solid"/>
              <a:round/>
              <a:headEnd type="none" w="med" len="med"/>
              <a:tailEnd type="none" w="med" len="med"/>
            </a:ln>
          </p:spPr>
        </p:cxn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48"/>
        <p:cNvGrpSpPr/>
        <p:nvPr/>
      </p:nvGrpSpPr>
      <p:grpSpPr>
        <a:xfrm>
          <a:off x="0" y="0"/>
          <a:ext cx="0" cy="0"/>
          <a:chOff x="0" y="0"/>
          <a:chExt cx="0" cy="0"/>
        </a:xfrm>
      </p:grpSpPr>
      <p:sp>
        <p:nvSpPr>
          <p:cNvPr id="1749" name="Google Shape;1749;p63"/>
          <p:cNvSpPr txBox="1">
            <a:spLocks noGrp="1"/>
          </p:cNvSpPr>
          <p:nvPr>
            <p:ph type="title"/>
          </p:nvPr>
        </p:nvSpPr>
        <p:spPr>
          <a:xfrm>
            <a:off x="720000" y="521225"/>
            <a:ext cx="7100100" cy="120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TONE ARE WE GOING TO USE?</a:t>
            </a:r>
            <a:endParaRPr/>
          </a:p>
        </p:txBody>
      </p:sp>
      <p:sp>
        <p:nvSpPr>
          <p:cNvPr id="1750" name="Google Shape;1750;p63"/>
          <p:cNvSpPr txBox="1">
            <a:spLocks noGrp="1"/>
          </p:cNvSpPr>
          <p:nvPr>
            <p:ph type="subTitle" idx="1"/>
          </p:nvPr>
        </p:nvSpPr>
        <p:spPr>
          <a:xfrm>
            <a:off x="3000625" y="2266875"/>
            <a:ext cx="3304800" cy="110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System—it’s only a bit larger than the Moon</a:t>
            </a:r>
            <a:endParaRPr/>
          </a:p>
        </p:txBody>
      </p:sp>
      <p:grpSp>
        <p:nvGrpSpPr>
          <p:cNvPr id="1751" name="Google Shape;1751;p63"/>
          <p:cNvGrpSpPr/>
          <p:nvPr/>
        </p:nvGrpSpPr>
        <p:grpSpPr>
          <a:xfrm>
            <a:off x="6713525" y="1157025"/>
            <a:ext cx="1147025" cy="3324600"/>
            <a:chOff x="6713525" y="1007625"/>
            <a:chExt cx="1147025" cy="3324600"/>
          </a:xfrm>
        </p:grpSpPr>
        <p:sp>
          <p:nvSpPr>
            <p:cNvPr id="1752" name="Google Shape;1752;p63"/>
            <p:cNvSpPr/>
            <p:nvPr/>
          </p:nvSpPr>
          <p:spPr>
            <a:xfrm>
              <a:off x="6928425" y="1610125"/>
              <a:ext cx="273550" cy="702200"/>
            </a:xfrm>
            <a:custGeom>
              <a:avLst/>
              <a:gdLst/>
              <a:ahLst/>
              <a:cxnLst/>
              <a:rect l="l" t="t" r="r" b="b"/>
              <a:pathLst>
                <a:path w="10942" h="28088" extrusionOk="0">
                  <a:moveTo>
                    <a:pt x="6205" y="0"/>
                  </a:moveTo>
                  <a:cubicBezTo>
                    <a:pt x="5038" y="2302"/>
                    <a:pt x="3970" y="4537"/>
                    <a:pt x="3003" y="6872"/>
                  </a:cubicBezTo>
                  <a:cubicBezTo>
                    <a:pt x="2503" y="8040"/>
                    <a:pt x="2036" y="9207"/>
                    <a:pt x="1602" y="10408"/>
                  </a:cubicBezTo>
                  <a:cubicBezTo>
                    <a:pt x="1402" y="11008"/>
                    <a:pt x="1168" y="11609"/>
                    <a:pt x="968" y="12209"/>
                  </a:cubicBezTo>
                  <a:lnTo>
                    <a:pt x="668" y="13143"/>
                  </a:lnTo>
                  <a:lnTo>
                    <a:pt x="534" y="13644"/>
                  </a:lnTo>
                  <a:cubicBezTo>
                    <a:pt x="468" y="13844"/>
                    <a:pt x="401" y="14044"/>
                    <a:pt x="368" y="14244"/>
                  </a:cubicBezTo>
                  <a:cubicBezTo>
                    <a:pt x="1" y="15845"/>
                    <a:pt x="67" y="17513"/>
                    <a:pt x="568" y="19081"/>
                  </a:cubicBezTo>
                  <a:cubicBezTo>
                    <a:pt x="1035" y="20515"/>
                    <a:pt x="1735" y="21816"/>
                    <a:pt x="2669" y="22984"/>
                  </a:cubicBezTo>
                  <a:cubicBezTo>
                    <a:pt x="3537" y="24051"/>
                    <a:pt x="4504" y="25052"/>
                    <a:pt x="5605" y="25919"/>
                  </a:cubicBezTo>
                  <a:cubicBezTo>
                    <a:pt x="6105" y="26319"/>
                    <a:pt x="6672" y="26686"/>
                    <a:pt x="7206" y="27053"/>
                  </a:cubicBezTo>
                  <a:cubicBezTo>
                    <a:pt x="7773" y="27453"/>
                    <a:pt x="8340" y="27787"/>
                    <a:pt x="8974" y="28087"/>
                  </a:cubicBezTo>
                  <a:lnTo>
                    <a:pt x="10375" y="25852"/>
                  </a:lnTo>
                  <a:cubicBezTo>
                    <a:pt x="10175" y="25719"/>
                    <a:pt x="9941" y="25485"/>
                    <a:pt x="9741" y="25285"/>
                  </a:cubicBezTo>
                  <a:cubicBezTo>
                    <a:pt x="9508" y="25118"/>
                    <a:pt x="9307" y="24918"/>
                    <a:pt x="9107" y="24718"/>
                  </a:cubicBezTo>
                  <a:cubicBezTo>
                    <a:pt x="8674" y="24318"/>
                    <a:pt x="8273" y="23884"/>
                    <a:pt x="7906" y="23451"/>
                  </a:cubicBezTo>
                  <a:cubicBezTo>
                    <a:pt x="7139" y="22617"/>
                    <a:pt x="6472" y="21716"/>
                    <a:pt x="5905" y="20782"/>
                  </a:cubicBezTo>
                  <a:cubicBezTo>
                    <a:pt x="5405" y="19915"/>
                    <a:pt x="5038" y="18981"/>
                    <a:pt x="4804" y="17980"/>
                  </a:cubicBezTo>
                  <a:cubicBezTo>
                    <a:pt x="4637" y="17146"/>
                    <a:pt x="4704" y="16279"/>
                    <a:pt x="4938" y="15445"/>
                  </a:cubicBezTo>
                  <a:cubicBezTo>
                    <a:pt x="4971" y="15345"/>
                    <a:pt x="5004" y="15245"/>
                    <a:pt x="5071" y="15145"/>
                  </a:cubicBezTo>
                  <a:lnTo>
                    <a:pt x="5138" y="15011"/>
                  </a:lnTo>
                  <a:lnTo>
                    <a:pt x="5204" y="14811"/>
                  </a:lnTo>
                  <a:lnTo>
                    <a:pt x="5538" y="13977"/>
                  </a:lnTo>
                  <a:lnTo>
                    <a:pt x="6272" y="12309"/>
                  </a:lnTo>
                  <a:cubicBezTo>
                    <a:pt x="6739" y="11208"/>
                    <a:pt x="7273" y="10108"/>
                    <a:pt x="7773" y="9007"/>
                  </a:cubicBezTo>
                  <a:cubicBezTo>
                    <a:pt x="8807" y="6805"/>
                    <a:pt x="9874" y="4570"/>
                    <a:pt x="10942" y="2435"/>
                  </a:cubicBezTo>
                  <a:lnTo>
                    <a:pt x="6205" y="0"/>
                  </a:lnTo>
                  <a:close/>
                </a:path>
              </a:pathLst>
            </a:custGeom>
            <a:solidFill>
              <a:srgbClr val="B6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3"/>
            <p:cNvSpPr/>
            <p:nvPr/>
          </p:nvSpPr>
          <p:spPr>
            <a:xfrm flipH="1">
              <a:off x="6904825" y="4012600"/>
              <a:ext cx="131800" cy="227675"/>
            </a:xfrm>
            <a:custGeom>
              <a:avLst/>
              <a:gdLst/>
              <a:ahLst/>
              <a:cxnLst/>
              <a:rect l="l" t="t" r="r" b="b"/>
              <a:pathLst>
                <a:path w="5272" h="9107" extrusionOk="0">
                  <a:moveTo>
                    <a:pt x="3270" y="0"/>
                  </a:moveTo>
                  <a:lnTo>
                    <a:pt x="1" y="1234"/>
                  </a:lnTo>
                  <a:lnTo>
                    <a:pt x="2002" y="9107"/>
                  </a:lnTo>
                  <a:lnTo>
                    <a:pt x="5271" y="7872"/>
                  </a:lnTo>
                  <a:lnTo>
                    <a:pt x="3270"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3"/>
            <p:cNvSpPr/>
            <p:nvPr/>
          </p:nvSpPr>
          <p:spPr>
            <a:xfrm flipH="1">
              <a:off x="7499425" y="4040100"/>
              <a:ext cx="100100" cy="201850"/>
            </a:xfrm>
            <a:custGeom>
              <a:avLst/>
              <a:gdLst/>
              <a:ahLst/>
              <a:cxnLst/>
              <a:rect l="l" t="t" r="r" b="b"/>
              <a:pathLst>
                <a:path w="4004" h="8074" extrusionOk="0">
                  <a:moveTo>
                    <a:pt x="501" y="1"/>
                  </a:moveTo>
                  <a:lnTo>
                    <a:pt x="1" y="8073"/>
                  </a:lnTo>
                  <a:lnTo>
                    <a:pt x="3470" y="8073"/>
                  </a:lnTo>
                  <a:lnTo>
                    <a:pt x="4003"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3"/>
            <p:cNvSpPr/>
            <p:nvPr/>
          </p:nvSpPr>
          <p:spPr>
            <a:xfrm flipH="1">
              <a:off x="7331800" y="4231925"/>
              <a:ext cx="300250" cy="99250"/>
            </a:xfrm>
            <a:custGeom>
              <a:avLst/>
              <a:gdLst/>
              <a:ahLst/>
              <a:cxnLst/>
              <a:rect l="l" t="t" r="r" b="b"/>
              <a:pathLst>
                <a:path w="12010" h="3970" extrusionOk="0">
                  <a:moveTo>
                    <a:pt x="868" y="0"/>
                  </a:moveTo>
                  <a:cubicBezTo>
                    <a:pt x="734" y="0"/>
                    <a:pt x="601" y="100"/>
                    <a:pt x="601" y="234"/>
                  </a:cubicBezTo>
                  <a:lnTo>
                    <a:pt x="67" y="3336"/>
                  </a:lnTo>
                  <a:cubicBezTo>
                    <a:pt x="1" y="3669"/>
                    <a:pt x="267" y="3970"/>
                    <a:pt x="601" y="3970"/>
                  </a:cubicBezTo>
                  <a:cubicBezTo>
                    <a:pt x="1969" y="3936"/>
                    <a:pt x="2969" y="3870"/>
                    <a:pt x="4671" y="3870"/>
                  </a:cubicBezTo>
                  <a:cubicBezTo>
                    <a:pt x="5738" y="3870"/>
                    <a:pt x="8940" y="3970"/>
                    <a:pt x="10408" y="3970"/>
                  </a:cubicBezTo>
                  <a:cubicBezTo>
                    <a:pt x="11876" y="3970"/>
                    <a:pt x="12009" y="2535"/>
                    <a:pt x="11409" y="2402"/>
                  </a:cubicBezTo>
                  <a:cubicBezTo>
                    <a:pt x="8673" y="1801"/>
                    <a:pt x="6605" y="1001"/>
                    <a:pt x="5705" y="200"/>
                  </a:cubicBezTo>
                  <a:cubicBezTo>
                    <a:pt x="5538" y="67"/>
                    <a:pt x="5338" y="0"/>
                    <a:pt x="51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3"/>
            <p:cNvSpPr/>
            <p:nvPr/>
          </p:nvSpPr>
          <p:spPr>
            <a:xfrm flipH="1">
              <a:off x="6713525" y="4177075"/>
              <a:ext cx="289750" cy="155150"/>
            </a:xfrm>
            <a:custGeom>
              <a:avLst/>
              <a:gdLst/>
              <a:ahLst/>
              <a:cxnLst/>
              <a:rect l="l" t="t" r="r" b="b"/>
              <a:pathLst>
                <a:path w="11590" h="6206" extrusionOk="0">
                  <a:moveTo>
                    <a:pt x="10730" y="1"/>
                  </a:moveTo>
                  <a:cubicBezTo>
                    <a:pt x="10690" y="1"/>
                    <a:pt x="10649" y="9"/>
                    <a:pt x="10608" y="26"/>
                  </a:cubicBezTo>
                  <a:cubicBezTo>
                    <a:pt x="8827" y="757"/>
                    <a:pt x="7968" y="1143"/>
                    <a:pt x="6726" y="1143"/>
                  </a:cubicBezTo>
                  <a:cubicBezTo>
                    <a:pt x="6154" y="1143"/>
                    <a:pt x="5500" y="1061"/>
                    <a:pt x="4638" y="893"/>
                  </a:cubicBezTo>
                  <a:cubicBezTo>
                    <a:pt x="4518" y="863"/>
                    <a:pt x="4384" y="847"/>
                    <a:pt x="4249" y="847"/>
                  </a:cubicBezTo>
                  <a:cubicBezTo>
                    <a:pt x="4084" y="847"/>
                    <a:pt x="3917" y="871"/>
                    <a:pt x="3770" y="926"/>
                  </a:cubicBezTo>
                  <a:lnTo>
                    <a:pt x="201" y="2294"/>
                  </a:lnTo>
                  <a:cubicBezTo>
                    <a:pt x="68" y="2327"/>
                    <a:pt x="1" y="2461"/>
                    <a:pt x="1" y="2594"/>
                  </a:cubicBezTo>
                  <a:lnTo>
                    <a:pt x="468" y="5763"/>
                  </a:lnTo>
                  <a:cubicBezTo>
                    <a:pt x="494" y="6026"/>
                    <a:pt x="706" y="6205"/>
                    <a:pt x="941" y="6205"/>
                  </a:cubicBezTo>
                  <a:cubicBezTo>
                    <a:pt x="1005" y="6205"/>
                    <a:pt x="1071" y="6192"/>
                    <a:pt x="1135" y="6164"/>
                  </a:cubicBezTo>
                  <a:cubicBezTo>
                    <a:pt x="2436" y="5663"/>
                    <a:pt x="3503" y="5029"/>
                    <a:pt x="5138" y="4429"/>
                  </a:cubicBezTo>
                  <a:cubicBezTo>
                    <a:pt x="7006" y="3829"/>
                    <a:pt x="8774" y="3028"/>
                    <a:pt x="10475" y="2027"/>
                  </a:cubicBezTo>
                  <a:cubicBezTo>
                    <a:pt x="11589" y="1316"/>
                    <a:pt x="11239" y="1"/>
                    <a:pt x="107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3"/>
            <p:cNvSpPr/>
            <p:nvPr/>
          </p:nvSpPr>
          <p:spPr>
            <a:xfrm flipH="1">
              <a:off x="6984900" y="1517500"/>
              <a:ext cx="332750" cy="366925"/>
            </a:xfrm>
            <a:custGeom>
              <a:avLst/>
              <a:gdLst/>
              <a:ahLst/>
              <a:cxnLst/>
              <a:rect l="l" t="t" r="r" b="b"/>
              <a:pathLst>
                <a:path w="13310" h="14677" extrusionOk="0">
                  <a:moveTo>
                    <a:pt x="4303" y="1"/>
                  </a:moveTo>
                  <a:cubicBezTo>
                    <a:pt x="2781" y="1"/>
                    <a:pt x="1467" y="929"/>
                    <a:pt x="934" y="2735"/>
                  </a:cubicBezTo>
                  <a:cubicBezTo>
                    <a:pt x="0" y="5937"/>
                    <a:pt x="6638" y="14677"/>
                    <a:pt x="6638" y="14677"/>
                  </a:cubicBezTo>
                  <a:lnTo>
                    <a:pt x="13310" y="10373"/>
                  </a:lnTo>
                  <a:cubicBezTo>
                    <a:pt x="12042" y="7605"/>
                    <a:pt x="10474" y="4970"/>
                    <a:pt x="8673" y="2501"/>
                  </a:cubicBezTo>
                  <a:cubicBezTo>
                    <a:pt x="7348" y="820"/>
                    <a:pt x="5733" y="1"/>
                    <a:pt x="4303"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3"/>
            <p:cNvSpPr/>
            <p:nvPr/>
          </p:nvSpPr>
          <p:spPr>
            <a:xfrm flipH="1">
              <a:off x="6984900" y="1517500"/>
              <a:ext cx="332750" cy="366925"/>
            </a:xfrm>
            <a:custGeom>
              <a:avLst/>
              <a:gdLst/>
              <a:ahLst/>
              <a:cxnLst/>
              <a:rect l="l" t="t" r="r" b="b"/>
              <a:pathLst>
                <a:path w="13310" h="14677" extrusionOk="0">
                  <a:moveTo>
                    <a:pt x="4303" y="1"/>
                  </a:moveTo>
                  <a:cubicBezTo>
                    <a:pt x="2781" y="1"/>
                    <a:pt x="1467" y="929"/>
                    <a:pt x="934" y="2735"/>
                  </a:cubicBezTo>
                  <a:cubicBezTo>
                    <a:pt x="0" y="5937"/>
                    <a:pt x="6638" y="14677"/>
                    <a:pt x="6638" y="14677"/>
                  </a:cubicBezTo>
                  <a:lnTo>
                    <a:pt x="13310" y="10373"/>
                  </a:lnTo>
                  <a:cubicBezTo>
                    <a:pt x="12042" y="7605"/>
                    <a:pt x="10474" y="4970"/>
                    <a:pt x="8673" y="2501"/>
                  </a:cubicBezTo>
                  <a:cubicBezTo>
                    <a:pt x="7348" y="820"/>
                    <a:pt x="5733" y="1"/>
                    <a:pt x="43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3"/>
            <p:cNvSpPr/>
            <p:nvPr/>
          </p:nvSpPr>
          <p:spPr>
            <a:xfrm flipH="1">
              <a:off x="7080800" y="1678225"/>
              <a:ext cx="177650" cy="206200"/>
            </a:xfrm>
            <a:custGeom>
              <a:avLst/>
              <a:gdLst/>
              <a:ahLst/>
              <a:cxnLst/>
              <a:rect l="l" t="t" r="r" b="b"/>
              <a:pathLst>
                <a:path w="7106" h="8248" extrusionOk="0">
                  <a:moveTo>
                    <a:pt x="2282" y="0"/>
                  </a:moveTo>
                  <a:cubicBezTo>
                    <a:pt x="1598" y="0"/>
                    <a:pt x="764" y="728"/>
                    <a:pt x="1" y="1576"/>
                  </a:cubicBezTo>
                  <a:cubicBezTo>
                    <a:pt x="1235" y="3878"/>
                    <a:pt x="2669" y="6113"/>
                    <a:pt x="4237" y="8248"/>
                  </a:cubicBezTo>
                  <a:lnTo>
                    <a:pt x="7106" y="6413"/>
                  </a:lnTo>
                  <a:cubicBezTo>
                    <a:pt x="6038" y="3944"/>
                    <a:pt x="4003" y="642"/>
                    <a:pt x="2636" y="75"/>
                  </a:cubicBezTo>
                  <a:cubicBezTo>
                    <a:pt x="2524" y="24"/>
                    <a:pt x="2405" y="0"/>
                    <a:pt x="22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3"/>
            <p:cNvSpPr/>
            <p:nvPr/>
          </p:nvSpPr>
          <p:spPr>
            <a:xfrm flipH="1">
              <a:off x="6929025" y="4012600"/>
              <a:ext cx="107600" cy="132600"/>
            </a:xfrm>
            <a:custGeom>
              <a:avLst/>
              <a:gdLst/>
              <a:ahLst/>
              <a:cxnLst/>
              <a:rect l="l" t="t" r="r" b="b"/>
              <a:pathLst>
                <a:path w="4304" h="5304" extrusionOk="0">
                  <a:moveTo>
                    <a:pt x="3270" y="0"/>
                  </a:moveTo>
                  <a:lnTo>
                    <a:pt x="1" y="1234"/>
                  </a:lnTo>
                  <a:lnTo>
                    <a:pt x="1035" y="5304"/>
                  </a:lnTo>
                  <a:lnTo>
                    <a:pt x="4304" y="4070"/>
                  </a:lnTo>
                  <a:lnTo>
                    <a:pt x="32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3"/>
            <p:cNvSpPr/>
            <p:nvPr/>
          </p:nvSpPr>
          <p:spPr>
            <a:xfrm flipH="1">
              <a:off x="7499425" y="4040100"/>
              <a:ext cx="94250" cy="104275"/>
            </a:xfrm>
            <a:custGeom>
              <a:avLst/>
              <a:gdLst/>
              <a:ahLst/>
              <a:cxnLst/>
              <a:rect l="l" t="t" r="r" b="b"/>
              <a:pathLst>
                <a:path w="3770" h="4171" extrusionOk="0">
                  <a:moveTo>
                    <a:pt x="267" y="1"/>
                  </a:moveTo>
                  <a:lnTo>
                    <a:pt x="0" y="4171"/>
                  </a:lnTo>
                  <a:lnTo>
                    <a:pt x="3503" y="4171"/>
                  </a:lnTo>
                  <a:lnTo>
                    <a:pt x="37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3"/>
            <p:cNvSpPr/>
            <p:nvPr/>
          </p:nvSpPr>
          <p:spPr>
            <a:xfrm flipH="1">
              <a:off x="7053275" y="1504125"/>
              <a:ext cx="629650" cy="801425"/>
            </a:xfrm>
            <a:custGeom>
              <a:avLst/>
              <a:gdLst/>
              <a:ahLst/>
              <a:cxnLst/>
              <a:rect l="l" t="t" r="r" b="b"/>
              <a:pathLst>
                <a:path w="25186" h="32057" extrusionOk="0">
                  <a:moveTo>
                    <a:pt x="14111" y="1"/>
                  </a:moveTo>
                  <a:cubicBezTo>
                    <a:pt x="11442" y="67"/>
                    <a:pt x="8807" y="267"/>
                    <a:pt x="6172" y="601"/>
                  </a:cubicBezTo>
                  <a:cubicBezTo>
                    <a:pt x="5672" y="668"/>
                    <a:pt x="5171" y="734"/>
                    <a:pt x="4671" y="801"/>
                  </a:cubicBezTo>
                  <a:cubicBezTo>
                    <a:pt x="4204" y="901"/>
                    <a:pt x="3770" y="968"/>
                    <a:pt x="3370" y="1068"/>
                  </a:cubicBezTo>
                  <a:cubicBezTo>
                    <a:pt x="1435" y="1435"/>
                    <a:pt x="1" y="1835"/>
                    <a:pt x="1" y="1835"/>
                  </a:cubicBezTo>
                  <a:cubicBezTo>
                    <a:pt x="3737" y="15111"/>
                    <a:pt x="3136" y="29188"/>
                    <a:pt x="3370" y="32057"/>
                  </a:cubicBezTo>
                  <a:lnTo>
                    <a:pt x="22017" y="31356"/>
                  </a:lnTo>
                  <a:cubicBezTo>
                    <a:pt x="25185" y="11576"/>
                    <a:pt x="19515" y="568"/>
                    <a:pt x="19515" y="568"/>
                  </a:cubicBezTo>
                  <a:cubicBezTo>
                    <a:pt x="19515" y="568"/>
                    <a:pt x="18314" y="334"/>
                    <a:pt x="16713" y="167"/>
                  </a:cubicBezTo>
                  <a:cubicBezTo>
                    <a:pt x="16179" y="134"/>
                    <a:pt x="15645" y="67"/>
                    <a:pt x="15078" y="34"/>
                  </a:cubicBezTo>
                  <a:cubicBezTo>
                    <a:pt x="14745" y="34"/>
                    <a:pt x="14411" y="1"/>
                    <a:pt x="1411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3"/>
            <p:cNvSpPr/>
            <p:nvPr/>
          </p:nvSpPr>
          <p:spPr>
            <a:xfrm flipH="1">
              <a:off x="7575325" y="1692600"/>
              <a:ext cx="61725" cy="214350"/>
            </a:xfrm>
            <a:custGeom>
              <a:avLst/>
              <a:gdLst/>
              <a:ahLst/>
              <a:cxnLst/>
              <a:rect l="l" t="t" r="r" b="b"/>
              <a:pathLst>
                <a:path w="2469" h="8574" extrusionOk="0">
                  <a:moveTo>
                    <a:pt x="2135" y="0"/>
                  </a:moveTo>
                  <a:lnTo>
                    <a:pt x="0" y="2736"/>
                  </a:lnTo>
                  <a:cubicBezTo>
                    <a:pt x="334" y="4770"/>
                    <a:pt x="568" y="6705"/>
                    <a:pt x="734" y="8573"/>
                  </a:cubicBezTo>
                  <a:cubicBezTo>
                    <a:pt x="2069" y="7139"/>
                    <a:pt x="2469" y="1301"/>
                    <a:pt x="21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3"/>
            <p:cNvSpPr/>
            <p:nvPr/>
          </p:nvSpPr>
          <p:spPr>
            <a:xfrm flipH="1">
              <a:off x="7291775" y="1295650"/>
              <a:ext cx="236875" cy="289525"/>
            </a:xfrm>
            <a:custGeom>
              <a:avLst/>
              <a:gdLst/>
              <a:ahLst/>
              <a:cxnLst/>
              <a:rect l="l" t="t" r="r" b="b"/>
              <a:pathLst>
                <a:path w="9475" h="11581" extrusionOk="0">
                  <a:moveTo>
                    <a:pt x="101" y="0"/>
                  </a:moveTo>
                  <a:cubicBezTo>
                    <a:pt x="801" y="2502"/>
                    <a:pt x="1635" y="7139"/>
                    <a:pt x="1" y="8940"/>
                  </a:cubicBezTo>
                  <a:cubicBezTo>
                    <a:pt x="1420" y="10198"/>
                    <a:pt x="3275" y="11580"/>
                    <a:pt x="6140" y="11580"/>
                  </a:cubicBezTo>
                  <a:cubicBezTo>
                    <a:pt x="6238" y="11580"/>
                    <a:pt x="6338" y="11579"/>
                    <a:pt x="6439" y="11575"/>
                  </a:cubicBezTo>
                  <a:cubicBezTo>
                    <a:pt x="9474" y="11442"/>
                    <a:pt x="8774" y="9407"/>
                    <a:pt x="7907" y="8373"/>
                  </a:cubicBezTo>
                  <a:cubicBezTo>
                    <a:pt x="5004" y="7906"/>
                    <a:pt x="4938" y="5771"/>
                    <a:pt x="5271" y="3770"/>
                  </a:cubicBezTo>
                  <a:lnTo>
                    <a:pt x="101"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3"/>
            <p:cNvSpPr/>
            <p:nvPr/>
          </p:nvSpPr>
          <p:spPr>
            <a:xfrm flipH="1">
              <a:off x="7351825" y="1573350"/>
              <a:ext cx="50050" cy="24200"/>
            </a:xfrm>
            <a:custGeom>
              <a:avLst/>
              <a:gdLst/>
              <a:ahLst/>
              <a:cxnLst/>
              <a:rect l="l" t="t" r="r" b="b"/>
              <a:pathLst>
                <a:path w="2002" h="968" extrusionOk="0">
                  <a:moveTo>
                    <a:pt x="1435" y="0"/>
                  </a:moveTo>
                  <a:lnTo>
                    <a:pt x="501" y="34"/>
                  </a:lnTo>
                  <a:lnTo>
                    <a:pt x="0" y="968"/>
                  </a:lnTo>
                  <a:lnTo>
                    <a:pt x="2002" y="367"/>
                  </a:lnTo>
                  <a:lnTo>
                    <a:pt x="1435"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3"/>
            <p:cNvSpPr/>
            <p:nvPr/>
          </p:nvSpPr>
          <p:spPr>
            <a:xfrm flipH="1">
              <a:off x="7301775" y="1568350"/>
              <a:ext cx="50075" cy="29200"/>
            </a:xfrm>
            <a:custGeom>
              <a:avLst/>
              <a:gdLst/>
              <a:ahLst/>
              <a:cxnLst/>
              <a:rect l="l" t="t" r="r" b="b"/>
              <a:pathLst>
                <a:path w="2003" h="1168" extrusionOk="0">
                  <a:moveTo>
                    <a:pt x="201" y="0"/>
                  </a:moveTo>
                  <a:lnTo>
                    <a:pt x="1" y="567"/>
                  </a:lnTo>
                  <a:lnTo>
                    <a:pt x="2002" y="1168"/>
                  </a:lnTo>
                  <a:lnTo>
                    <a:pt x="1869" y="100"/>
                  </a:lnTo>
                  <a:lnTo>
                    <a:pt x="201"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3"/>
            <p:cNvSpPr/>
            <p:nvPr/>
          </p:nvSpPr>
          <p:spPr>
            <a:xfrm flipH="1">
              <a:off x="7365175" y="1502075"/>
              <a:ext cx="199325" cy="141350"/>
            </a:xfrm>
            <a:custGeom>
              <a:avLst/>
              <a:gdLst/>
              <a:ahLst/>
              <a:cxnLst/>
              <a:rect l="l" t="t" r="r" b="b"/>
              <a:pathLst>
                <a:path w="7973" h="5654" extrusionOk="0">
                  <a:moveTo>
                    <a:pt x="1346" y="0"/>
                  </a:moveTo>
                  <a:cubicBezTo>
                    <a:pt x="1230" y="0"/>
                    <a:pt x="1113" y="27"/>
                    <a:pt x="1001" y="83"/>
                  </a:cubicBezTo>
                  <a:lnTo>
                    <a:pt x="234" y="483"/>
                  </a:lnTo>
                  <a:cubicBezTo>
                    <a:pt x="34" y="583"/>
                    <a:pt x="1" y="783"/>
                    <a:pt x="101" y="983"/>
                  </a:cubicBezTo>
                  <a:cubicBezTo>
                    <a:pt x="1702" y="3985"/>
                    <a:pt x="6772" y="5653"/>
                    <a:pt x="6772" y="5653"/>
                  </a:cubicBezTo>
                  <a:cubicBezTo>
                    <a:pt x="6772" y="5653"/>
                    <a:pt x="6372" y="3618"/>
                    <a:pt x="7973" y="2851"/>
                  </a:cubicBezTo>
                  <a:cubicBezTo>
                    <a:pt x="5738" y="2418"/>
                    <a:pt x="3636" y="1484"/>
                    <a:pt x="1802" y="149"/>
                  </a:cubicBezTo>
                  <a:cubicBezTo>
                    <a:pt x="1666" y="52"/>
                    <a:pt x="1507" y="0"/>
                    <a:pt x="1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3"/>
            <p:cNvSpPr/>
            <p:nvPr/>
          </p:nvSpPr>
          <p:spPr>
            <a:xfrm flipH="1">
              <a:off x="7242575" y="1496525"/>
              <a:ext cx="104275" cy="137725"/>
            </a:xfrm>
            <a:custGeom>
              <a:avLst/>
              <a:gdLst/>
              <a:ahLst/>
              <a:cxnLst/>
              <a:rect l="l" t="t" r="r" b="b"/>
              <a:pathLst>
                <a:path w="4171" h="5509" extrusionOk="0">
                  <a:moveTo>
                    <a:pt x="333" y="0"/>
                  </a:moveTo>
                  <a:cubicBezTo>
                    <a:pt x="218" y="0"/>
                    <a:pt x="140" y="147"/>
                    <a:pt x="201" y="238"/>
                  </a:cubicBezTo>
                  <a:cubicBezTo>
                    <a:pt x="635" y="838"/>
                    <a:pt x="1302" y="2106"/>
                    <a:pt x="1" y="2873"/>
                  </a:cubicBezTo>
                  <a:cubicBezTo>
                    <a:pt x="1602" y="3640"/>
                    <a:pt x="2102" y="5508"/>
                    <a:pt x="2102" y="5508"/>
                  </a:cubicBezTo>
                  <a:cubicBezTo>
                    <a:pt x="2102" y="5508"/>
                    <a:pt x="4170" y="3273"/>
                    <a:pt x="1735" y="305"/>
                  </a:cubicBezTo>
                  <a:cubicBezTo>
                    <a:pt x="1702" y="238"/>
                    <a:pt x="1602" y="205"/>
                    <a:pt x="1535" y="171"/>
                  </a:cubicBezTo>
                  <a:lnTo>
                    <a:pt x="368" y="4"/>
                  </a:lnTo>
                  <a:cubicBezTo>
                    <a:pt x="356" y="1"/>
                    <a:pt x="344" y="0"/>
                    <a:pt x="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3"/>
            <p:cNvSpPr/>
            <p:nvPr/>
          </p:nvSpPr>
          <p:spPr>
            <a:xfrm flipH="1">
              <a:off x="7396850" y="1333175"/>
              <a:ext cx="78425" cy="91750"/>
            </a:xfrm>
            <a:custGeom>
              <a:avLst/>
              <a:gdLst/>
              <a:ahLst/>
              <a:cxnLst/>
              <a:rect l="l" t="t" r="r" b="b"/>
              <a:pathLst>
                <a:path w="3137" h="3670" extrusionOk="0">
                  <a:moveTo>
                    <a:pt x="67" y="0"/>
                  </a:moveTo>
                  <a:lnTo>
                    <a:pt x="67" y="0"/>
                  </a:lnTo>
                  <a:cubicBezTo>
                    <a:pt x="1" y="467"/>
                    <a:pt x="34" y="934"/>
                    <a:pt x="134" y="1368"/>
                  </a:cubicBezTo>
                  <a:cubicBezTo>
                    <a:pt x="334" y="2502"/>
                    <a:pt x="1902" y="3570"/>
                    <a:pt x="3003" y="3670"/>
                  </a:cubicBezTo>
                  <a:cubicBezTo>
                    <a:pt x="3003" y="3169"/>
                    <a:pt x="3036" y="2702"/>
                    <a:pt x="3136" y="2235"/>
                  </a:cubicBezTo>
                  <a:lnTo>
                    <a:pt x="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3"/>
            <p:cNvSpPr/>
            <p:nvPr/>
          </p:nvSpPr>
          <p:spPr>
            <a:xfrm flipH="1">
              <a:off x="7300350" y="1085850"/>
              <a:ext cx="79025" cy="143100"/>
            </a:xfrm>
            <a:custGeom>
              <a:avLst/>
              <a:gdLst/>
              <a:ahLst/>
              <a:cxnLst/>
              <a:rect l="l" t="t" r="r" b="b"/>
              <a:pathLst>
                <a:path w="3161" h="5724" extrusionOk="0">
                  <a:moveTo>
                    <a:pt x="1197" y="0"/>
                  </a:moveTo>
                  <a:cubicBezTo>
                    <a:pt x="845" y="0"/>
                    <a:pt x="445" y="136"/>
                    <a:pt x="1" y="453"/>
                  </a:cubicBezTo>
                  <a:lnTo>
                    <a:pt x="935" y="5724"/>
                  </a:lnTo>
                  <a:cubicBezTo>
                    <a:pt x="1702" y="5457"/>
                    <a:pt x="2870" y="4423"/>
                    <a:pt x="3003" y="3222"/>
                  </a:cubicBezTo>
                  <a:cubicBezTo>
                    <a:pt x="3161" y="1881"/>
                    <a:pt x="2510" y="0"/>
                    <a:pt x="11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3"/>
            <p:cNvSpPr/>
            <p:nvPr/>
          </p:nvSpPr>
          <p:spPr>
            <a:xfrm flipH="1">
              <a:off x="7289275" y="1062475"/>
              <a:ext cx="277200" cy="340275"/>
            </a:xfrm>
            <a:custGeom>
              <a:avLst/>
              <a:gdLst/>
              <a:ahLst/>
              <a:cxnLst/>
              <a:rect l="l" t="t" r="r" b="b"/>
              <a:pathLst>
                <a:path w="11088" h="13611" extrusionOk="0">
                  <a:moveTo>
                    <a:pt x="5194" y="1"/>
                  </a:moveTo>
                  <a:cubicBezTo>
                    <a:pt x="2340" y="1"/>
                    <a:pt x="0" y="2607"/>
                    <a:pt x="580" y="5591"/>
                  </a:cubicBezTo>
                  <a:cubicBezTo>
                    <a:pt x="1180" y="9027"/>
                    <a:pt x="1347" y="11029"/>
                    <a:pt x="3282" y="12596"/>
                  </a:cubicBezTo>
                  <a:cubicBezTo>
                    <a:pt x="4152" y="13298"/>
                    <a:pt x="5121" y="13610"/>
                    <a:pt x="6065" y="13610"/>
                  </a:cubicBezTo>
                  <a:cubicBezTo>
                    <a:pt x="8307" y="13610"/>
                    <a:pt x="10405" y="11849"/>
                    <a:pt x="10687" y="9361"/>
                  </a:cubicBezTo>
                  <a:cubicBezTo>
                    <a:pt x="11087" y="6192"/>
                    <a:pt x="10020" y="1155"/>
                    <a:pt x="6517" y="187"/>
                  </a:cubicBezTo>
                  <a:cubicBezTo>
                    <a:pt x="6070" y="60"/>
                    <a:pt x="5626" y="1"/>
                    <a:pt x="5194" y="1"/>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3"/>
            <p:cNvSpPr/>
            <p:nvPr/>
          </p:nvSpPr>
          <p:spPr>
            <a:xfrm flipH="1">
              <a:off x="7280100" y="1007625"/>
              <a:ext cx="365300" cy="257425"/>
            </a:xfrm>
            <a:custGeom>
              <a:avLst/>
              <a:gdLst/>
              <a:ahLst/>
              <a:cxnLst/>
              <a:rect l="l" t="t" r="r" b="b"/>
              <a:pathLst>
                <a:path w="14612" h="10297" extrusionOk="0">
                  <a:moveTo>
                    <a:pt x="9679" y="0"/>
                  </a:moveTo>
                  <a:cubicBezTo>
                    <a:pt x="8517" y="0"/>
                    <a:pt x="7292" y="471"/>
                    <a:pt x="6239" y="1214"/>
                  </a:cubicBezTo>
                  <a:cubicBezTo>
                    <a:pt x="5004" y="2048"/>
                    <a:pt x="1068" y="1314"/>
                    <a:pt x="2069" y="3582"/>
                  </a:cubicBezTo>
                  <a:cubicBezTo>
                    <a:pt x="1" y="4650"/>
                    <a:pt x="1769" y="8719"/>
                    <a:pt x="4371" y="10087"/>
                  </a:cubicBezTo>
                  <a:cubicBezTo>
                    <a:pt x="4653" y="10234"/>
                    <a:pt x="4906" y="10297"/>
                    <a:pt x="5132" y="10297"/>
                  </a:cubicBezTo>
                  <a:cubicBezTo>
                    <a:pt x="6187" y="10297"/>
                    <a:pt x="6645" y="8918"/>
                    <a:pt x="6672" y="8286"/>
                  </a:cubicBezTo>
                  <a:cubicBezTo>
                    <a:pt x="6672" y="7051"/>
                    <a:pt x="6172" y="5717"/>
                    <a:pt x="5538" y="5250"/>
                  </a:cubicBezTo>
                  <a:cubicBezTo>
                    <a:pt x="8574" y="5250"/>
                    <a:pt x="14611" y="5083"/>
                    <a:pt x="13077" y="2181"/>
                  </a:cubicBezTo>
                  <a:cubicBezTo>
                    <a:pt x="12273" y="627"/>
                    <a:pt x="11019" y="0"/>
                    <a:pt x="96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3"/>
            <p:cNvSpPr/>
            <p:nvPr/>
          </p:nvSpPr>
          <p:spPr>
            <a:xfrm flipH="1">
              <a:off x="7585325" y="1079650"/>
              <a:ext cx="38375" cy="27550"/>
            </a:xfrm>
            <a:custGeom>
              <a:avLst/>
              <a:gdLst/>
              <a:ahLst/>
              <a:cxnLst/>
              <a:rect l="l" t="t" r="r" b="b"/>
              <a:pathLst>
                <a:path w="1535" h="1102" extrusionOk="0">
                  <a:moveTo>
                    <a:pt x="0" y="1"/>
                  </a:moveTo>
                  <a:cubicBezTo>
                    <a:pt x="167" y="601"/>
                    <a:pt x="701" y="1068"/>
                    <a:pt x="1334" y="1102"/>
                  </a:cubicBezTo>
                  <a:lnTo>
                    <a:pt x="1535" y="501"/>
                  </a:lnTo>
                  <a:cubicBezTo>
                    <a:pt x="968" y="501"/>
                    <a:pt x="434" y="3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3"/>
            <p:cNvSpPr/>
            <p:nvPr/>
          </p:nvSpPr>
          <p:spPr>
            <a:xfrm flipH="1">
              <a:off x="7503725" y="1217850"/>
              <a:ext cx="92475" cy="98100"/>
            </a:xfrm>
            <a:custGeom>
              <a:avLst/>
              <a:gdLst/>
              <a:ahLst/>
              <a:cxnLst/>
              <a:rect l="l" t="t" r="r" b="b"/>
              <a:pathLst>
                <a:path w="3699" h="3924" extrusionOk="0">
                  <a:moveTo>
                    <a:pt x="1727" y="1"/>
                  </a:moveTo>
                  <a:cubicBezTo>
                    <a:pt x="1676" y="1"/>
                    <a:pt x="1623" y="4"/>
                    <a:pt x="1569" y="10"/>
                  </a:cubicBezTo>
                  <a:cubicBezTo>
                    <a:pt x="468" y="110"/>
                    <a:pt x="1" y="1244"/>
                    <a:pt x="468" y="2178"/>
                  </a:cubicBezTo>
                  <a:cubicBezTo>
                    <a:pt x="868" y="2979"/>
                    <a:pt x="1535" y="3579"/>
                    <a:pt x="2369" y="3846"/>
                  </a:cubicBezTo>
                  <a:cubicBezTo>
                    <a:pt x="2528" y="3899"/>
                    <a:pt x="2669" y="3924"/>
                    <a:pt x="2794" y="3924"/>
                  </a:cubicBezTo>
                  <a:cubicBezTo>
                    <a:pt x="3536" y="3924"/>
                    <a:pt x="3699" y="3059"/>
                    <a:pt x="3470" y="2145"/>
                  </a:cubicBezTo>
                  <a:cubicBezTo>
                    <a:pt x="3216" y="1224"/>
                    <a:pt x="2750" y="1"/>
                    <a:pt x="1727" y="1"/>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3"/>
            <p:cNvSpPr/>
            <p:nvPr/>
          </p:nvSpPr>
          <p:spPr>
            <a:xfrm flipH="1">
              <a:off x="6904825" y="2288025"/>
              <a:ext cx="533750" cy="1848000"/>
            </a:xfrm>
            <a:custGeom>
              <a:avLst/>
              <a:gdLst/>
              <a:ahLst/>
              <a:cxnLst/>
              <a:rect l="l" t="t" r="r" b="b"/>
              <a:pathLst>
                <a:path w="21350" h="73920" extrusionOk="0">
                  <a:moveTo>
                    <a:pt x="12243" y="0"/>
                  </a:moveTo>
                  <a:lnTo>
                    <a:pt x="0" y="467"/>
                  </a:lnTo>
                  <a:cubicBezTo>
                    <a:pt x="0" y="467"/>
                    <a:pt x="5805" y="26786"/>
                    <a:pt x="7873" y="37461"/>
                  </a:cubicBezTo>
                  <a:cubicBezTo>
                    <a:pt x="9974" y="48135"/>
                    <a:pt x="15812" y="73920"/>
                    <a:pt x="15812" y="73920"/>
                  </a:cubicBezTo>
                  <a:lnTo>
                    <a:pt x="21349" y="71818"/>
                  </a:lnTo>
                  <a:cubicBezTo>
                    <a:pt x="21349" y="71818"/>
                    <a:pt x="17813" y="47901"/>
                    <a:pt x="16312" y="36893"/>
                  </a:cubicBezTo>
                  <a:cubicBezTo>
                    <a:pt x="14911" y="26353"/>
                    <a:pt x="12243" y="0"/>
                    <a:pt x="12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3"/>
            <p:cNvSpPr/>
            <p:nvPr/>
          </p:nvSpPr>
          <p:spPr>
            <a:xfrm flipH="1">
              <a:off x="7270100" y="2476500"/>
              <a:ext cx="121775" cy="497875"/>
            </a:xfrm>
            <a:custGeom>
              <a:avLst/>
              <a:gdLst/>
              <a:ahLst/>
              <a:cxnLst/>
              <a:rect l="l" t="t" r="r" b="b"/>
              <a:pathLst>
                <a:path w="4871" h="19915" extrusionOk="0">
                  <a:moveTo>
                    <a:pt x="2736" y="0"/>
                  </a:moveTo>
                  <a:cubicBezTo>
                    <a:pt x="1702" y="267"/>
                    <a:pt x="768" y="734"/>
                    <a:pt x="0" y="1401"/>
                  </a:cubicBezTo>
                  <a:cubicBezTo>
                    <a:pt x="1135" y="6738"/>
                    <a:pt x="2669" y="13743"/>
                    <a:pt x="3970" y="19914"/>
                  </a:cubicBezTo>
                  <a:cubicBezTo>
                    <a:pt x="4837" y="14577"/>
                    <a:pt x="4871" y="4470"/>
                    <a:pt x="2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3"/>
            <p:cNvSpPr/>
            <p:nvPr/>
          </p:nvSpPr>
          <p:spPr>
            <a:xfrm flipH="1">
              <a:off x="7297625" y="2293850"/>
              <a:ext cx="335250" cy="1830500"/>
            </a:xfrm>
            <a:custGeom>
              <a:avLst/>
              <a:gdLst/>
              <a:ahLst/>
              <a:cxnLst/>
              <a:rect l="l" t="t" r="r" b="b"/>
              <a:pathLst>
                <a:path w="13410" h="73220" extrusionOk="0">
                  <a:moveTo>
                    <a:pt x="13410" y="1"/>
                  </a:moveTo>
                  <a:lnTo>
                    <a:pt x="1368" y="468"/>
                  </a:lnTo>
                  <a:cubicBezTo>
                    <a:pt x="1368" y="468"/>
                    <a:pt x="1768" y="29289"/>
                    <a:pt x="834" y="41697"/>
                  </a:cubicBezTo>
                  <a:cubicBezTo>
                    <a:pt x="0" y="52572"/>
                    <a:pt x="267" y="73220"/>
                    <a:pt x="267" y="73220"/>
                  </a:cubicBezTo>
                  <a:lnTo>
                    <a:pt x="6705" y="73220"/>
                  </a:lnTo>
                  <a:cubicBezTo>
                    <a:pt x="6705" y="73220"/>
                    <a:pt x="8306" y="49870"/>
                    <a:pt x="9607" y="38762"/>
                  </a:cubicBezTo>
                  <a:cubicBezTo>
                    <a:pt x="10808" y="28588"/>
                    <a:pt x="13410" y="1"/>
                    <a:pt x="134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3"/>
            <p:cNvSpPr/>
            <p:nvPr/>
          </p:nvSpPr>
          <p:spPr>
            <a:xfrm flipH="1">
              <a:off x="7426875" y="4067625"/>
              <a:ext cx="210175" cy="60075"/>
            </a:xfrm>
            <a:custGeom>
              <a:avLst/>
              <a:gdLst/>
              <a:ahLst/>
              <a:cxnLst/>
              <a:rect l="l" t="t" r="r" b="b"/>
              <a:pathLst>
                <a:path w="8407" h="2403" extrusionOk="0">
                  <a:moveTo>
                    <a:pt x="8406" y="1"/>
                  </a:moveTo>
                  <a:lnTo>
                    <a:pt x="0" y="134"/>
                  </a:lnTo>
                  <a:lnTo>
                    <a:pt x="167" y="2402"/>
                  </a:lnTo>
                  <a:lnTo>
                    <a:pt x="7706" y="2402"/>
                  </a:lnTo>
                  <a:lnTo>
                    <a:pt x="8406"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3"/>
            <p:cNvSpPr/>
            <p:nvPr/>
          </p:nvSpPr>
          <p:spPr>
            <a:xfrm flipH="1">
              <a:off x="6887325" y="4016750"/>
              <a:ext cx="184325" cy="125950"/>
            </a:xfrm>
            <a:custGeom>
              <a:avLst/>
              <a:gdLst/>
              <a:ahLst/>
              <a:cxnLst/>
              <a:rect l="l" t="t" r="r" b="b"/>
              <a:pathLst>
                <a:path w="7373" h="5038" extrusionOk="0">
                  <a:moveTo>
                    <a:pt x="7306" y="1"/>
                  </a:moveTo>
                  <a:lnTo>
                    <a:pt x="1" y="2903"/>
                  </a:lnTo>
                  <a:lnTo>
                    <a:pt x="801" y="5038"/>
                  </a:lnTo>
                  <a:lnTo>
                    <a:pt x="7373" y="2536"/>
                  </a:lnTo>
                  <a:lnTo>
                    <a:pt x="7306"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3"/>
            <p:cNvSpPr/>
            <p:nvPr/>
          </p:nvSpPr>
          <p:spPr>
            <a:xfrm flipH="1">
              <a:off x="7401850" y="1198075"/>
              <a:ext cx="18375" cy="25875"/>
            </a:xfrm>
            <a:custGeom>
              <a:avLst/>
              <a:gdLst/>
              <a:ahLst/>
              <a:cxnLst/>
              <a:rect l="l" t="t" r="r" b="b"/>
              <a:pathLst>
                <a:path w="735" h="1035" extrusionOk="0">
                  <a:moveTo>
                    <a:pt x="301" y="1"/>
                  </a:moveTo>
                  <a:cubicBezTo>
                    <a:pt x="134" y="34"/>
                    <a:pt x="0" y="267"/>
                    <a:pt x="34" y="568"/>
                  </a:cubicBezTo>
                  <a:cubicBezTo>
                    <a:pt x="67" y="834"/>
                    <a:pt x="234" y="1035"/>
                    <a:pt x="434" y="1035"/>
                  </a:cubicBezTo>
                  <a:cubicBezTo>
                    <a:pt x="601" y="1001"/>
                    <a:pt x="734" y="768"/>
                    <a:pt x="701" y="468"/>
                  </a:cubicBezTo>
                  <a:cubicBezTo>
                    <a:pt x="667" y="201"/>
                    <a:pt x="501" y="1"/>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3"/>
            <p:cNvSpPr/>
            <p:nvPr/>
          </p:nvSpPr>
          <p:spPr>
            <a:xfrm flipH="1">
              <a:off x="7322625" y="1188825"/>
              <a:ext cx="18375" cy="25200"/>
            </a:xfrm>
            <a:custGeom>
              <a:avLst/>
              <a:gdLst/>
              <a:ahLst/>
              <a:cxnLst/>
              <a:rect l="l" t="t" r="r" b="b"/>
              <a:pathLst>
                <a:path w="735" h="1008" extrusionOk="0">
                  <a:moveTo>
                    <a:pt x="339" y="0"/>
                  </a:moveTo>
                  <a:cubicBezTo>
                    <a:pt x="326" y="0"/>
                    <a:pt x="313" y="1"/>
                    <a:pt x="300" y="4"/>
                  </a:cubicBezTo>
                  <a:cubicBezTo>
                    <a:pt x="134" y="4"/>
                    <a:pt x="0" y="270"/>
                    <a:pt x="34" y="537"/>
                  </a:cubicBezTo>
                  <a:cubicBezTo>
                    <a:pt x="65" y="816"/>
                    <a:pt x="210" y="1008"/>
                    <a:pt x="391" y="1008"/>
                  </a:cubicBezTo>
                  <a:cubicBezTo>
                    <a:pt x="405" y="1008"/>
                    <a:pt x="419" y="1007"/>
                    <a:pt x="434" y="1004"/>
                  </a:cubicBezTo>
                  <a:cubicBezTo>
                    <a:pt x="601" y="1004"/>
                    <a:pt x="734" y="737"/>
                    <a:pt x="701" y="471"/>
                  </a:cubicBezTo>
                  <a:cubicBezTo>
                    <a:pt x="670" y="221"/>
                    <a:pt x="521" y="0"/>
                    <a:pt x="3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3"/>
            <p:cNvSpPr/>
            <p:nvPr/>
          </p:nvSpPr>
          <p:spPr>
            <a:xfrm flipH="1">
              <a:off x="7324300" y="1208925"/>
              <a:ext cx="40900" cy="66325"/>
            </a:xfrm>
            <a:custGeom>
              <a:avLst/>
              <a:gdLst/>
              <a:ahLst/>
              <a:cxnLst/>
              <a:rect l="l" t="t" r="r" b="b"/>
              <a:pathLst>
                <a:path w="1636" h="2653" extrusionOk="0">
                  <a:moveTo>
                    <a:pt x="1" y="0"/>
                  </a:moveTo>
                  <a:lnTo>
                    <a:pt x="334" y="2635"/>
                  </a:lnTo>
                  <a:cubicBezTo>
                    <a:pt x="412" y="2647"/>
                    <a:pt x="490" y="2652"/>
                    <a:pt x="567" y="2652"/>
                  </a:cubicBezTo>
                  <a:cubicBezTo>
                    <a:pt x="954" y="2652"/>
                    <a:pt x="1330" y="2513"/>
                    <a:pt x="1635" y="2235"/>
                  </a:cubicBezTo>
                  <a:cubicBezTo>
                    <a:pt x="1002" y="1568"/>
                    <a:pt x="435" y="801"/>
                    <a:pt x="1" y="0"/>
                  </a:cubicBezTo>
                  <a:close/>
                </a:path>
              </a:pathLst>
            </a:custGeom>
            <a:solidFill>
              <a:srgbClr val="A0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3"/>
            <p:cNvSpPr/>
            <p:nvPr/>
          </p:nvSpPr>
          <p:spPr>
            <a:xfrm flipH="1">
              <a:off x="7373500" y="1274750"/>
              <a:ext cx="54650" cy="22600"/>
            </a:xfrm>
            <a:custGeom>
              <a:avLst/>
              <a:gdLst/>
              <a:ahLst/>
              <a:cxnLst/>
              <a:rect l="l" t="t" r="r" b="b"/>
              <a:pathLst>
                <a:path w="2186" h="904" extrusionOk="0">
                  <a:moveTo>
                    <a:pt x="126" y="0"/>
                  </a:moveTo>
                  <a:cubicBezTo>
                    <a:pt x="63" y="0"/>
                    <a:pt x="0" y="94"/>
                    <a:pt x="50" y="169"/>
                  </a:cubicBezTo>
                  <a:cubicBezTo>
                    <a:pt x="484" y="603"/>
                    <a:pt x="1118" y="870"/>
                    <a:pt x="1752" y="903"/>
                  </a:cubicBezTo>
                  <a:cubicBezTo>
                    <a:pt x="1852" y="903"/>
                    <a:pt x="1985" y="870"/>
                    <a:pt x="2119" y="870"/>
                  </a:cubicBezTo>
                  <a:cubicBezTo>
                    <a:pt x="2152" y="870"/>
                    <a:pt x="2185" y="836"/>
                    <a:pt x="2185" y="770"/>
                  </a:cubicBezTo>
                  <a:cubicBezTo>
                    <a:pt x="2185" y="736"/>
                    <a:pt x="2119" y="703"/>
                    <a:pt x="2085" y="703"/>
                  </a:cubicBezTo>
                  <a:cubicBezTo>
                    <a:pt x="1979" y="718"/>
                    <a:pt x="1873" y="726"/>
                    <a:pt x="1768" y="726"/>
                  </a:cubicBezTo>
                  <a:cubicBezTo>
                    <a:pt x="1178" y="726"/>
                    <a:pt x="609" y="489"/>
                    <a:pt x="184" y="36"/>
                  </a:cubicBezTo>
                  <a:cubicBezTo>
                    <a:pt x="167" y="11"/>
                    <a:pt x="146" y="0"/>
                    <a:pt x="1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3"/>
            <p:cNvSpPr/>
            <p:nvPr/>
          </p:nvSpPr>
          <p:spPr>
            <a:xfrm flipH="1">
              <a:off x="7414375" y="1162225"/>
              <a:ext cx="36700" cy="26700"/>
            </a:xfrm>
            <a:custGeom>
              <a:avLst/>
              <a:gdLst/>
              <a:ahLst/>
              <a:cxnLst/>
              <a:rect l="l" t="t" r="r" b="b"/>
              <a:pathLst>
                <a:path w="1468" h="1068" extrusionOk="0">
                  <a:moveTo>
                    <a:pt x="1301" y="0"/>
                  </a:moveTo>
                  <a:cubicBezTo>
                    <a:pt x="767" y="67"/>
                    <a:pt x="300" y="367"/>
                    <a:pt x="33" y="834"/>
                  </a:cubicBezTo>
                  <a:cubicBezTo>
                    <a:pt x="0" y="901"/>
                    <a:pt x="33" y="1001"/>
                    <a:pt x="100" y="1068"/>
                  </a:cubicBezTo>
                  <a:lnTo>
                    <a:pt x="200" y="1068"/>
                  </a:lnTo>
                  <a:cubicBezTo>
                    <a:pt x="234" y="1068"/>
                    <a:pt x="300" y="1034"/>
                    <a:pt x="334" y="1001"/>
                  </a:cubicBezTo>
                  <a:cubicBezTo>
                    <a:pt x="534" y="634"/>
                    <a:pt x="901" y="367"/>
                    <a:pt x="1301" y="334"/>
                  </a:cubicBezTo>
                  <a:cubicBezTo>
                    <a:pt x="1401" y="334"/>
                    <a:pt x="1468" y="234"/>
                    <a:pt x="1468" y="167"/>
                  </a:cubicBezTo>
                  <a:cubicBezTo>
                    <a:pt x="1468" y="67"/>
                    <a:pt x="1401" y="0"/>
                    <a:pt x="13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3"/>
            <p:cNvSpPr/>
            <p:nvPr/>
          </p:nvSpPr>
          <p:spPr>
            <a:xfrm flipH="1">
              <a:off x="7304300" y="1145550"/>
              <a:ext cx="39200" cy="25875"/>
            </a:xfrm>
            <a:custGeom>
              <a:avLst/>
              <a:gdLst/>
              <a:ahLst/>
              <a:cxnLst/>
              <a:rect l="l" t="t" r="r" b="b"/>
              <a:pathLst>
                <a:path w="1568" h="1035" extrusionOk="0">
                  <a:moveTo>
                    <a:pt x="234" y="0"/>
                  </a:moveTo>
                  <a:cubicBezTo>
                    <a:pt x="0" y="0"/>
                    <a:pt x="0" y="334"/>
                    <a:pt x="234" y="334"/>
                  </a:cubicBezTo>
                  <a:cubicBezTo>
                    <a:pt x="634" y="367"/>
                    <a:pt x="1034" y="600"/>
                    <a:pt x="1234" y="967"/>
                  </a:cubicBezTo>
                  <a:cubicBezTo>
                    <a:pt x="1268" y="1001"/>
                    <a:pt x="1301" y="1034"/>
                    <a:pt x="1368" y="1034"/>
                  </a:cubicBezTo>
                  <a:cubicBezTo>
                    <a:pt x="1401" y="1034"/>
                    <a:pt x="1435" y="1034"/>
                    <a:pt x="1468" y="1001"/>
                  </a:cubicBezTo>
                  <a:cubicBezTo>
                    <a:pt x="1535" y="967"/>
                    <a:pt x="1568" y="867"/>
                    <a:pt x="1501" y="767"/>
                  </a:cubicBezTo>
                  <a:cubicBezTo>
                    <a:pt x="1234" y="334"/>
                    <a:pt x="767" y="33"/>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3"/>
            <p:cNvSpPr/>
            <p:nvPr/>
          </p:nvSpPr>
          <p:spPr>
            <a:xfrm flipH="1">
              <a:off x="7452725" y="4225175"/>
              <a:ext cx="46725" cy="21975"/>
            </a:xfrm>
            <a:custGeom>
              <a:avLst/>
              <a:gdLst/>
              <a:ahLst/>
              <a:cxnLst/>
              <a:rect l="l" t="t" r="r" b="b"/>
              <a:pathLst>
                <a:path w="1869" h="879" extrusionOk="0">
                  <a:moveTo>
                    <a:pt x="1530" y="152"/>
                  </a:moveTo>
                  <a:cubicBezTo>
                    <a:pt x="1570" y="152"/>
                    <a:pt x="1606" y="157"/>
                    <a:pt x="1635" y="170"/>
                  </a:cubicBezTo>
                  <a:cubicBezTo>
                    <a:pt x="1635" y="203"/>
                    <a:pt x="1668" y="203"/>
                    <a:pt x="1668" y="270"/>
                  </a:cubicBezTo>
                  <a:cubicBezTo>
                    <a:pt x="1702" y="370"/>
                    <a:pt x="1668" y="504"/>
                    <a:pt x="1568" y="570"/>
                  </a:cubicBezTo>
                  <a:cubicBezTo>
                    <a:pt x="1452" y="667"/>
                    <a:pt x="1256" y="719"/>
                    <a:pt x="994" y="719"/>
                  </a:cubicBezTo>
                  <a:cubicBezTo>
                    <a:pt x="806" y="719"/>
                    <a:pt x="585" y="693"/>
                    <a:pt x="334" y="637"/>
                  </a:cubicBezTo>
                  <a:cubicBezTo>
                    <a:pt x="713" y="433"/>
                    <a:pt x="1246" y="152"/>
                    <a:pt x="1530" y="152"/>
                  </a:cubicBezTo>
                  <a:close/>
                  <a:moveTo>
                    <a:pt x="1490" y="1"/>
                  </a:moveTo>
                  <a:cubicBezTo>
                    <a:pt x="1010" y="1"/>
                    <a:pt x="155" y="545"/>
                    <a:pt x="67" y="604"/>
                  </a:cubicBezTo>
                  <a:cubicBezTo>
                    <a:pt x="34" y="637"/>
                    <a:pt x="0" y="670"/>
                    <a:pt x="34" y="704"/>
                  </a:cubicBezTo>
                  <a:cubicBezTo>
                    <a:pt x="34" y="704"/>
                    <a:pt x="67" y="737"/>
                    <a:pt x="100" y="770"/>
                  </a:cubicBezTo>
                  <a:cubicBezTo>
                    <a:pt x="401" y="837"/>
                    <a:pt x="701" y="870"/>
                    <a:pt x="1001" y="870"/>
                  </a:cubicBezTo>
                  <a:cubicBezTo>
                    <a:pt x="1041" y="876"/>
                    <a:pt x="1081" y="879"/>
                    <a:pt x="1121" y="879"/>
                  </a:cubicBezTo>
                  <a:cubicBezTo>
                    <a:pt x="1314" y="879"/>
                    <a:pt x="1502" y="814"/>
                    <a:pt x="1668" y="704"/>
                  </a:cubicBezTo>
                  <a:cubicBezTo>
                    <a:pt x="1802" y="604"/>
                    <a:pt x="1868" y="437"/>
                    <a:pt x="1835" y="270"/>
                  </a:cubicBezTo>
                  <a:cubicBezTo>
                    <a:pt x="1802" y="170"/>
                    <a:pt x="1768" y="70"/>
                    <a:pt x="1668" y="37"/>
                  </a:cubicBezTo>
                  <a:cubicBezTo>
                    <a:pt x="1618" y="12"/>
                    <a:pt x="1558" y="1"/>
                    <a:pt x="1490"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3"/>
            <p:cNvSpPr/>
            <p:nvPr/>
          </p:nvSpPr>
          <p:spPr>
            <a:xfrm flipH="1">
              <a:off x="7470250" y="4204925"/>
              <a:ext cx="28375" cy="39525"/>
            </a:xfrm>
            <a:custGeom>
              <a:avLst/>
              <a:gdLst/>
              <a:ahLst/>
              <a:cxnLst/>
              <a:rect l="l" t="t" r="r" b="b"/>
              <a:pathLst>
                <a:path w="1135" h="1581" extrusionOk="0">
                  <a:moveTo>
                    <a:pt x="735" y="146"/>
                  </a:moveTo>
                  <a:cubicBezTo>
                    <a:pt x="868" y="179"/>
                    <a:pt x="868" y="213"/>
                    <a:pt x="868" y="246"/>
                  </a:cubicBezTo>
                  <a:cubicBezTo>
                    <a:pt x="935" y="480"/>
                    <a:pt x="501" y="1047"/>
                    <a:pt x="168" y="1314"/>
                  </a:cubicBezTo>
                  <a:cubicBezTo>
                    <a:pt x="168" y="913"/>
                    <a:pt x="301" y="546"/>
                    <a:pt x="534" y="213"/>
                  </a:cubicBezTo>
                  <a:cubicBezTo>
                    <a:pt x="568" y="179"/>
                    <a:pt x="635" y="146"/>
                    <a:pt x="701" y="146"/>
                  </a:cubicBezTo>
                  <a:close/>
                  <a:moveTo>
                    <a:pt x="668" y="0"/>
                  </a:moveTo>
                  <a:cubicBezTo>
                    <a:pt x="570" y="0"/>
                    <a:pt x="476" y="38"/>
                    <a:pt x="401" y="113"/>
                  </a:cubicBezTo>
                  <a:cubicBezTo>
                    <a:pt x="34" y="446"/>
                    <a:pt x="1" y="1447"/>
                    <a:pt x="1" y="1480"/>
                  </a:cubicBezTo>
                  <a:cubicBezTo>
                    <a:pt x="1" y="1514"/>
                    <a:pt x="1" y="1547"/>
                    <a:pt x="34" y="1580"/>
                  </a:cubicBezTo>
                  <a:lnTo>
                    <a:pt x="101" y="1580"/>
                  </a:lnTo>
                  <a:cubicBezTo>
                    <a:pt x="468" y="1380"/>
                    <a:pt x="1135" y="613"/>
                    <a:pt x="1035" y="213"/>
                  </a:cubicBezTo>
                  <a:cubicBezTo>
                    <a:pt x="1001" y="79"/>
                    <a:pt x="868" y="13"/>
                    <a:pt x="768" y="13"/>
                  </a:cubicBezTo>
                  <a:cubicBezTo>
                    <a:pt x="735" y="4"/>
                    <a:pt x="701" y="0"/>
                    <a:pt x="668"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3"/>
            <p:cNvSpPr/>
            <p:nvPr/>
          </p:nvSpPr>
          <p:spPr>
            <a:xfrm flipH="1">
              <a:off x="6849800" y="4174300"/>
              <a:ext cx="49225" cy="34300"/>
            </a:xfrm>
            <a:custGeom>
              <a:avLst/>
              <a:gdLst/>
              <a:ahLst/>
              <a:cxnLst/>
              <a:rect l="l" t="t" r="r" b="b"/>
              <a:pathLst>
                <a:path w="1969" h="1372" extrusionOk="0">
                  <a:moveTo>
                    <a:pt x="1668" y="170"/>
                  </a:moveTo>
                  <a:cubicBezTo>
                    <a:pt x="1702" y="170"/>
                    <a:pt x="1735" y="204"/>
                    <a:pt x="1735" y="237"/>
                  </a:cubicBezTo>
                  <a:cubicBezTo>
                    <a:pt x="1802" y="304"/>
                    <a:pt x="1802" y="437"/>
                    <a:pt x="1735" y="504"/>
                  </a:cubicBezTo>
                  <a:cubicBezTo>
                    <a:pt x="1602" y="771"/>
                    <a:pt x="1101" y="1004"/>
                    <a:pt x="334" y="1171"/>
                  </a:cubicBezTo>
                  <a:cubicBezTo>
                    <a:pt x="768" y="704"/>
                    <a:pt x="1368" y="170"/>
                    <a:pt x="1635" y="170"/>
                  </a:cubicBezTo>
                  <a:close/>
                  <a:moveTo>
                    <a:pt x="1659" y="1"/>
                  </a:moveTo>
                  <a:cubicBezTo>
                    <a:pt x="1143" y="1"/>
                    <a:pt x="131" y="1108"/>
                    <a:pt x="34" y="1238"/>
                  </a:cubicBezTo>
                  <a:cubicBezTo>
                    <a:pt x="1" y="1271"/>
                    <a:pt x="1" y="1304"/>
                    <a:pt x="34" y="1338"/>
                  </a:cubicBezTo>
                  <a:cubicBezTo>
                    <a:pt x="34" y="1338"/>
                    <a:pt x="67" y="1371"/>
                    <a:pt x="101" y="1371"/>
                  </a:cubicBezTo>
                  <a:lnTo>
                    <a:pt x="101" y="1338"/>
                  </a:lnTo>
                  <a:cubicBezTo>
                    <a:pt x="668" y="1271"/>
                    <a:pt x="1668" y="1037"/>
                    <a:pt x="1902" y="570"/>
                  </a:cubicBezTo>
                  <a:cubicBezTo>
                    <a:pt x="1969" y="437"/>
                    <a:pt x="1969" y="304"/>
                    <a:pt x="1902" y="170"/>
                  </a:cubicBezTo>
                  <a:cubicBezTo>
                    <a:pt x="1869" y="70"/>
                    <a:pt x="1802" y="3"/>
                    <a:pt x="1702" y="3"/>
                  </a:cubicBezTo>
                  <a:cubicBezTo>
                    <a:pt x="1688" y="2"/>
                    <a:pt x="1674" y="1"/>
                    <a:pt x="1659"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3"/>
            <p:cNvSpPr/>
            <p:nvPr/>
          </p:nvSpPr>
          <p:spPr>
            <a:xfrm flipH="1">
              <a:off x="6873975" y="4162975"/>
              <a:ext cx="30875" cy="45625"/>
            </a:xfrm>
            <a:custGeom>
              <a:avLst/>
              <a:gdLst/>
              <a:ahLst/>
              <a:cxnLst/>
              <a:rect l="l" t="t" r="r" b="b"/>
              <a:pathLst>
                <a:path w="1235" h="1825" extrusionOk="0">
                  <a:moveTo>
                    <a:pt x="767" y="156"/>
                  </a:moveTo>
                  <a:cubicBezTo>
                    <a:pt x="834" y="156"/>
                    <a:pt x="867" y="190"/>
                    <a:pt x="901" y="190"/>
                  </a:cubicBezTo>
                  <a:cubicBezTo>
                    <a:pt x="1001" y="390"/>
                    <a:pt x="701" y="1124"/>
                    <a:pt x="367" y="1557"/>
                  </a:cubicBezTo>
                  <a:cubicBezTo>
                    <a:pt x="267" y="1157"/>
                    <a:pt x="300" y="757"/>
                    <a:pt x="434" y="356"/>
                  </a:cubicBezTo>
                  <a:cubicBezTo>
                    <a:pt x="467" y="256"/>
                    <a:pt x="567" y="190"/>
                    <a:pt x="701" y="156"/>
                  </a:cubicBezTo>
                  <a:close/>
                  <a:moveTo>
                    <a:pt x="791" y="1"/>
                  </a:moveTo>
                  <a:cubicBezTo>
                    <a:pt x="755" y="1"/>
                    <a:pt x="714" y="7"/>
                    <a:pt x="667" y="23"/>
                  </a:cubicBezTo>
                  <a:cubicBezTo>
                    <a:pt x="500" y="56"/>
                    <a:pt x="367" y="156"/>
                    <a:pt x="267" y="323"/>
                  </a:cubicBezTo>
                  <a:cubicBezTo>
                    <a:pt x="0" y="823"/>
                    <a:pt x="267" y="1724"/>
                    <a:pt x="267" y="1757"/>
                  </a:cubicBezTo>
                  <a:cubicBezTo>
                    <a:pt x="267" y="1791"/>
                    <a:pt x="267" y="1824"/>
                    <a:pt x="300" y="1824"/>
                  </a:cubicBezTo>
                  <a:lnTo>
                    <a:pt x="334" y="1824"/>
                  </a:lnTo>
                  <a:cubicBezTo>
                    <a:pt x="367" y="1824"/>
                    <a:pt x="367" y="1824"/>
                    <a:pt x="400" y="1791"/>
                  </a:cubicBezTo>
                  <a:cubicBezTo>
                    <a:pt x="701" y="1490"/>
                    <a:pt x="1234" y="456"/>
                    <a:pt x="1034" y="123"/>
                  </a:cubicBezTo>
                  <a:cubicBezTo>
                    <a:pt x="983" y="72"/>
                    <a:pt x="912" y="1"/>
                    <a:pt x="79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3"/>
            <p:cNvSpPr/>
            <p:nvPr/>
          </p:nvSpPr>
          <p:spPr>
            <a:xfrm flipH="1">
              <a:off x="7587000" y="1613375"/>
              <a:ext cx="273550" cy="702200"/>
            </a:xfrm>
            <a:custGeom>
              <a:avLst/>
              <a:gdLst/>
              <a:ahLst/>
              <a:cxnLst/>
              <a:rect l="l" t="t" r="r" b="b"/>
              <a:pathLst>
                <a:path w="10942" h="28088" extrusionOk="0">
                  <a:moveTo>
                    <a:pt x="6205" y="0"/>
                  </a:moveTo>
                  <a:cubicBezTo>
                    <a:pt x="5038" y="2302"/>
                    <a:pt x="3970" y="4537"/>
                    <a:pt x="3003" y="6872"/>
                  </a:cubicBezTo>
                  <a:cubicBezTo>
                    <a:pt x="2503" y="8040"/>
                    <a:pt x="2036" y="9207"/>
                    <a:pt x="1602" y="10408"/>
                  </a:cubicBezTo>
                  <a:cubicBezTo>
                    <a:pt x="1402" y="11008"/>
                    <a:pt x="1168" y="11609"/>
                    <a:pt x="968" y="12209"/>
                  </a:cubicBezTo>
                  <a:lnTo>
                    <a:pt x="668" y="13143"/>
                  </a:lnTo>
                  <a:lnTo>
                    <a:pt x="534" y="13644"/>
                  </a:lnTo>
                  <a:cubicBezTo>
                    <a:pt x="468" y="13844"/>
                    <a:pt x="401" y="14044"/>
                    <a:pt x="368" y="14244"/>
                  </a:cubicBezTo>
                  <a:cubicBezTo>
                    <a:pt x="1" y="15845"/>
                    <a:pt x="67" y="17513"/>
                    <a:pt x="568" y="19081"/>
                  </a:cubicBezTo>
                  <a:cubicBezTo>
                    <a:pt x="1035" y="20515"/>
                    <a:pt x="1735" y="21816"/>
                    <a:pt x="2669" y="22984"/>
                  </a:cubicBezTo>
                  <a:cubicBezTo>
                    <a:pt x="3537" y="24051"/>
                    <a:pt x="4504" y="25052"/>
                    <a:pt x="5605" y="25919"/>
                  </a:cubicBezTo>
                  <a:cubicBezTo>
                    <a:pt x="6105" y="26319"/>
                    <a:pt x="6672" y="26686"/>
                    <a:pt x="7206" y="27053"/>
                  </a:cubicBezTo>
                  <a:cubicBezTo>
                    <a:pt x="7773" y="27453"/>
                    <a:pt x="8340" y="27787"/>
                    <a:pt x="8974" y="28087"/>
                  </a:cubicBezTo>
                  <a:lnTo>
                    <a:pt x="10375" y="25852"/>
                  </a:lnTo>
                  <a:cubicBezTo>
                    <a:pt x="10175" y="25719"/>
                    <a:pt x="9941" y="25485"/>
                    <a:pt x="9741" y="25285"/>
                  </a:cubicBezTo>
                  <a:cubicBezTo>
                    <a:pt x="9508" y="25118"/>
                    <a:pt x="9307" y="24918"/>
                    <a:pt x="9107" y="24718"/>
                  </a:cubicBezTo>
                  <a:cubicBezTo>
                    <a:pt x="8674" y="24318"/>
                    <a:pt x="8273" y="23884"/>
                    <a:pt x="7906" y="23451"/>
                  </a:cubicBezTo>
                  <a:cubicBezTo>
                    <a:pt x="7139" y="22617"/>
                    <a:pt x="6472" y="21716"/>
                    <a:pt x="5905" y="20782"/>
                  </a:cubicBezTo>
                  <a:cubicBezTo>
                    <a:pt x="5405" y="19915"/>
                    <a:pt x="5038" y="18981"/>
                    <a:pt x="4804" y="17980"/>
                  </a:cubicBezTo>
                  <a:cubicBezTo>
                    <a:pt x="4637" y="17146"/>
                    <a:pt x="4704" y="16279"/>
                    <a:pt x="4938" y="15445"/>
                  </a:cubicBezTo>
                  <a:cubicBezTo>
                    <a:pt x="4971" y="15345"/>
                    <a:pt x="5004" y="15245"/>
                    <a:pt x="5071" y="15145"/>
                  </a:cubicBezTo>
                  <a:lnTo>
                    <a:pt x="5138" y="15011"/>
                  </a:lnTo>
                  <a:lnTo>
                    <a:pt x="5204" y="14811"/>
                  </a:lnTo>
                  <a:lnTo>
                    <a:pt x="5538" y="13977"/>
                  </a:lnTo>
                  <a:lnTo>
                    <a:pt x="6272" y="12309"/>
                  </a:lnTo>
                  <a:cubicBezTo>
                    <a:pt x="6739" y="11208"/>
                    <a:pt x="7273" y="10108"/>
                    <a:pt x="7773" y="9007"/>
                  </a:cubicBezTo>
                  <a:cubicBezTo>
                    <a:pt x="8807" y="6805"/>
                    <a:pt x="9874" y="4570"/>
                    <a:pt x="10942" y="2435"/>
                  </a:cubicBezTo>
                  <a:lnTo>
                    <a:pt x="6205" y="0"/>
                  </a:lnTo>
                  <a:close/>
                </a:path>
              </a:pathLst>
            </a:custGeom>
            <a:solidFill>
              <a:srgbClr val="B6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3"/>
            <p:cNvSpPr/>
            <p:nvPr/>
          </p:nvSpPr>
          <p:spPr>
            <a:xfrm flipH="1">
              <a:off x="7532500" y="1542425"/>
              <a:ext cx="308875" cy="383700"/>
            </a:xfrm>
            <a:custGeom>
              <a:avLst/>
              <a:gdLst/>
              <a:ahLst/>
              <a:cxnLst/>
              <a:rect l="l" t="t" r="r" b="b"/>
              <a:pathLst>
                <a:path w="12355" h="15348" extrusionOk="0">
                  <a:moveTo>
                    <a:pt x="8163" y="1"/>
                  </a:moveTo>
                  <a:cubicBezTo>
                    <a:pt x="7604" y="1"/>
                    <a:pt x="6992" y="99"/>
                    <a:pt x="6339" y="303"/>
                  </a:cubicBezTo>
                  <a:cubicBezTo>
                    <a:pt x="3137" y="1304"/>
                    <a:pt x="1" y="12112"/>
                    <a:pt x="1" y="12112"/>
                  </a:cubicBezTo>
                  <a:lnTo>
                    <a:pt x="7373" y="15347"/>
                  </a:lnTo>
                  <a:cubicBezTo>
                    <a:pt x="7373" y="15347"/>
                    <a:pt x="9741" y="10144"/>
                    <a:pt x="11109" y="6041"/>
                  </a:cubicBezTo>
                  <a:cubicBezTo>
                    <a:pt x="12354" y="2332"/>
                    <a:pt x="10890" y="1"/>
                    <a:pt x="8163"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3"/>
            <p:cNvSpPr/>
            <p:nvPr/>
          </p:nvSpPr>
          <p:spPr>
            <a:xfrm flipH="1">
              <a:off x="7532500" y="1542425"/>
              <a:ext cx="308875" cy="383700"/>
            </a:xfrm>
            <a:custGeom>
              <a:avLst/>
              <a:gdLst/>
              <a:ahLst/>
              <a:cxnLst/>
              <a:rect l="l" t="t" r="r" b="b"/>
              <a:pathLst>
                <a:path w="12355" h="15348" extrusionOk="0">
                  <a:moveTo>
                    <a:pt x="8163" y="1"/>
                  </a:moveTo>
                  <a:cubicBezTo>
                    <a:pt x="7604" y="1"/>
                    <a:pt x="6992" y="99"/>
                    <a:pt x="6339" y="303"/>
                  </a:cubicBezTo>
                  <a:cubicBezTo>
                    <a:pt x="3137" y="1304"/>
                    <a:pt x="1" y="12112"/>
                    <a:pt x="1" y="12112"/>
                  </a:cubicBezTo>
                  <a:lnTo>
                    <a:pt x="7373" y="15347"/>
                  </a:lnTo>
                  <a:cubicBezTo>
                    <a:pt x="7373" y="15347"/>
                    <a:pt x="9741" y="10144"/>
                    <a:pt x="11109" y="6041"/>
                  </a:cubicBezTo>
                  <a:cubicBezTo>
                    <a:pt x="12354" y="2332"/>
                    <a:pt x="10890" y="1"/>
                    <a:pt x="81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3"/>
            <p:cNvSpPr/>
            <p:nvPr/>
          </p:nvSpPr>
          <p:spPr>
            <a:xfrm flipH="1">
              <a:off x="7545300" y="2243000"/>
              <a:ext cx="138450" cy="119275"/>
            </a:xfrm>
            <a:custGeom>
              <a:avLst/>
              <a:gdLst/>
              <a:ahLst/>
              <a:cxnLst/>
              <a:rect l="l" t="t" r="r" b="b"/>
              <a:pathLst>
                <a:path w="5538" h="4771" extrusionOk="0">
                  <a:moveTo>
                    <a:pt x="2502" y="0"/>
                  </a:moveTo>
                  <a:lnTo>
                    <a:pt x="768" y="1234"/>
                  </a:lnTo>
                  <a:cubicBezTo>
                    <a:pt x="0" y="2769"/>
                    <a:pt x="2569" y="4770"/>
                    <a:pt x="2569" y="4770"/>
                  </a:cubicBezTo>
                  <a:lnTo>
                    <a:pt x="5538" y="1801"/>
                  </a:lnTo>
                  <a:lnTo>
                    <a:pt x="2502"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3"/>
            <p:cNvSpPr/>
            <p:nvPr/>
          </p:nvSpPr>
          <p:spPr>
            <a:xfrm flipH="1">
              <a:off x="7494425" y="2288025"/>
              <a:ext cx="125125" cy="125950"/>
            </a:xfrm>
            <a:custGeom>
              <a:avLst/>
              <a:gdLst/>
              <a:ahLst/>
              <a:cxnLst/>
              <a:rect l="l" t="t" r="r" b="b"/>
              <a:pathLst>
                <a:path w="5005" h="5038" extrusionOk="0">
                  <a:moveTo>
                    <a:pt x="2970" y="0"/>
                  </a:moveTo>
                  <a:lnTo>
                    <a:pt x="1" y="2969"/>
                  </a:lnTo>
                  <a:lnTo>
                    <a:pt x="1969" y="5037"/>
                  </a:lnTo>
                  <a:lnTo>
                    <a:pt x="5005" y="2902"/>
                  </a:lnTo>
                  <a:lnTo>
                    <a:pt x="2970"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5" name="Google Shape;1795;p63"/>
            <p:cNvGrpSpPr/>
            <p:nvPr/>
          </p:nvGrpSpPr>
          <p:grpSpPr>
            <a:xfrm>
              <a:off x="7056600" y="2191300"/>
              <a:ext cx="189325" cy="170975"/>
              <a:chOff x="1987425" y="2488900"/>
              <a:chExt cx="189325" cy="170975"/>
            </a:xfrm>
          </p:grpSpPr>
          <p:sp>
            <p:nvSpPr>
              <p:cNvPr id="1796" name="Google Shape;1796;p63"/>
              <p:cNvSpPr/>
              <p:nvPr/>
            </p:nvSpPr>
            <p:spPr>
              <a:xfrm>
                <a:off x="1987425" y="2488900"/>
                <a:ext cx="138450" cy="119275"/>
              </a:xfrm>
              <a:custGeom>
                <a:avLst/>
                <a:gdLst/>
                <a:ahLst/>
                <a:cxnLst/>
                <a:rect l="l" t="t" r="r" b="b"/>
                <a:pathLst>
                  <a:path w="5538" h="4771" extrusionOk="0">
                    <a:moveTo>
                      <a:pt x="2502" y="0"/>
                    </a:moveTo>
                    <a:lnTo>
                      <a:pt x="768" y="1234"/>
                    </a:lnTo>
                    <a:cubicBezTo>
                      <a:pt x="0" y="2769"/>
                      <a:pt x="2569" y="4770"/>
                      <a:pt x="2569" y="4770"/>
                    </a:cubicBezTo>
                    <a:lnTo>
                      <a:pt x="5538" y="1801"/>
                    </a:lnTo>
                    <a:lnTo>
                      <a:pt x="2502"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3"/>
              <p:cNvSpPr/>
              <p:nvPr/>
            </p:nvSpPr>
            <p:spPr>
              <a:xfrm>
                <a:off x="2051625" y="2533925"/>
                <a:ext cx="125125" cy="125950"/>
              </a:xfrm>
              <a:custGeom>
                <a:avLst/>
                <a:gdLst/>
                <a:ahLst/>
                <a:cxnLst/>
                <a:rect l="l" t="t" r="r" b="b"/>
                <a:pathLst>
                  <a:path w="5005" h="5038" extrusionOk="0">
                    <a:moveTo>
                      <a:pt x="2970" y="0"/>
                    </a:moveTo>
                    <a:lnTo>
                      <a:pt x="1" y="2969"/>
                    </a:lnTo>
                    <a:lnTo>
                      <a:pt x="1969" y="5037"/>
                    </a:lnTo>
                    <a:lnTo>
                      <a:pt x="5005" y="2902"/>
                    </a:lnTo>
                    <a:lnTo>
                      <a:pt x="2970"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01"/>
        <p:cNvGrpSpPr/>
        <p:nvPr/>
      </p:nvGrpSpPr>
      <p:grpSpPr>
        <a:xfrm>
          <a:off x="0" y="0"/>
          <a:ext cx="0" cy="0"/>
          <a:chOff x="0" y="0"/>
          <a:chExt cx="0" cy="0"/>
        </a:xfrm>
      </p:grpSpPr>
      <p:sp>
        <p:nvSpPr>
          <p:cNvPr id="1802" name="Google Shape;1802;p64"/>
          <p:cNvSpPr txBox="1">
            <a:spLocks noGrp="1"/>
          </p:cNvSpPr>
          <p:nvPr>
            <p:ph type="title"/>
          </p:nvPr>
        </p:nvSpPr>
        <p:spPr>
          <a:xfrm>
            <a:off x="2185650" y="521225"/>
            <a:ext cx="477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CALENDAR</a:t>
            </a:r>
            <a:endParaRPr/>
          </a:p>
        </p:txBody>
      </p:sp>
      <p:grpSp>
        <p:nvGrpSpPr>
          <p:cNvPr id="1803" name="Google Shape;1803;p64"/>
          <p:cNvGrpSpPr/>
          <p:nvPr/>
        </p:nvGrpSpPr>
        <p:grpSpPr>
          <a:xfrm>
            <a:off x="3410126" y="1566083"/>
            <a:ext cx="2323648" cy="2910484"/>
            <a:chOff x="3417076" y="1594658"/>
            <a:chExt cx="2323648" cy="2910484"/>
          </a:xfrm>
        </p:grpSpPr>
        <p:cxnSp>
          <p:nvCxnSpPr>
            <p:cNvPr id="1804" name="Google Shape;1804;p64"/>
            <p:cNvCxnSpPr/>
            <p:nvPr/>
          </p:nvCxnSpPr>
          <p:spPr>
            <a:xfrm rot="10800000">
              <a:off x="4014376" y="1307275"/>
              <a:ext cx="0" cy="1194600"/>
            </a:xfrm>
            <a:prstGeom prst="straightConnector1">
              <a:avLst/>
            </a:prstGeom>
            <a:noFill/>
            <a:ln w="9525" cap="flat" cmpd="sng">
              <a:solidFill>
                <a:srgbClr val="FF4094"/>
              </a:solidFill>
              <a:prstDash val="solid"/>
              <a:round/>
              <a:headEnd type="oval" w="lg" len="lg"/>
              <a:tailEnd type="none" w="lg" len="lg"/>
            </a:ln>
          </p:spPr>
        </p:cxnSp>
        <p:sp>
          <p:nvSpPr>
            <p:cNvPr id="1805" name="Google Shape;1805;p64"/>
            <p:cNvSpPr/>
            <p:nvPr/>
          </p:nvSpPr>
          <p:spPr>
            <a:xfrm rot="-5400000" flipH="1">
              <a:off x="4093927" y="2046639"/>
              <a:ext cx="970295" cy="66332"/>
            </a:xfrm>
            <a:prstGeom prst="rect">
              <a:avLst/>
            </a:prstGeom>
            <a:solidFill>
              <a:srgbClr val="FF4094"/>
            </a:solidFill>
            <a:ln w="9525" cap="flat" cmpd="sng">
              <a:solidFill>
                <a:srgbClr val="FF409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6" name="Google Shape;1806;p64"/>
            <p:cNvCxnSpPr/>
            <p:nvPr/>
          </p:nvCxnSpPr>
          <p:spPr>
            <a:xfrm>
              <a:off x="5143400" y="2035075"/>
              <a:ext cx="0" cy="1193700"/>
            </a:xfrm>
            <a:prstGeom prst="straightConnector1">
              <a:avLst/>
            </a:prstGeom>
            <a:noFill/>
            <a:ln w="9525" cap="flat" cmpd="sng">
              <a:solidFill>
                <a:schemeClr val="accent1"/>
              </a:solidFill>
              <a:prstDash val="solid"/>
              <a:round/>
              <a:headEnd type="oval" w="lg" len="lg"/>
              <a:tailEnd type="none" w="lg" len="lg"/>
            </a:ln>
          </p:spPr>
        </p:cxnSp>
        <p:sp>
          <p:nvSpPr>
            <p:cNvPr id="1807" name="Google Shape;1807;p64"/>
            <p:cNvSpPr/>
            <p:nvPr/>
          </p:nvSpPr>
          <p:spPr>
            <a:xfrm rot="-5400000" flipH="1">
              <a:off x="4093967" y="3016598"/>
              <a:ext cx="970105" cy="66185"/>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rot="-5400000" flipH="1">
              <a:off x="4093550" y="3987019"/>
              <a:ext cx="970153" cy="66092"/>
            </a:xfrm>
            <a:prstGeom prst="rect">
              <a:avLst/>
            </a:prstGeom>
            <a:solidFill>
              <a:srgbClr val="FF4094"/>
            </a:solidFill>
            <a:ln w="9525" cap="flat" cmpd="sng">
              <a:solidFill>
                <a:srgbClr val="FF409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9" name="Google Shape;1809;p64"/>
            <p:cNvCxnSpPr/>
            <p:nvPr/>
          </p:nvCxnSpPr>
          <p:spPr>
            <a:xfrm rot="10800000">
              <a:off x="4014376" y="2774550"/>
              <a:ext cx="0" cy="1194600"/>
            </a:xfrm>
            <a:prstGeom prst="straightConnector1">
              <a:avLst/>
            </a:prstGeom>
            <a:noFill/>
            <a:ln w="9525" cap="flat" cmpd="sng">
              <a:solidFill>
                <a:schemeClr val="accent1"/>
              </a:solidFill>
              <a:prstDash val="solid"/>
              <a:round/>
              <a:headEnd type="oval" w="lg" len="lg"/>
              <a:tailEnd type="none" w="lg" len="lg"/>
            </a:ln>
          </p:spPr>
        </p:cxnSp>
        <p:cxnSp>
          <p:nvCxnSpPr>
            <p:cNvPr id="1810" name="Google Shape;1810;p64"/>
            <p:cNvCxnSpPr/>
            <p:nvPr/>
          </p:nvCxnSpPr>
          <p:spPr>
            <a:xfrm>
              <a:off x="5143424" y="3517500"/>
              <a:ext cx="0" cy="1194600"/>
            </a:xfrm>
            <a:prstGeom prst="straightConnector1">
              <a:avLst/>
            </a:prstGeom>
            <a:noFill/>
            <a:ln w="9525" cap="flat" cmpd="sng">
              <a:solidFill>
                <a:schemeClr val="dk1"/>
              </a:solidFill>
              <a:prstDash val="solid"/>
              <a:round/>
              <a:headEnd type="oval" w="lg" len="lg"/>
              <a:tailEnd type="none" w="lg" len="lg"/>
            </a:ln>
          </p:spPr>
        </p:cxnSp>
      </p:grpSp>
      <p:sp>
        <p:nvSpPr>
          <p:cNvPr id="1811" name="Google Shape;1811;p64"/>
          <p:cNvSpPr txBox="1"/>
          <p:nvPr/>
        </p:nvSpPr>
        <p:spPr>
          <a:xfrm>
            <a:off x="1565363" y="1557950"/>
            <a:ext cx="1465500" cy="33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FFAB40"/>
                </a:solidFill>
                <a:latin typeface="Krona One"/>
                <a:ea typeface="Krona One"/>
                <a:cs typeface="Krona One"/>
                <a:sym typeface="Krona One"/>
              </a:rPr>
              <a:t>DAY 1</a:t>
            </a:r>
            <a:endParaRPr sz="1600">
              <a:solidFill>
                <a:srgbClr val="FFAB40"/>
              </a:solidFill>
              <a:latin typeface="Krona One"/>
              <a:ea typeface="Krona One"/>
              <a:cs typeface="Krona One"/>
              <a:sym typeface="Krona One"/>
            </a:endParaRPr>
          </a:p>
        </p:txBody>
      </p:sp>
      <p:sp>
        <p:nvSpPr>
          <p:cNvPr id="1812" name="Google Shape;1812;p64"/>
          <p:cNvSpPr txBox="1"/>
          <p:nvPr/>
        </p:nvSpPr>
        <p:spPr>
          <a:xfrm>
            <a:off x="1565238" y="1857150"/>
            <a:ext cx="1465500" cy="65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263238"/>
                </a:solidFill>
                <a:latin typeface="Manjari"/>
                <a:ea typeface="Manjari"/>
                <a:cs typeface="Manjari"/>
                <a:sym typeface="Manjari"/>
              </a:rPr>
              <a:t>Venus has a beautiful name</a:t>
            </a:r>
            <a:endParaRPr>
              <a:solidFill>
                <a:srgbClr val="263238"/>
              </a:solidFill>
              <a:latin typeface="Manjari"/>
              <a:ea typeface="Manjari"/>
              <a:cs typeface="Manjari"/>
              <a:sym typeface="Manjari"/>
            </a:endParaRPr>
          </a:p>
        </p:txBody>
      </p:sp>
      <p:sp>
        <p:nvSpPr>
          <p:cNvPr id="1813" name="Google Shape;1813;p64"/>
          <p:cNvSpPr txBox="1"/>
          <p:nvPr/>
        </p:nvSpPr>
        <p:spPr>
          <a:xfrm>
            <a:off x="1565275" y="3018625"/>
            <a:ext cx="1465500" cy="33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1600">
                <a:solidFill>
                  <a:srgbClr val="FFAB40"/>
                </a:solidFill>
                <a:latin typeface="Krona One"/>
                <a:ea typeface="Krona One"/>
                <a:cs typeface="Krona One"/>
                <a:sym typeface="Krona One"/>
              </a:rPr>
              <a:t>DAY 3</a:t>
            </a:r>
            <a:endParaRPr sz="1600">
              <a:solidFill>
                <a:srgbClr val="FFAB40"/>
              </a:solidFill>
              <a:latin typeface="Krona One"/>
              <a:ea typeface="Krona One"/>
              <a:cs typeface="Krona One"/>
              <a:sym typeface="Krona One"/>
            </a:endParaRPr>
          </a:p>
        </p:txBody>
      </p:sp>
      <p:sp>
        <p:nvSpPr>
          <p:cNvPr id="1814" name="Google Shape;1814;p64"/>
          <p:cNvSpPr txBox="1"/>
          <p:nvPr/>
        </p:nvSpPr>
        <p:spPr>
          <a:xfrm>
            <a:off x="1565200" y="3317824"/>
            <a:ext cx="1465500" cy="6549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263238"/>
                </a:solidFill>
                <a:latin typeface="Manjari"/>
                <a:ea typeface="Manjari"/>
                <a:cs typeface="Manjari"/>
                <a:sym typeface="Manjari"/>
              </a:rPr>
              <a:t>It’s a gas giant and has rings</a:t>
            </a:r>
            <a:endParaRPr>
              <a:solidFill>
                <a:srgbClr val="263238"/>
              </a:solidFill>
              <a:latin typeface="Manjari"/>
              <a:ea typeface="Manjari"/>
              <a:cs typeface="Manjari"/>
              <a:sym typeface="Manjari"/>
            </a:endParaRPr>
          </a:p>
        </p:txBody>
      </p:sp>
      <p:sp>
        <p:nvSpPr>
          <p:cNvPr id="1815" name="Google Shape;1815;p64"/>
          <p:cNvSpPr txBox="1"/>
          <p:nvPr/>
        </p:nvSpPr>
        <p:spPr>
          <a:xfrm>
            <a:off x="6113163" y="2288288"/>
            <a:ext cx="14655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DAY 2</a:t>
            </a:r>
            <a:endParaRPr sz="1600">
              <a:solidFill>
                <a:srgbClr val="FFAB40"/>
              </a:solidFill>
              <a:latin typeface="Krona One"/>
              <a:ea typeface="Krona One"/>
              <a:cs typeface="Krona One"/>
              <a:sym typeface="Krona One"/>
            </a:endParaRPr>
          </a:p>
        </p:txBody>
      </p:sp>
      <p:sp>
        <p:nvSpPr>
          <p:cNvPr id="1816" name="Google Shape;1816;p64"/>
          <p:cNvSpPr txBox="1"/>
          <p:nvPr/>
        </p:nvSpPr>
        <p:spPr>
          <a:xfrm>
            <a:off x="6113038" y="2587488"/>
            <a:ext cx="1465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anjari"/>
                <a:ea typeface="Manjari"/>
                <a:cs typeface="Manjari"/>
                <a:sym typeface="Manjari"/>
              </a:rPr>
              <a:t>Mars is a very cold place</a:t>
            </a:r>
            <a:endParaRPr>
              <a:solidFill>
                <a:srgbClr val="263238"/>
              </a:solidFill>
              <a:latin typeface="Manjari"/>
              <a:ea typeface="Manjari"/>
              <a:cs typeface="Manjari"/>
              <a:sym typeface="Manjari"/>
            </a:endParaRPr>
          </a:p>
        </p:txBody>
      </p:sp>
      <p:sp>
        <p:nvSpPr>
          <p:cNvPr id="1817" name="Google Shape;1817;p64"/>
          <p:cNvSpPr txBox="1"/>
          <p:nvPr/>
        </p:nvSpPr>
        <p:spPr>
          <a:xfrm>
            <a:off x="6113250" y="3761575"/>
            <a:ext cx="14655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DAY 4</a:t>
            </a:r>
            <a:endParaRPr sz="1600">
              <a:solidFill>
                <a:srgbClr val="FFAB40"/>
              </a:solidFill>
              <a:latin typeface="Krona One"/>
              <a:ea typeface="Krona One"/>
              <a:cs typeface="Krona One"/>
              <a:sym typeface="Krona One"/>
            </a:endParaRPr>
          </a:p>
        </p:txBody>
      </p:sp>
      <p:sp>
        <p:nvSpPr>
          <p:cNvPr id="1818" name="Google Shape;1818;p64"/>
          <p:cNvSpPr txBox="1"/>
          <p:nvPr/>
        </p:nvSpPr>
        <p:spPr>
          <a:xfrm>
            <a:off x="6113175" y="4060774"/>
            <a:ext cx="1465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anjari"/>
                <a:ea typeface="Manjari"/>
                <a:cs typeface="Manjari"/>
                <a:sym typeface="Manjari"/>
              </a:rPr>
              <a:t>Mercury is the smallest planet</a:t>
            </a:r>
            <a:endParaRPr>
              <a:solidFill>
                <a:srgbClr val="263238"/>
              </a:solidFill>
              <a:latin typeface="Manjari"/>
              <a:ea typeface="Manjari"/>
              <a:cs typeface="Manjari"/>
              <a:sym typeface="Manjari"/>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22"/>
        <p:cNvGrpSpPr/>
        <p:nvPr/>
      </p:nvGrpSpPr>
      <p:grpSpPr>
        <a:xfrm>
          <a:off x="0" y="0"/>
          <a:ext cx="0" cy="0"/>
          <a:chOff x="0" y="0"/>
          <a:chExt cx="0" cy="0"/>
        </a:xfrm>
      </p:grpSpPr>
      <p:sp>
        <p:nvSpPr>
          <p:cNvPr id="1823" name="Google Shape;1823;p65"/>
          <p:cNvSpPr txBox="1">
            <a:spLocks noGrp="1"/>
          </p:cNvSpPr>
          <p:nvPr>
            <p:ph type="title" idx="2"/>
          </p:nvPr>
        </p:nvSpPr>
        <p:spPr>
          <a:xfrm>
            <a:off x="1516500" y="1147925"/>
            <a:ext cx="18111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1824" name="Google Shape;1824;p65"/>
          <p:cNvSpPr txBox="1">
            <a:spLocks noGrp="1"/>
          </p:cNvSpPr>
          <p:nvPr>
            <p:ph type="title"/>
          </p:nvPr>
        </p:nvSpPr>
        <p:spPr>
          <a:xfrm>
            <a:off x="567600" y="2122050"/>
            <a:ext cx="37089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BUDGET</a:t>
            </a:r>
            <a:endParaRPr/>
          </a:p>
        </p:txBody>
      </p:sp>
      <p:sp>
        <p:nvSpPr>
          <p:cNvPr id="1825" name="Google Shape;1825;p65"/>
          <p:cNvSpPr txBox="1">
            <a:spLocks noGrp="1"/>
          </p:cNvSpPr>
          <p:nvPr>
            <p:ph type="subTitle" idx="1"/>
          </p:nvPr>
        </p:nvSpPr>
        <p:spPr>
          <a:xfrm>
            <a:off x="903300" y="2661450"/>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rPr>
              <a:t>You could enter a subtitle here if you need it</a:t>
            </a:r>
            <a:endParaRPr/>
          </a:p>
        </p:txBody>
      </p:sp>
      <p:grpSp>
        <p:nvGrpSpPr>
          <p:cNvPr id="1826" name="Google Shape;1826;p65"/>
          <p:cNvGrpSpPr/>
          <p:nvPr/>
        </p:nvGrpSpPr>
        <p:grpSpPr>
          <a:xfrm>
            <a:off x="4316350" y="752850"/>
            <a:ext cx="4152700" cy="3981625"/>
            <a:chOff x="4316350" y="752850"/>
            <a:chExt cx="4152700" cy="3981625"/>
          </a:xfrm>
        </p:grpSpPr>
        <p:sp>
          <p:nvSpPr>
            <p:cNvPr id="1827" name="Google Shape;1827;p65"/>
            <p:cNvSpPr/>
            <p:nvPr/>
          </p:nvSpPr>
          <p:spPr>
            <a:xfrm>
              <a:off x="4316350" y="752850"/>
              <a:ext cx="4024275" cy="2705575"/>
            </a:xfrm>
            <a:custGeom>
              <a:avLst/>
              <a:gdLst/>
              <a:ahLst/>
              <a:cxnLst/>
              <a:rect l="l" t="t" r="r" b="b"/>
              <a:pathLst>
                <a:path w="160971" h="108223" extrusionOk="0">
                  <a:moveTo>
                    <a:pt x="134508" y="0"/>
                  </a:moveTo>
                  <a:cubicBezTo>
                    <a:pt x="130641" y="0"/>
                    <a:pt x="126398" y="1339"/>
                    <a:pt x="121843" y="4354"/>
                  </a:cubicBezTo>
                  <a:cubicBezTo>
                    <a:pt x="107305" y="14000"/>
                    <a:pt x="99807" y="27587"/>
                    <a:pt x="84417" y="27587"/>
                  </a:cubicBezTo>
                  <a:cubicBezTo>
                    <a:pt x="80915" y="27587"/>
                    <a:pt x="77004" y="26883"/>
                    <a:pt x="72508" y="25269"/>
                  </a:cubicBezTo>
                  <a:cubicBezTo>
                    <a:pt x="66062" y="22964"/>
                    <a:pt x="59350" y="21829"/>
                    <a:pt x="52822" y="21829"/>
                  </a:cubicBezTo>
                  <a:cubicBezTo>
                    <a:pt x="24690" y="21829"/>
                    <a:pt x="0" y="42899"/>
                    <a:pt x="15000" y="82076"/>
                  </a:cubicBezTo>
                  <a:cubicBezTo>
                    <a:pt x="21728" y="99624"/>
                    <a:pt x="36469" y="108223"/>
                    <a:pt x="52793" y="108223"/>
                  </a:cubicBezTo>
                  <a:cubicBezTo>
                    <a:pt x="54436" y="108223"/>
                    <a:pt x="56095" y="108135"/>
                    <a:pt x="57764" y="107962"/>
                  </a:cubicBezTo>
                  <a:cubicBezTo>
                    <a:pt x="74909" y="106227"/>
                    <a:pt x="83482" y="91183"/>
                    <a:pt x="98760" y="85045"/>
                  </a:cubicBezTo>
                  <a:cubicBezTo>
                    <a:pt x="102441" y="83562"/>
                    <a:pt x="106189" y="83079"/>
                    <a:pt x="109951" y="83079"/>
                  </a:cubicBezTo>
                  <a:cubicBezTo>
                    <a:pt x="116967" y="83079"/>
                    <a:pt x="124035" y="84757"/>
                    <a:pt x="130832" y="84757"/>
                  </a:cubicBezTo>
                  <a:cubicBezTo>
                    <a:pt x="136210" y="84757"/>
                    <a:pt x="141418" y="83706"/>
                    <a:pt x="146294" y="79941"/>
                  </a:cubicBezTo>
                  <a:cubicBezTo>
                    <a:pt x="160003" y="69334"/>
                    <a:pt x="160971" y="43982"/>
                    <a:pt x="157702" y="27771"/>
                  </a:cubicBezTo>
                  <a:cubicBezTo>
                    <a:pt x="154612" y="12448"/>
                    <a:pt x="146302" y="0"/>
                    <a:pt x="134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4426150" y="4498450"/>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5"/>
            <p:cNvSpPr/>
            <p:nvPr/>
          </p:nvSpPr>
          <p:spPr>
            <a:xfrm>
              <a:off x="5366825" y="1826550"/>
              <a:ext cx="2358375" cy="1430200"/>
            </a:xfrm>
            <a:custGeom>
              <a:avLst/>
              <a:gdLst/>
              <a:ahLst/>
              <a:cxnLst/>
              <a:rect l="l" t="t" r="r" b="b"/>
              <a:pathLst>
                <a:path w="94335" h="57208" extrusionOk="0">
                  <a:moveTo>
                    <a:pt x="6071" y="0"/>
                  </a:moveTo>
                  <a:cubicBezTo>
                    <a:pt x="5237" y="0"/>
                    <a:pt x="4570" y="634"/>
                    <a:pt x="4503" y="1435"/>
                  </a:cubicBezTo>
                  <a:lnTo>
                    <a:pt x="67" y="55507"/>
                  </a:lnTo>
                  <a:cubicBezTo>
                    <a:pt x="0" y="56407"/>
                    <a:pt x="734" y="57208"/>
                    <a:pt x="1668" y="57208"/>
                  </a:cubicBezTo>
                  <a:lnTo>
                    <a:pt x="88263" y="57208"/>
                  </a:lnTo>
                  <a:cubicBezTo>
                    <a:pt x="89097" y="57208"/>
                    <a:pt x="89764" y="56574"/>
                    <a:pt x="89831" y="55740"/>
                  </a:cubicBezTo>
                  <a:lnTo>
                    <a:pt x="94234" y="1702"/>
                  </a:lnTo>
                  <a:cubicBezTo>
                    <a:pt x="94334" y="801"/>
                    <a:pt x="93600" y="0"/>
                    <a:pt x="92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5"/>
            <p:cNvSpPr/>
            <p:nvPr/>
          </p:nvSpPr>
          <p:spPr>
            <a:xfrm>
              <a:off x="6872050" y="1726475"/>
              <a:ext cx="45075" cy="10875"/>
            </a:xfrm>
            <a:custGeom>
              <a:avLst/>
              <a:gdLst/>
              <a:ahLst/>
              <a:cxnLst/>
              <a:rect l="l" t="t" r="r" b="b"/>
              <a:pathLst>
                <a:path w="1803" h="435" extrusionOk="0">
                  <a:moveTo>
                    <a:pt x="1" y="0"/>
                  </a:moveTo>
                  <a:lnTo>
                    <a:pt x="1" y="434"/>
                  </a:lnTo>
                  <a:lnTo>
                    <a:pt x="1802" y="434"/>
                  </a:lnTo>
                  <a:lnTo>
                    <a:pt x="1802"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5"/>
            <p:cNvSpPr/>
            <p:nvPr/>
          </p:nvSpPr>
          <p:spPr>
            <a:xfrm>
              <a:off x="6629375" y="1726475"/>
              <a:ext cx="186825" cy="10875"/>
            </a:xfrm>
            <a:custGeom>
              <a:avLst/>
              <a:gdLst/>
              <a:ahLst/>
              <a:cxnLst/>
              <a:rect l="l" t="t" r="r" b="b"/>
              <a:pathLst>
                <a:path w="7473" h="435" extrusionOk="0">
                  <a:moveTo>
                    <a:pt x="1" y="0"/>
                  </a:moveTo>
                  <a:lnTo>
                    <a:pt x="1" y="434"/>
                  </a:lnTo>
                  <a:lnTo>
                    <a:pt x="7473" y="434"/>
                  </a:lnTo>
                  <a:lnTo>
                    <a:pt x="7473"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5"/>
            <p:cNvSpPr/>
            <p:nvPr/>
          </p:nvSpPr>
          <p:spPr>
            <a:xfrm>
              <a:off x="5305950" y="1765675"/>
              <a:ext cx="2358375" cy="1430200"/>
            </a:xfrm>
            <a:custGeom>
              <a:avLst/>
              <a:gdLst/>
              <a:ahLst/>
              <a:cxnLst/>
              <a:rect l="l" t="t" r="r" b="b"/>
              <a:pathLst>
                <a:path w="94335" h="57208" extrusionOk="0">
                  <a:moveTo>
                    <a:pt x="6071" y="0"/>
                  </a:moveTo>
                  <a:cubicBezTo>
                    <a:pt x="5237" y="0"/>
                    <a:pt x="4537" y="634"/>
                    <a:pt x="4470" y="1435"/>
                  </a:cubicBezTo>
                  <a:lnTo>
                    <a:pt x="67" y="55507"/>
                  </a:lnTo>
                  <a:cubicBezTo>
                    <a:pt x="0" y="56407"/>
                    <a:pt x="734" y="57208"/>
                    <a:pt x="1635" y="57208"/>
                  </a:cubicBezTo>
                  <a:lnTo>
                    <a:pt x="88263" y="57208"/>
                  </a:lnTo>
                  <a:cubicBezTo>
                    <a:pt x="89097" y="57208"/>
                    <a:pt x="89764" y="56574"/>
                    <a:pt x="89831" y="55740"/>
                  </a:cubicBezTo>
                  <a:lnTo>
                    <a:pt x="94234" y="1701"/>
                  </a:lnTo>
                  <a:cubicBezTo>
                    <a:pt x="94334" y="767"/>
                    <a:pt x="93600" y="0"/>
                    <a:pt x="92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5"/>
            <p:cNvSpPr/>
            <p:nvPr/>
          </p:nvSpPr>
          <p:spPr>
            <a:xfrm>
              <a:off x="5432700" y="1829050"/>
              <a:ext cx="2160725" cy="613800"/>
            </a:xfrm>
            <a:custGeom>
              <a:avLst/>
              <a:gdLst/>
              <a:ahLst/>
              <a:cxnLst/>
              <a:rect l="l" t="t" r="r" b="b"/>
              <a:pathLst>
                <a:path w="86429" h="24552" extrusionOk="0">
                  <a:moveTo>
                    <a:pt x="85928" y="434"/>
                  </a:moveTo>
                  <a:lnTo>
                    <a:pt x="83994" y="24084"/>
                  </a:lnTo>
                  <a:lnTo>
                    <a:pt x="501" y="24084"/>
                  </a:lnTo>
                  <a:lnTo>
                    <a:pt x="2436" y="434"/>
                  </a:lnTo>
                  <a:close/>
                  <a:moveTo>
                    <a:pt x="2002" y="0"/>
                  </a:moveTo>
                  <a:lnTo>
                    <a:pt x="0" y="24551"/>
                  </a:lnTo>
                  <a:lnTo>
                    <a:pt x="84427" y="24551"/>
                  </a:lnTo>
                  <a:lnTo>
                    <a:pt x="864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5"/>
            <p:cNvSpPr/>
            <p:nvPr/>
          </p:nvSpPr>
          <p:spPr>
            <a:xfrm>
              <a:off x="7438300" y="1890750"/>
              <a:ext cx="70075" cy="490375"/>
            </a:xfrm>
            <a:custGeom>
              <a:avLst/>
              <a:gdLst/>
              <a:ahLst/>
              <a:cxnLst/>
              <a:rect l="l" t="t" r="r" b="b"/>
              <a:pathLst>
                <a:path w="2803" h="19615" extrusionOk="0">
                  <a:moveTo>
                    <a:pt x="2202" y="1"/>
                  </a:moveTo>
                  <a:cubicBezTo>
                    <a:pt x="1868" y="1"/>
                    <a:pt x="1568" y="268"/>
                    <a:pt x="1535" y="601"/>
                  </a:cubicBezTo>
                  <a:lnTo>
                    <a:pt x="67" y="19014"/>
                  </a:lnTo>
                  <a:cubicBezTo>
                    <a:pt x="0" y="19315"/>
                    <a:pt x="267" y="19615"/>
                    <a:pt x="601" y="19615"/>
                  </a:cubicBezTo>
                  <a:cubicBezTo>
                    <a:pt x="968" y="19615"/>
                    <a:pt x="1235" y="19348"/>
                    <a:pt x="1268" y="19014"/>
                  </a:cubicBezTo>
                  <a:lnTo>
                    <a:pt x="2769" y="601"/>
                  </a:lnTo>
                  <a:cubicBezTo>
                    <a:pt x="2802" y="268"/>
                    <a:pt x="2536"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5"/>
            <p:cNvSpPr/>
            <p:nvPr/>
          </p:nvSpPr>
          <p:spPr>
            <a:xfrm>
              <a:off x="7447475" y="2095900"/>
              <a:ext cx="54225" cy="51725"/>
            </a:xfrm>
            <a:custGeom>
              <a:avLst/>
              <a:gdLst/>
              <a:ahLst/>
              <a:cxnLst/>
              <a:rect l="l" t="t" r="r" b="b"/>
              <a:pathLst>
                <a:path w="2169" h="2069" extrusionOk="0">
                  <a:moveTo>
                    <a:pt x="467" y="1"/>
                  </a:moveTo>
                  <a:cubicBezTo>
                    <a:pt x="301" y="1"/>
                    <a:pt x="167" y="134"/>
                    <a:pt x="134" y="301"/>
                  </a:cubicBezTo>
                  <a:lnTo>
                    <a:pt x="34" y="1769"/>
                  </a:lnTo>
                  <a:cubicBezTo>
                    <a:pt x="0" y="1935"/>
                    <a:pt x="134" y="2069"/>
                    <a:pt x="301" y="2069"/>
                  </a:cubicBezTo>
                  <a:lnTo>
                    <a:pt x="1735" y="2069"/>
                  </a:lnTo>
                  <a:cubicBezTo>
                    <a:pt x="1902" y="2069"/>
                    <a:pt x="2035" y="1935"/>
                    <a:pt x="2035" y="1769"/>
                  </a:cubicBezTo>
                  <a:lnTo>
                    <a:pt x="2169" y="301"/>
                  </a:lnTo>
                  <a:cubicBezTo>
                    <a:pt x="2169" y="134"/>
                    <a:pt x="2035" y="1"/>
                    <a:pt x="19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5"/>
            <p:cNvSpPr/>
            <p:nvPr/>
          </p:nvSpPr>
          <p:spPr>
            <a:xfrm>
              <a:off x="7308200" y="1890750"/>
              <a:ext cx="70075" cy="490375"/>
            </a:xfrm>
            <a:custGeom>
              <a:avLst/>
              <a:gdLst/>
              <a:ahLst/>
              <a:cxnLst/>
              <a:rect l="l" t="t" r="r" b="b"/>
              <a:pathLst>
                <a:path w="2803" h="19615" extrusionOk="0">
                  <a:moveTo>
                    <a:pt x="2202" y="1"/>
                  </a:moveTo>
                  <a:cubicBezTo>
                    <a:pt x="1869" y="1"/>
                    <a:pt x="1568" y="268"/>
                    <a:pt x="1535" y="601"/>
                  </a:cubicBezTo>
                  <a:lnTo>
                    <a:pt x="34" y="19014"/>
                  </a:lnTo>
                  <a:cubicBezTo>
                    <a:pt x="1" y="19315"/>
                    <a:pt x="268" y="19615"/>
                    <a:pt x="601" y="19615"/>
                  </a:cubicBezTo>
                  <a:cubicBezTo>
                    <a:pt x="935" y="19615"/>
                    <a:pt x="1235" y="19348"/>
                    <a:pt x="1268" y="19014"/>
                  </a:cubicBezTo>
                  <a:lnTo>
                    <a:pt x="2769" y="601"/>
                  </a:lnTo>
                  <a:cubicBezTo>
                    <a:pt x="2803" y="268"/>
                    <a:pt x="2536"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5"/>
            <p:cNvSpPr/>
            <p:nvPr/>
          </p:nvSpPr>
          <p:spPr>
            <a:xfrm>
              <a:off x="7324050" y="2014175"/>
              <a:ext cx="53400" cy="50900"/>
            </a:xfrm>
            <a:custGeom>
              <a:avLst/>
              <a:gdLst/>
              <a:ahLst/>
              <a:cxnLst/>
              <a:rect l="l" t="t" r="r" b="b"/>
              <a:pathLst>
                <a:path w="2136" h="2036" extrusionOk="0">
                  <a:moveTo>
                    <a:pt x="434" y="1"/>
                  </a:moveTo>
                  <a:cubicBezTo>
                    <a:pt x="267" y="1"/>
                    <a:pt x="134" y="134"/>
                    <a:pt x="134" y="301"/>
                  </a:cubicBezTo>
                  <a:lnTo>
                    <a:pt x="0" y="1769"/>
                  </a:lnTo>
                  <a:cubicBezTo>
                    <a:pt x="0" y="1902"/>
                    <a:pt x="101" y="2036"/>
                    <a:pt x="267" y="2036"/>
                  </a:cubicBezTo>
                  <a:lnTo>
                    <a:pt x="1702" y="2036"/>
                  </a:lnTo>
                  <a:cubicBezTo>
                    <a:pt x="1868" y="2036"/>
                    <a:pt x="2002" y="1935"/>
                    <a:pt x="2002" y="1769"/>
                  </a:cubicBezTo>
                  <a:lnTo>
                    <a:pt x="2135" y="301"/>
                  </a:lnTo>
                  <a:cubicBezTo>
                    <a:pt x="2135" y="134"/>
                    <a:pt x="2035" y="1"/>
                    <a:pt x="1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5"/>
            <p:cNvSpPr/>
            <p:nvPr/>
          </p:nvSpPr>
          <p:spPr>
            <a:xfrm>
              <a:off x="7177275" y="1890750"/>
              <a:ext cx="70075" cy="490375"/>
            </a:xfrm>
            <a:custGeom>
              <a:avLst/>
              <a:gdLst/>
              <a:ahLst/>
              <a:cxnLst/>
              <a:rect l="l" t="t" r="r" b="b"/>
              <a:pathLst>
                <a:path w="2803" h="19615" extrusionOk="0">
                  <a:moveTo>
                    <a:pt x="2202" y="1"/>
                  </a:moveTo>
                  <a:cubicBezTo>
                    <a:pt x="1869" y="1"/>
                    <a:pt x="1568" y="268"/>
                    <a:pt x="1535" y="601"/>
                  </a:cubicBezTo>
                  <a:lnTo>
                    <a:pt x="34" y="19014"/>
                  </a:lnTo>
                  <a:cubicBezTo>
                    <a:pt x="1" y="19315"/>
                    <a:pt x="267" y="19615"/>
                    <a:pt x="601" y="19615"/>
                  </a:cubicBezTo>
                  <a:cubicBezTo>
                    <a:pt x="935" y="19615"/>
                    <a:pt x="1235" y="19348"/>
                    <a:pt x="1268" y="19014"/>
                  </a:cubicBezTo>
                  <a:lnTo>
                    <a:pt x="2769" y="601"/>
                  </a:lnTo>
                  <a:cubicBezTo>
                    <a:pt x="2803" y="268"/>
                    <a:pt x="2536"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5"/>
            <p:cNvSpPr/>
            <p:nvPr/>
          </p:nvSpPr>
          <p:spPr>
            <a:xfrm>
              <a:off x="7178950" y="2194300"/>
              <a:ext cx="53400" cy="50900"/>
            </a:xfrm>
            <a:custGeom>
              <a:avLst/>
              <a:gdLst/>
              <a:ahLst/>
              <a:cxnLst/>
              <a:rect l="l" t="t" r="r" b="b"/>
              <a:pathLst>
                <a:path w="2136" h="2036" extrusionOk="0">
                  <a:moveTo>
                    <a:pt x="434" y="1"/>
                  </a:moveTo>
                  <a:cubicBezTo>
                    <a:pt x="267" y="1"/>
                    <a:pt x="134" y="101"/>
                    <a:pt x="134" y="268"/>
                  </a:cubicBezTo>
                  <a:lnTo>
                    <a:pt x="0" y="1735"/>
                  </a:lnTo>
                  <a:cubicBezTo>
                    <a:pt x="0" y="1902"/>
                    <a:pt x="100" y="2036"/>
                    <a:pt x="267" y="2036"/>
                  </a:cubicBezTo>
                  <a:lnTo>
                    <a:pt x="1702" y="2036"/>
                  </a:lnTo>
                  <a:cubicBezTo>
                    <a:pt x="1868" y="2036"/>
                    <a:pt x="2002" y="1902"/>
                    <a:pt x="2002" y="1735"/>
                  </a:cubicBezTo>
                  <a:lnTo>
                    <a:pt x="2135" y="268"/>
                  </a:lnTo>
                  <a:cubicBezTo>
                    <a:pt x="2135" y="134"/>
                    <a:pt x="2002" y="1"/>
                    <a:pt x="1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5"/>
            <p:cNvSpPr/>
            <p:nvPr/>
          </p:nvSpPr>
          <p:spPr>
            <a:xfrm>
              <a:off x="7046350" y="1890750"/>
              <a:ext cx="70075" cy="490375"/>
            </a:xfrm>
            <a:custGeom>
              <a:avLst/>
              <a:gdLst/>
              <a:ahLst/>
              <a:cxnLst/>
              <a:rect l="l" t="t" r="r" b="b"/>
              <a:pathLst>
                <a:path w="2803" h="19615" extrusionOk="0">
                  <a:moveTo>
                    <a:pt x="2202" y="1"/>
                  </a:moveTo>
                  <a:cubicBezTo>
                    <a:pt x="1869" y="1"/>
                    <a:pt x="1568" y="268"/>
                    <a:pt x="1568" y="601"/>
                  </a:cubicBezTo>
                  <a:lnTo>
                    <a:pt x="67" y="19014"/>
                  </a:lnTo>
                  <a:cubicBezTo>
                    <a:pt x="1" y="19315"/>
                    <a:pt x="267" y="19615"/>
                    <a:pt x="601" y="19615"/>
                  </a:cubicBezTo>
                  <a:cubicBezTo>
                    <a:pt x="968" y="19615"/>
                    <a:pt x="1235" y="19348"/>
                    <a:pt x="1268" y="19014"/>
                  </a:cubicBezTo>
                  <a:lnTo>
                    <a:pt x="2769" y="601"/>
                  </a:lnTo>
                  <a:cubicBezTo>
                    <a:pt x="2803" y="268"/>
                    <a:pt x="2536"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5"/>
            <p:cNvSpPr/>
            <p:nvPr/>
          </p:nvSpPr>
          <p:spPr>
            <a:xfrm>
              <a:off x="7053025" y="2130100"/>
              <a:ext cx="54225" cy="51725"/>
            </a:xfrm>
            <a:custGeom>
              <a:avLst/>
              <a:gdLst/>
              <a:ahLst/>
              <a:cxnLst/>
              <a:rect l="l" t="t" r="r" b="b"/>
              <a:pathLst>
                <a:path w="2169" h="2069" extrusionOk="0">
                  <a:moveTo>
                    <a:pt x="467" y="0"/>
                  </a:moveTo>
                  <a:cubicBezTo>
                    <a:pt x="301" y="0"/>
                    <a:pt x="167" y="134"/>
                    <a:pt x="134" y="301"/>
                  </a:cubicBezTo>
                  <a:lnTo>
                    <a:pt x="34" y="1768"/>
                  </a:lnTo>
                  <a:cubicBezTo>
                    <a:pt x="0" y="1935"/>
                    <a:pt x="134" y="2069"/>
                    <a:pt x="301" y="2069"/>
                  </a:cubicBezTo>
                  <a:lnTo>
                    <a:pt x="1702" y="2069"/>
                  </a:lnTo>
                  <a:cubicBezTo>
                    <a:pt x="1868" y="2035"/>
                    <a:pt x="2002" y="1935"/>
                    <a:pt x="2035" y="1768"/>
                  </a:cubicBezTo>
                  <a:lnTo>
                    <a:pt x="2135" y="301"/>
                  </a:lnTo>
                  <a:cubicBezTo>
                    <a:pt x="2169" y="134"/>
                    <a:pt x="2035" y="0"/>
                    <a:pt x="1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5"/>
            <p:cNvSpPr/>
            <p:nvPr/>
          </p:nvSpPr>
          <p:spPr>
            <a:xfrm>
              <a:off x="6915425" y="1890750"/>
              <a:ext cx="70900" cy="490375"/>
            </a:xfrm>
            <a:custGeom>
              <a:avLst/>
              <a:gdLst/>
              <a:ahLst/>
              <a:cxnLst/>
              <a:rect l="l" t="t" r="r" b="b"/>
              <a:pathLst>
                <a:path w="2836" h="19615" extrusionOk="0">
                  <a:moveTo>
                    <a:pt x="2235" y="1"/>
                  </a:moveTo>
                  <a:cubicBezTo>
                    <a:pt x="1868" y="1"/>
                    <a:pt x="1602" y="268"/>
                    <a:pt x="1568" y="601"/>
                  </a:cubicBezTo>
                  <a:lnTo>
                    <a:pt x="67" y="19014"/>
                  </a:lnTo>
                  <a:cubicBezTo>
                    <a:pt x="0" y="19348"/>
                    <a:pt x="301" y="19615"/>
                    <a:pt x="634" y="19615"/>
                  </a:cubicBezTo>
                  <a:cubicBezTo>
                    <a:pt x="968" y="19615"/>
                    <a:pt x="1268" y="19348"/>
                    <a:pt x="1301" y="19014"/>
                  </a:cubicBezTo>
                  <a:lnTo>
                    <a:pt x="2802" y="601"/>
                  </a:lnTo>
                  <a:cubicBezTo>
                    <a:pt x="2836" y="268"/>
                    <a:pt x="2569" y="1"/>
                    <a:pt x="2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5"/>
            <p:cNvSpPr/>
            <p:nvPr/>
          </p:nvSpPr>
          <p:spPr>
            <a:xfrm>
              <a:off x="6927100" y="2079225"/>
              <a:ext cx="53400" cy="50900"/>
            </a:xfrm>
            <a:custGeom>
              <a:avLst/>
              <a:gdLst/>
              <a:ahLst/>
              <a:cxnLst/>
              <a:rect l="l" t="t" r="r" b="b"/>
              <a:pathLst>
                <a:path w="2136" h="2036" extrusionOk="0">
                  <a:moveTo>
                    <a:pt x="434" y="1"/>
                  </a:moveTo>
                  <a:cubicBezTo>
                    <a:pt x="267" y="1"/>
                    <a:pt x="101" y="101"/>
                    <a:pt x="101" y="267"/>
                  </a:cubicBezTo>
                  <a:lnTo>
                    <a:pt x="0" y="1769"/>
                  </a:lnTo>
                  <a:cubicBezTo>
                    <a:pt x="0" y="1902"/>
                    <a:pt x="101" y="2035"/>
                    <a:pt x="267" y="2035"/>
                  </a:cubicBezTo>
                  <a:lnTo>
                    <a:pt x="1702" y="2035"/>
                  </a:lnTo>
                  <a:cubicBezTo>
                    <a:pt x="1868" y="2035"/>
                    <a:pt x="2002" y="1902"/>
                    <a:pt x="2002" y="1735"/>
                  </a:cubicBezTo>
                  <a:lnTo>
                    <a:pt x="2135" y="267"/>
                  </a:lnTo>
                  <a:cubicBezTo>
                    <a:pt x="2135" y="134"/>
                    <a:pt x="2002" y="1"/>
                    <a:pt x="1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5"/>
            <p:cNvSpPr/>
            <p:nvPr/>
          </p:nvSpPr>
          <p:spPr>
            <a:xfrm>
              <a:off x="5689550" y="1939925"/>
              <a:ext cx="1012375" cy="85125"/>
            </a:xfrm>
            <a:custGeom>
              <a:avLst/>
              <a:gdLst/>
              <a:ahLst/>
              <a:cxnLst/>
              <a:rect l="l" t="t" r="r" b="b"/>
              <a:pathLst>
                <a:path w="40495" h="3405" extrusionOk="0">
                  <a:moveTo>
                    <a:pt x="38916" y="1"/>
                  </a:moveTo>
                  <a:cubicBezTo>
                    <a:pt x="38898" y="1"/>
                    <a:pt x="38880" y="1"/>
                    <a:pt x="38862" y="2"/>
                  </a:cubicBezTo>
                  <a:lnTo>
                    <a:pt x="1935" y="2"/>
                  </a:lnTo>
                  <a:cubicBezTo>
                    <a:pt x="1001" y="2"/>
                    <a:pt x="201" y="736"/>
                    <a:pt x="101" y="1703"/>
                  </a:cubicBezTo>
                  <a:cubicBezTo>
                    <a:pt x="0" y="2604"/>
                    <a:pt x="734" y="3404"/>
                    <a:pt x="1668" y="3404"/>
                  </a:cubicBezTo>
                  <a:lnTo>
                    <a:pt x="38561" y="3404"/>
                  </a:lnTo>
                  <a:cubicBezTo>
                    <a:pt x="39529" y="3371"/>
                    <a:pt x="40329" y="2637"/>
                    <a:pt x="40429" y="1703"/>
                  </a:cubicBezTo>
                  <a:cubicBezTo>
                    <a:pt x="40495" y="788"/>
                    <a:pt x="39791" y="1"/>
                    <a:pt x="389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5"/>
            <p:cNvSpPr/>
            <p:nvPr/>
          </p:nvSpPr>
          <p:spPr>
            <a:xfrm>
              <a:off x="5530325" y="2093375"/>
              <a:ext cx="1159075" cy="85150"/>
            </a:xfrm>
            <a:custGeom>
              <a:avLst/>
              <a:gdLst/>
              <a:ahLst/>
              <a:cxnLst/>
              <a:rect l="l" t="t" r="r" b="b"/>
              <a:pathLst>
                <a:path w="46363" h="3406" extrusionOk="0">
                  <a:moveTo>
                    <a:pt x="44784" y="1"/>
                  </a:moveTo>
                  <a:cubicBezTo>
                    <a:pt x="44766" y="1"/>
                    <a:pt x="44748" y="1"/>
                    <a:pt x="44730" y="2"/>
                  </a:cubicBezTo>
                  <a:lnTo>
                    <a:pt x="1933" y="2"/>
                  </a:lnTo>
                  <a:cubicBezTo>
                    <a:pt x="966" y="2"/>
                    <a:pt x="165" y="736"/>
                    <a:pt x="98" y="1703"/>
                  </a:cubicBezTo>
                  <a:cubicBezTo>
                    <a:pt x="0" y="2618"/>
                    <a:pt x="703" y="3405"/>
                    <a:pt x="1610" y="3405"/>
                  </a:cubicBezTo>
                  <a:cubicBezTo>
                    <a:pt x="1629" y="3405"/>
                    <a:pt x="1647" y="3405"/>
                    <a:pt x="1666" y="3404"/>
                  </a:cubicBezTo>
                  <a:lnTo>
                    <a:pt x="44430" y="3404"/>
                  </a:lnTo>
                  <a:cubicBezTo>
                    <a:pt x="45397" y="3371"/>
                    <a:pt x="46198" y="2637"/>
                    <a:pt x="46265" y="1703"/>
                  </a:cubicBezTo>
                  <a:cubicBezTo>
                    <a:pt x="46363" y="788"/>
                    <a:pt x="45660" y="1"/>
                    <a:pt x="4478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5"/>
            <p:cNvSpPr/>
            <p:nvPr/>
          </p:nvSpPr>
          <p:spPr>
            <a:xfrm>
              <a:off x="5976425" y="2246850"/>
              <a:ext cx="698025" cy="85075"/>
            </a:xfrm>
            <a:custGeom>
              <a:avLst/>
              <a:gdLst/>
              <a:ahLst/>
              <a:cxnLst/>
              <a:rect l="l" t="t" r="r" b="b"/>
              <a:pathLst>
                <a:path w="27921" h="3403" extrusionOk="0">
                  <a:moveTo>
                    <a:pt x="1735" y="0"/>
                  </a:moveTo>
                  <a:cubicBezTo>
                    <a:pt x="768" y="0"/>
                    <a:pt x="0" y="768"/>
                    <a:pt x="0" y="1702"/>
                  </a:cubicBezTo>
                  <a:cubicBezTo>
                    <a:pt x="0" y="2636"/>
                    <a:pt x="768" y="3403"/>
                    <a:pt x="1735" y="3403"/>
                  </a:cubicBezTo>
                  <a:lnTo>
                    <a:pt x="26219" y="3403"/>
                  </a:lnTo>
                  <a:cubicBezTo>
                    <a:pt x="27186" y="3403"/>
                    <a:pt x="27920" y="2636"/>
                    <a:pt x="27920" y="1702"/>
                  </a:cubicBezTo>
                  <a:cubicBezTo>
                    <a:pt x="27920" y="768"/>
                    <a:pt x="27186" y="0"/>
                    <a:pt x="26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5"/>
            <p:cNvSpPr/>
            <p:nvPr/>
          </p:nvSpPr>
          <p:spPr>
            <a:xfrm>
              <a:off x="7329875" y="2569575"/>
              <a:ext cx="134300" cy="124275"/>
            </a:xfrm>
            <a:custGeom>
              <a:avLst/>
              <a:gdLst/>
              <a:ahLst/>
              <a:cxnLst/>
              <a:rect l="l" t="t" r="r" b="b"/>
              <a:pathLst>
                <a:path w="5372" h="4971" extrusionOk="0">
                  <a:moveTo>
                    <a:pt x="401" y="1"/>
                  </a:moveTo>
                  <a:lnTo>
                    <a:pt x="1" y="4971"/>
                  </a:lnTo>
                  <a:lnTo>
                    <a:pt x="4971" y="4971"/>
                  </a:lnTo>
                  <a:lnTo>
                    <a:pt x="5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5"/>
            <p:cNvSpPr/>
            <p:nvPr/>
          </p:nvSpPr>
          <p:spPr>
            <a:xfrm>
              <a:off x="7146425" y="2569575"/>
              <a:ext cx="135125" cy="124275"/>
            </a:xfrm>
            <a:custGeom>
              <a:avLst/>
              <a:gdLst/>
              <a:ahLst/>
              <a:cxnLst/>
              <a:rect l="l" t="t" r="r" b="b"/>
              <a:pathLst>
                <a:path w="5405" h="4971" extrusionOk="0">
                  <a:moveTo>
                    <a:pt x="434" y="1"/>
                  </a:moveTo>
                  <a:lnTo>
                    <a:pt x="0" y="4971"/>
                  </a:lnTo>
                  <a:lnTo>
                    <a:pt x="4971" y="4971"/>
                  </a:lnTo>
                  <a:lnTo>
                    <a:pt x="54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5"/>
            <p:cNvSpPr/>
            <p:nvPr/>
          </p:nvSpPr>
          <p:spPr>
            <a:xfrm>
              <a:off x="6963800" y="2569575"/>
              <a:ext cx="134275" cy="124275"/>
            </a:xfrm>
            <a:custGeom>
              <a:avLst/>
              <a:gdLst/>
              <a:ahLst/>
              <a:cxnLst/>
              <a:rect l="l" t="t" r="r" b="b"/>
              <a:pathLst>
                <a:path w="5371" h="4971" extrusionOk="0">
                  <a:moveTo>
                    <a:pt x="400" y="1"/>
                  </a:moveTo>
                  <a:lnTo>
                    <a:pt x="0" y="4971"/>
                  </a:lnTo>
                  <a:lnTo>
                    <a:pt x="4970" y="4971"/>
                  </a:lnTo>
                  <a:lnTo>
                    <a:pt x="53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5"/>
            <p:cNvSpPr/>
            <p:nvPr/>
          </p:nvSpPr>
          <p:spPr>
            <a:xfrm>
              <a:off x="6781150" y="2569575"/>
              <a:ext cx="134300" cy="124275"/>
            </a:xfrm>
            <a:custGeom>
              <a:avLst/>
              <a:gdLst/>
              <a:ahLst/>
              <a:cxnLst/>
              <a:rect l="l" t="t" r="r" b="b"/>
              <a:pathLst>
                <a:path w="5372" h="4971" extrusionOk="0">
                  <a:moveTo>
                    <a:pt x="401" y="1"/>
                  </a:moveTo>
                  <a:lnTo>
                    <a:pt x="1" y="4971"/>
                  </a:lnTo>
                  <a:lnTo>
                    <a:pt x="4971" y="4971"/>
                  </a:lnTo>
                  <a:lnTo>
                    <a:pt x="5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5"/>
            <p:cNvSpPr/>
            <p:nvPr/>
          </p:nvSpPr>
          <p:spPr>
            <a:xfrm>
              <a:off x="7314875" y="2752200"/>
              <a:ext cx="134300" cy="124300"/>
            </a:xfrm>
            <a:custGeom>
              <a:avLst/>
              <a:gdLst/>
              <a:ahLst/>
              <a:cxnLst/>
              <a:rect l="l" t="t" r="r" b="b"/>
              <a:pathLst>
                <a:path w="5372" h="4972" extrusionOk="0">
                  <a:moveTo>
                    <a:pt x="401" y="1"/>
                  </a:moveTo>
                  <a:lnTo>
                    <a:pt x="1" y="4971"/>
                  </a:lnTo>
                  <a:lnTo>
                    <a:pt x="4971" y="4971"/>
                  </a:lnTo>
                  <a:lnTo>
                    <a:pt x="53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5"/>
            <p:cNvSpPr/>
            <p:nvPr/>
          </p:nvSpPr>
          <p:spPr>
            <a:xfrm>
              <a:off x="7132250" y="2752200"/>
              <a:ext cx="134275" cy="124300"/>
            </a:xfrm>
            <a:custGeom>
              <a:avLst/>
              <a:gdLst/>
              <a:ahLst/>
              <a:cxnLst/>
              <a:rect l="l" t="t" r="r" b="b"/>
              <a:pathLst>
                <a:path w="5371" h="4972" extrusionOk="0">
                  <a:moveTo>
                    <a:pt x="401" y="1"/>
                  </a:moveTo>
                  <a:lnTo>
                    <a:pt x="0" y="4971"/>
                  </a:lnTo>
                  <a:lnTo>
                    <a:pt x="4971" y="4971"/>
                  </a:lnTo>
                  <a:lnTo>
                    <a:pt x="5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5"/>
            <p:cNvSpPr/>
            <p:nvPr/>
          </p:nvSpPr>
          <p:spPr>
            <a:xfrm>
              <a:off x="6948775" y="2752200"/>
              <a:ext cx="134300" cy="124300"/>
            </a:xfrm>
            <a:custGeom>
              <a:avLst/>
              <a:gdLst/>
              <a:ahLst/>
              <a:cxnLst/>
              <a:rect l="l" t="t" r="r" b="b"/>
              <a:pathLst>
                <a:path w="5372" h="4972" extrusionOk="0">
                  <a:moveTo>
                    <a:pt x="401" y="1"/>
                  </a:moveTo>
                  <a:lnTo>
                    <a:pt x="1" y="4971"/>
                  </a:lnTo>
                  <a:lnTo>
                    <a:pt x="4971" y="4971"/>
                  </a:lnTo>
                  <a:lnTo>
                    <a:pt x="5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5"/>
            <p:cNvSpPr/>
            <p:nvPr/>
          </p:nvSpPr>
          <p:spPr>
            <a:xfrm>
              <a:off x="6766150" y="2752200"/>
              <a:ext cx="134300" cy="124300"/>
            </a:xfrm>
            <a:custGeom>
              <a:avLst/>
              <a:gdLst/>
              <a:ahLst/>
              <a:cxnLst/>
              <a:rect l="l" t="t" r="r" b="b"/>
              <a:pathLst>
                <a:path w="5372" h="4972" extrusionOk="0">
                  <a:moveTo>
                    <a:pt x="401" y="1"/>
                  </a:moveTo>
                  <a:lnTo>
                    <a:pt x="1" y="4971"/>
                  </a:lnTo>
                  <a:lnTo>
                    <a:pt x="4971" y="4971"/>
                  </a:lnTo>
                  <a:lnTo>
                    <a:pt x="53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5"/>
            <p:cNvSpPr/>
            <p:nvPr/>
          </p:nvSpPr>
          <p:spPr>
            <a:xfrm>
              <a:off x="7299875" y="2935675"/>
              <a:ext cx="134275" cy="124275"/>
            </a:xfrm>
            <a:custGeom>
              <a:avLst/>
              <a:gdLst/>
              <a:ahLst/>
              <a:cxnLst/>
              <a:rect l="l" t="t" r="r" b="b"/>
              <a:pathLst>
                <a:path w="5371" h="4971" extrusionOk="0">
                  <a:moveTo>
                    <a:pt x="400" y="0"/>
                  </a:moveTo>
                  <a:lnTo>
                    <a:pt x="0" y="4971"/>
                  </a:lnTo>
                  <a:lnTo>
                    <a:pt x="4970" y="4971"/>
                  </a:lnTo>
                  <a:lnTo>
                    <a:pt x="5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5"/>
            <p:cNvSpPr/>
            <p:nvPr/>
          </p:nvSpPr>
          <p:spPr>
            <a:xfrm>
              <a:off x="7117225" y="2935675"/>
              <a:ext cx="134300" cy="124275"/>
            </a:xfrm>
            <a:custGeom>
              <a:avLst/>
              <a:gdLst/>
              <a:ahLst/>
              <a:cxnLst/>
              <a:rect l="l" t="t" r="r" b="b"/>
              <a:pathLst>
                <a:path w="5372" h="4971" extrusionOk="0">
                  <a:moveTo>
                    <a:pt x="401" y="0"/>
                  </a:moveTo>
                  <a:lnTo>
                    <a:pt x="1" y="4971"/>
                  </a:lnTo>
                  <a:lnTo>
                    <a:pt x="4971" y="4971"/>
                  </a:lnTo>
                  <a:lnTo>
                    <a:pt x="5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5"/>
            <p:cNvSpPr/>
            <p:nvPr/>
          </p:nvSpPr>
          <p:spPr>
            <a:xfrm>
              <a:off x="6933775" y="2935675"/>
              <a:ext cx="134275" cy="124275"/>
            </a:xfrm>
            <a:custGeom>
              <a:avLst/>
              <a:gdLst/>
              <a:ahLst/>
              <a:cxnLst/>
              <a:rect l="l" t="t" r="r" b="b"/>
              <a:pathLst>
                <a:path w="5371" h="4971" extrusionOk="0">
                  <a:moveTo>
                    <a:pt x="401" y="0"/>
                  </a:moveTo>
                  <a:lnTo>
                    <a:pt x="0" y="4971"/>
                  </a:lnTo>
                  <a:lnTo>
                    <a:pt x="4971" y="4971"/>
                  </a:lnTo>
                  <a:lnTo>
                    <a:pt x="53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5"/>
            <p:cNvSpPr/>
            <p:nvPr/>
          </p:nvSpPr>
          <p:spPr>
            <a:xfrm>
              <a:off x="6751150" y="2935675"/>
              <a:ext cx="134275" cy="124275"/>
            </a:xfrm>
            <a:custGeom>
              <a:avLst/>
              <a:gdLst/>
              <a:ahLst/>
              <a:cxnLst/>
              <a:rect l="l" t="t" r="r" b="b"/>
              <a:pathLst>
                <a:path w="5371" h="4971" extrusionOk="0">
                  <a:moveTo>
                    <a:pt x="400" y="0"/>
                  </a:moveTo>
                  <a:lnTo>
                    <a:pt x="0" y="4971"/>
                  </a:lnTo>
                  <a:lnTo>
                    <a:pt x="4970" y="4971"/>
                  </a:lnTo>
                  <a:lnTo>
                    <a:pt x="53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5"/>
            <p:cNvSpPr/>
            <p:nvPr/>
          </p:nvSpPr>
          <p:spPr>
            <a:xfrm>
              <a:off x="6364200" y="2818100"/>
              <a:ext cx="47550" cy="84250"/>
            </a:xfrm>
            <a:custGeom>
              <a:avLst/>
              <a:gdLst/>
              <a:ahLst/>
              <a:cxnLst/>
              <a:rect l="l" t="t" r="r" b="b"/>
              <a:pathLst>
                <a:path w="1902" h="3370" extrusionOk="0">
                  <a:moveTo>
                    <a:pt x="267" y="0"/>
                  </a:moveTo>
                  <a:lnTo>
                    <a:pt x="0" y="3369"/>
                  </a:lnTo>
                  <a:lnTo>
                    <a:pt x="1635" y="3369"/>
                  </a:lnTo>
                  <a:lnTo>
                    <a:pt x="19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5"/>
            <p:cNvSpPr/>
            <p:nvPr/>
          </p:nvSpPr>
          <p:spPr>
            <a:xfrm>
              <a:off x="6425075" y="2818100"/>
              <a:ext cx="48400" cy="84250"/>
            </a:xfrm>
            <a:custGeom>
              <a:avLst/>
              <a:gdLst/>
              <a:ahLst/>
              <a:cxnLst/>
              <a:rect l="l" t="t" r="r" b="b"/>
              <a:pathLst>
                <a:path w="1936" h="3370" extrusionOk="0">
                  <a:moveTo>
                    <a:pt x="267" y="0"/>
                  </a:moveTo>
                  <a:lnTo>
                    <a:pt x="0" y="3369"/>
                  </a:lnTo>
                  <a:lnTo>
                    <a:pt x="1635" y="3369"/>
                  </a:ln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5"/>
            <p:cNvSpPr/>
            <p:nvPr/>
          </p:nvSpPr>
          <p:spPr>
            <a:xfrm>
              <a:off x="6485950" y="2818100"/>
              <a:ext cx="48400" cy="84250"/>
            </a:xfrm>
            <a:custGeom>
              <a:avLst/>
              <a:gdLst/>
              <a:ahLst/>
              <a:cxnLst/>
              <a:rect l="l" t="t" r="r" b="b"/>
              <a:pathLst>
                <a:path w="1936" h="3370" extrusionOk="0">
                  <a:moveTo>
                    <a:pt x="267" y="0"/>
                  </a:moveTo>
                  <a:lnTo>
                    <a:pt x="1" y="3369"/>
                  </a:lnTo>
                  <a:lnTo>
                    <a:pt x="1668"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5"/>
            <p:cNvSpPr/>
            <p:nvPr/>
          </p:nvSpPr>
          <p:spPr>
            <a:xfrm>
              <a:off x="6546825" y="2818100"/>
              <a:ext cx="48400" cy="84250"/>
            </a:xfrm>
            <a:custGeom>
              <a:avLst/>
              <a:gdLst/>
              <a:ahLst/>
              <a:cxnLst/>
              <a:rect l="l" t="t" r="r" b="b"/>
              <a:pathLst>
                <a:path w="1936" h="3370" extrusionOk="0">
                  <a:moveTo>
                    <a:pt x="267" y="0"/>
                  </a:moveTo>
                  <a:lnTo>
                    <a:pt x="1" y="3369"/>
                  </a:lnTo>
                  <a:lnTo>
                    <a:pt x="1668" y="3369"/>
                  </a:ln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5"/>
            <p:cNvSpPr/>
            <p:nvPr/>
          </p:nvSpPr>
          <p:spPr>
            <a:xfrm>
              <a:off x="6374200" y="2693825"/>
              <a:ext cx="48400" cy="84250"/>
            </a:xfrm>
            <a:custGeom>
              <a:avLst/>
              <a:gdLst/>
              <a:ahLst/>
              <a:cxnLst/>
              <a:rect l="l" t="t" r="r" b="b"/>
              <a:pathLst>
                <a:path w="1936" h="3370" extrusionOk="0">
                  <a:moveTo>
                    <a:pt x="268" y="1"/>
                  </a:moveTo>
                  <a:lnTo>
                    <a:pt x="1" y="3370"/>
                  </a:lnTo>
                  <a:lnTo>
                    <a:pt x="1635"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5"/>
            <p:cNvSpPr/>
            <p:nvPr/>
          </p:nvSpPr>
          <p:spPr>
            <a:xfrm>
              <a:off x="6435075" y="2693825"/>
              <a:ext cx="48400" cy="84250"/>
            </a:xfrm>
            <a:custGeom>
              <a:avLst/>
              <a:gdLst/>
              <a:ahLst/>
              <a:cxnLst/>
              <a:rect l="l" t="t" r="r" b="b"/>
              <a:pathLst>
                <a:path w="1936" h="3370" extrusionOk="0">
                  <a:moveTo>
                    <a:pt x="268" y="1"/>
                  </a:moveTo>
                  <a:lnTo>
                    <a:pt x="1" y="3370"/>
                  </a:lnTo>
                  <a:lnTo>
                    <a:pt x="1669"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5"/>
            <p:cNvSpPr/>
            <p:nvPr/>
          </p:nvSpPr>
          <p:spPr>
            <a:xfrm>
              <a:off x="6495950" y="2693825"/>
              <a:ext cx="48400" cy="84250"/>
            </a:xfrm>
            <a:custGeom>
              <a:avLst/>
              <a:gdLst/>
              <a:ahLst/>
              <a:cxnLst/>
              <a:rect l="l" t="t" r="r" b="b"/>
              <a:pathLst>
                <a:path w="1936" h="3370" extrusionOk="0">
                  <a:moveTo>
                    <a:pt x="268" y="1"/>
                  </a:moveTo>
                  <a:lnTo>
                    <a:pt x="1" y="3370"/>
                  </a:lnTo>
                  <a:lnTo>
                    <a:pt x="1669" y="3370"/>
                  </a:lnTo>
                  <a:lnTo>
                    <a:pt x="19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5"/>
            <p:cNvSpPr/>
            <p:nvPr/>
          </p:nvSpPr>
          <p:spPr>
            <a:xfrm>
              <a:off x="6556825" y="2693825"/>
              <a:ext cx="48400" cy="84250"/>
            </a:xfrm>
            <a:custGeom>
              <a:avLst/>
              <a:gdLst/>
              <a:ahLst/>
              <a:cxnLst/>
              <a:rect l="l" t="t" r="r" b="b"/>
              <a:pathLst>
                <a:path w="1936" h="3370" extrusionOk="0">
                  <a:moveTo>
                    <a:pt x="268" y="1"/>
                  </a:moveTo>
                  <a:lnTo>
                    <a:pt x="1" y="3370"/>
                  </a:lnTo>
                  <a:lnTo>
                    <a:pt x="1669" y="3370"/>
                  </a:lnTo>
                  <a:lnTo>
                    <a:pt x="19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5"/>
            <p:cNvSpPr/>
            <p:nvPr/>
          </p:nvSpPr>
          <p:spPr>
            <a:xfrm>
              <a:off x="6384200" y="2569575"/>
              <a:ext cx="48400" cy="84250"/>
            </a:xfrm>
            <a:custGeom>
              <a:avLst/>
              <a:gdLst/>
              <a:ahLst/>
              <a:cxnLst/>
              <a:rect l="l" t="t" r="r" b="b"/>
              <a:pathLst>
                <a:path w="1936" h="3370" extrusionOk="0">
                  <a:moveTo>
                    <a:pt x="268" y="1"/>
                  </a:moveTo>
                  <a:lnTo>
                    <a:pt x="1" y="3370"/>
                  </a:lnTo>
                  <a:lnTo>
                    <a:pt x="1669" y="3370"/>
                  </a:lnTo>
                  <a:lnTo>
                    <a:pt x="19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5"/>
            <p:cNvSpPr/>
            <p:nvPr/>
          </p:nvSpPr>
          <p:spPr>
            <a:xfrm>
              <a:off x="6445100" y="2569575"/>
              <a:ext cx="48375" cy="84250"/>
            </a:xfrm>
            <a:custGeom>
              <a:avLst/>
              <a:gdLst/>
              <a:ahLst/>
              <a:cxnLst/>
              <a:rect l="l" t="t" r="r" b="b"/>
              <a:pathLst>
                <a:path w="1935" h="3370" extrusionOk="0">
                  <a:moveTo>
                    <a:pt x="267" y="1"/>
                  </a:moveTo>
                  <a:lnTo>
                    <a:pt x="0" y="3370"/>
                  </a:lnTo>
                  <a:lnTo>
                    <a:pt x="1668"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5"/>
            <p:cNvSpPr/>
            <p:nvPr/>
          </p:nvSpPr>
          <p:spPr>
            <a:xfrm>
              <a:off x="6505975" y="2569575"/>
              <a:ext cx="48375" cy="84250"/>
            </a:xfrm>
            <a:custGeom>
              <a:avLst/>
              <a:gdLst/>
              <a:ahLst/>
              <a:cxnLst/>
              <a:rect l="l" t="t" r="r" b="b"/>
              <a:pathLst>
                <a:path w="1935" h="3370" extrusionOk="0">
                  <a:moveTo>
                    <a:pt x="267" y="1"/>
                  </a:moveTo>
                  <a:lnTo>
                    <a:pt x="0" y="3370"/>
                  </a:lnTo>
                  <a:lnTo>
                    <a:pt x="1668"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5"/>
            <p:cNvSpPr/>
            <p:nvPr/>
          </p:nvSpPr>
          <p:spPr>
            <a:xfrm>
              <a:off x="6566850" y="2569575"/>
              <a:ext cx="48375" cy="84250"/>
            </a:xfrm>
            <a:custGeom>
              <a:avLst/>
              <a:gdLst/>
              <a:ahLst/>
              <a:cxnLst/>
              <a:rect l="l" t="t" r="r" b="b"/>
              <a:pathLst>
                <a:path w="1935" h="3370" extrusionOk="0">
                  <a:moveTo>
                    <a:pt x="300" y="1"/>
                  </a:moveTo>
                  <a:lnTo>
                    <a:pt x="0" y="3370"/>
                  </a:lnTo>
                  <a:lnTo>
                    <a:pt x="1668"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5"/>
            <p:cNvSpPr/>
            <p:nvPr/>
          </p:nvSpPr>
          <p:spPr>
            <a:xfrm>
              <a:off x="6065650" y="2818100"/>
              <a:ext cx="48400" cy="84250"/>
            </a:xfrm>
            <a:custGeom>
              <a:avLst/>
              <a:gdLst/>
              <a:ahLst/>
              <a:cxnLst/>
              <a:rect l="l" t="t" r="r" b="b"/>
              <a:pathLst>
                <a:path w="1936" h="3370" extrusionOk="0">
                  <a:moveTo>
                    <a:pt x="267" y="0"/>
                  </a:moveTo>
                  <a:lnTo>
                    <a:pt x="1" y="3369"/>
                  </a:lnTo>
                  <a:lnTo>
                    <a:pt x="1668" y="3369"/>
                  </a:ln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5"/>
            <p:cNvSpPr/>
            <p:nvPr/>
          </p:nvSpPr>
          <p:spPr>
            <a:xfrm>
              <a:off x="6126525" y="2818100"/>
              <a:ext cx="48400" cy="84250"/>
            </a:xfrm>
            <a:custGeom>
              <a:avLst/>
              <a:gdLst/>
              <a:ahLst/>
              <a:cxnLst/>
              <a:rect l="l" t="t" r="r" b="b"/>
              <a:pathLst>
                <a:path w="1936" h="3370" extrusionOk="0">
                  <a:moveTo>
                    <a:pt x="301" y="0"/>
                  </a:moveTo>
                  <a:lnTo>
                    <a:pt x="1" y="3369"/>
                  </a:lnTo>
                  <a:lnTo>
                    <a:pt x="1668"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5"/>
            <p:cNvSpPr/>
            <p:nvPr/>
          </p:nvSpPr>
          <p:spPr>
            <a:xfrm>
              <a:off x="6188250" y="2818100"/>
              <a:ext cx="48375" cy="84250"/>
            </a:xfrm>
            <a:custGeom>
              <a:avLst/>
              <a:gdLst/>
              <a:ahLst/>
              <a:cxnLst/>
              <a:rect l="l" t="t" r="r" b="b"/>
              <a:pathLst>
                <a:path w="1935" h="3370" extrusionOk="0">
                  <a:moveTo>
                    <a:pt x="267" y="0"/>
                  </a:moveTo>
                  <a:lnTo>
                    <a:pt x="0" y="3369"/>
                  </a:lnTo>
                  <a:lnTo>
                    <a:pt x="1635" y="3369"/>
                  </a:ln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5"/>
            <p:cNvSpPr/>
            <p:nvPr/>
          </p:nvSpPr>
          <p:spPr>
            <a:xfrm>
              <a:off x="6249125" y="2818100"/>
              <a:ext cx="48375" cy="84250"/>
            </a:xfrm>
            <a:custGeom>
              <a:avLst/>
              <a:gdLst/>
              <a:ahLst/>
              <a:cxnLst/>
              <a:rect l="l" t="t" r="r" b="b"/>
              <a:pathLst>
                <a:path w="1935" h="3370" extrusionOk="0">
                  <a:moveTo>
                    <a:pt x="267" y="0"/>
                  </a:moveTo>
                  <a:lnTo>
                    <a:pt x="0" y="3369"/>
                  </a:lnTo>
                  <a:lnTo>
                    <a:pt x="1635" y="3369"/>
                  </a:ln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5"/>
            <p:cNvSpPr/>
            <p:nvPr/>
          </p:nvSpPr>
          <p:spPr>
            <a:xfrm>
              <a:off x="6075650" y="2693825"/>
              <a:ext cx="48400" cy="84250"/>
            </a:xfrm>
            <a:custGeom>
              <a:avLst/>
              <a:gdLst/>
              <a:ahLst/>
              <a:cxnLst/>
              <a:rect l="l" t="t" r="r" b="b"/>
              <a:pathLst>
                <a:path w="1936" h="3370" extrusionOk="0">
                  <a:moveTo>
                    <a:pt x="301" y="1"/>
                  </a:moveTo>
                  <a:lnTo>
                    <a:pt x="1" y="3370"/>
                  </a:lnTo>
                  <a:lnTo>
                    <a:pt x="1669" y="3370"/>
                  </a:ln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5"/>
            <p:cNvSpPr/>
            <p:nvPr/>
          </p:nvSpPr>
          <p:spPr>
            <a:xfrm>
              <a:off x="6137375" y="2693825"/>
              <a:ext cx="48375" cy="84250"/>
            </a:xfrm>
            <a:custGeom>
              <a:avLst/>
              <a:gdLst/>
              <a:ahLst/>
              <a:cxnLst/>
              <a:rect l="l" t="t" r="r" b="b"/>
              <a:pathLst>
                <a:path w="1935" h="3370" extrusionOk="0">
                  <a:moveTo>
                    <a:pt x="267" y="1"/>
                  </a:moveTo>
                  <a:lnTo>
                    <a:pt x="0" y="3370"/>
                  </a:lnTo>
                  <a:lnTo>
                    <a:pt x="1635"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5"/>
            <p:cNvSpPr/>
            <p:nvPr/>
          </p:nvSpPr>
          <p:spPr>
            <a:xfrm>
              <a:off x="6198250" y="2693825"/>
              <a:ext cx="48400" cy="84250"/>
            </a:xfrm>
            <a:custGeom>
              <a:avLst/>
              <a:gdLst/>
              <a:ahLst/>
              <a:cxnLst/>
              <a:rect l="l" t="t" r="r" b="b"/>
              <a:pathLst>
                <a:path w="1936" h="3370" extrusionOk="0">
                  <a:moveTo>
                    <a:pt x="267" y="1"/>
                  </a:moveTo>
                  <a:lnTo>
                    <a:pt x="0" y="3370"/>
                  </a:lnTo>
                  <a:lnTo>
                    <a:pt x="1635"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5"/>
            <p:cNvSpPr/>
            <p:nvPr/>
          </p:nvSpPr>
          <p:spPr>
            <a:xfrm>
              <a:off x="6259125" y="2693825"/>
              <a:ext cx="48400" cy="84250"/>
            </a:xfrm>
            <a:custGeom>
              <a:avLst/>
              <a:gdLst/>
              <a:ahLst/>
              <a:cxnLst/>
              <a:rect l="l" t="t" r="r" b="b"/>
              <a:pathLst>
                <a:path w="1936" h="3370" extrusionOk="0">
                  <a:moveTo>
                    <a:pt x="267"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5"/>
            <p:cNvSpPr/>
            <p:nvPr/>
          </p:nvSpPr>
          <p:spPr>
            <a:xfrm>
              <a:off x="6086500" y="2569575"/>
              <a:ext cx="48400" cy="84250"/>
            </a:xfrm>
            <a:custGeom>
              <a:avLst/>
              <a:gdLst/>
              <a:ahLst/>
              <a:cxnLst/>
              <a:rect l="l" t="t" r="r" b="b"/>
              <a:pathLst>
                <a:path w="1936" h="3370" extrusionOk="0">
                  <a:moveTo>
                    <a:pt x="267" y="1"/>
                  </a:moveTo>
                  <a:lnTo>
                    <a:pt x="0" y="3370"/>
                  </a:lnTo>
                  <a:lnTo>
                    <a:pt x="1635"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5"/>
            <p:cNvSpPr/>
            <p:nvPr/>
          </p:nvSpPr>
          <p:spPr>
            <a:xfrm>
              <a:off x="6147375" y="2569575"/>
              <a:ext cx="48400" cy="84250"/>
            </a:xfrm>
            <a:custGeom>
              <a:avLst/>
              <a:gdLst/>
              <a:ahLst/>
              <a:cxnLst/>
              <a:rect l="l" t="t" r="r" b="b"/>
              <a:pathLst>
                <a:path w="1936" h="3370" extrusionOk="0">
                  <a:moveTo>
                    <a:pt x="267" y="1"/>
                  </a:moveTo>
                  <a:lnTo>
                    <a:pt x="1" y="3370"/>
                  </a:lnTo>
                  <a:lnTo>
                    <a:pt x="1635"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5"/>
            <p:cNvSpPr/>
            <p:nvPr/>
          </p:nvSpPr>
          <p:spPr>
            <a:xfrm>
              <a:off x="6208250" y="2569575"/>
              <a:ext cx="48400" cy="84250"/>
            </a:xfrm>
            <a:custGeom>
              <a:avLst/>
              <a:gdLst/>
              <a:ahLst/>
              <a:cxnLst/>
              <a:rect l="l" t="t" r="r" b="b"/>
              <a:pathLst>
                <a:path w="1936" h="3370" extrusionOk="0">
                  <a:moveTo>
                    <a:pt x="267" y="1"/>
                  </a:moveTo>
                  <a:lnTo>
                    <a:pt x="1"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5"/>
            <p:cNvSpPr/>
            <p:nvPr/>
          </p:nvSpPr>
          <p:spPr>
            <a:xfrm>
              <a:off x="6269125" y="2569575"/>
              <a:ext cx="48400" cy="84250"/>
            </a:xfrm>
            <a:custGeom>
              <a:avLst/>
              <a:gdLst/>
              <a:ahLst/>
              <a:cxnLst/>
              <a:rect l="l" t="t" r="r" b="b"/>
              <a:pathLst>
                <a:path w="1936" h="3370" extrusionOk="0">
                  <a:moveTo>
                    <a:pt x="268" y="1"/>
                  </a:moveTo>
                  <a:lnTo>
                    <a:pt x="1" y="3370"/>
                  </a:lnTo>
                  <a:lnTo>
                    <a:pt x="1669"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5"/>
            <p:cNvSpPr/>
            <p:nvPr/>
          </p:nvSpPr>
          <p:spPr>
            <a:xfrm>
              <a:off x="5767950" y="2818100"/>
              <a:ext cx="48375" cy="84250"/>
            </a:xfrm>
            <a:custGeom>
              <a:avLst/>
              <a:gdLst/>
              <a:ahLst/>
              <a:cxnLst/>
              <a:rect l="l" t="t" r="r" b="b"/>
              <a:pathLst>
                <a:path w="1935" h="3370" extrusionOk="0">
                  <a:moveTo>
                    <a:pt x="267" y="0"/>
                  </a:moveTo>
                  <a:lnTo>
                    <a:pt x="0" y="3369"/>
                  </a:lnTo>
                  <a:lnTo>
                    <a:pt x="1668"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5"/>
            <p:cNvSpPr/>
            <p:nvPr/>
          </p:nvSpPr>
          <p:spPr>
            <a:xfrm>
              <a:off x="5828825" y="2818100"/>
              <a:ext cx="48375" cy="84250"/>
            </a:xfrm>
            <a:custGeom>
              <a:avLst/>
              <a:gdLst/>
              <a:ahLst/>
              <a:cxnLst/>
              <a:rect l="l" t="t" r="r" b="b"/>
              <a:pathLst>
                <a:path w="1935" h="3370" extrusionOk="0">
                  <a:moveTo>
                    <a:pt x="267" y="0"/>
                  </a:moveTo>
                  <a:lnTo>
                    <a:pt x="0" y="3369"/>
                  </a:lnTo>
                  <a:lnTo>
                    <a:pt x="1668" y="3369"/>
                  </a:lnTo>
                  <a:lnTo>
                    <a:pt x="19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5"/>
            <p:cNvSpPr/>
            <p:nvPr/>
          </p:nvSpPr>
          <p:spPr>
            <a:xfrm>
              <a:off x="5889700" y="2818100"/>
              <a:ext cx="48375" cy="84250"/>
            </a:xfrm>
            <a:custGeom>
              <a:avLst/>
              <a:gdLst/>
              <a:ahLst/>
              <a:cxnLst/>
              <a:rect l="l" t="t" r="r" b="b"/>
              <a:pathLst>
                <a:path w="1935" h="3370" extrusionOk="0">
                  <a:moveTo>
                    <a:pt x="300" y="0"/>
                  </a:moveTo>
                  <a:lnTo>
                    <a:pt x="0" y="3369"/>
                  </a:lnTo>
                  <a:lnTo>
                    <a:pt x="1668"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5"/>
            <p:cNvSpPr/>
            <p:nvPr/>
          </p:nvSpPr>
          <p:spPr>
            <a:xfrm>
              <a:off x="5950575" y="2818100"/>
              <a:ext cx="48375" cy="84250"/>
            </a:xfrm>
            <a:custGeom>
              <a:avLst/>
              <a:gdLst/>
              <a:ahLst/>
              <a:cxnLst/>
              <a:rect l="l" t="t" r="r" b="b"/>
              <a:pathLst>
                <a:path w="1935" h="3370" extrusionOk="0">
                  <a:moveTo>
                    <a:pt x="300" y="0"/>
                  </a:moveTo>
                  <a:lnTo>
                    <a:pt x="0" y="3369"/>
                  </a:lnTo>
                  <a:lnTo>
                    <a:pt x="1668" y="3369"/>
                  </a:lnTo>
                  <a:lnTo>
                    <a:pt x="19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5"/>
            <p:cNvSpPr/>
            <p:nvPr/>
          </p:nvSpPr>
          <p:spPr>
            <a:xfrm>
              <a:off x="5777950" y="2693825"/>
              <a:ext cx="48400" cy="84250"/>
            </a:xfrm>
            <a:custGeom>
              <a:avLst/>
              <a:gdLst/>
              <a:ahLst/>
              <a:cxnLst/>
              <a:rect l="l" t="t" r="r" b="b"/>
              <a:pathLst>
                <a:path w="1936" h="3370" extrusionOk="0">
                  <a:moveTo>
                    <a:pt x="267"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5"/>
            <p:cNvSpPr/>
            <p:nvPr/>
          </p:nvSpPr>
          <p:spPr>
            <a:xfrm>
              <a:off x="5838825" y="2693825"/>
              <a:ext cx="48400" cy="84250"/>
            </a:xfrm>
            <a:custGeom>
              <a:avLst/>
              <a:gdLst/>
              <a:ahLst/>
              <a:cxnLst/>
              <a:rect l="l" t="t" r="r" b="b"/>
              <a:pathLst>
                <a:path w="1936" h="3370" extrusionOk="0">
                  <a:moveTo>
                    <a:pt x="301"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5"/>
            <p:cNvSpPr/>
            <p:nvPr/>
          </p:nvSpPr>
          <p:spPr>
            <a:xfrm>
              <a:off x="5899700" y="2693825"/>
              <a:ext cx="48400" cy="84250"/>
            </a:xfrm>
            <a:custGeom>
              <a:avLst/>
              <a:gdLst/>
              <a:ahLst/>
              <a:cxnLst/>
              <a:rect l="l" t="t" r="r" b="b"/>
              <a:pathLst>
                <a:path w="1936" h="3370" extrusionOk="0">
                  <a:moveTo>
                    <a:pt x="301" y="1"/>
                  </a:moveTo>
                  <a:lnTo>
                    <a:pt x="0" y="3370"/>
                  </a:lnTo>
                  <a:lnTo>
                    <a:pt x="1668" y="3370"/>
                  </a:lnTo>
                  <a:lnTo>
                    <a:pt x="19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5"/>
            <p:cNvSpPr/>
            <p:nvPr/>
          </p:nvSpPr>
          <p:spPr>
            <a:xfrm>
              <a:off x="5961400" y="2693825"/>
              <a:ext cx="48400" cy="84250"/>
            </a:xfrm>
            <a:custGeom>
              <a:avLst/>
              <a:gdLst/>
              <a:ahLst/>
              <a:cxnLst/>
              <a:rect l="l" t="t" r="r" b="b"/>
              <a:pathLst>
                <a:path w="1936" h="3370" extrusionOk="0">
                  <a:moveTo>
                    <a:pt x="268" y="1"/>
                  </a:moveTo>
                  <a:lnTo>
                    <a:pt x="1" y="3370"/>
                  </a:lnTo>
                  <a:lnTo>
                    <a:pt x="1635" y="3370"/>
                  </a:lnTo>
                  <a:lnTo>
                    <a:pt x="19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5"/>
            <p:cNvSpPr/>
            <p:nvPr/>
          </p:nvSpPr>
          <p:spPr>
            <a:xfrm>
              <a:off x="5787950" y="2569575"/>
              <a:ext cx="48400" cy="84250"/>
            </a:xfrm>
            <a:custGeom>
              <a:avLst/>
              <a:gdLst/>
              <a:ahLst/>
              <a:cxnLst/>
              <a:rect l="l" t="t" r="r" b="b"/>
              <a:pathLst>
                <a:path w="1936" h="3370" extrusionOk="0">
                  <a:moveTo>
                    <a:pt x="301" y="1"/>
                  </a:moveTo>
                  <a:lnTo>
                    <a:pt x="1"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5"/>
            <p:cNvSpPr/>
            <p:nvPr/>
          </p:nvSpPr>
          <p:spPr>
            <a:xfrm>
              <a:off x="5848825" y="2569575"/>
              <a:ext cx="48400" cy="84250"/>
            </a:xfrm>
            <a:custGeom>
              <a:avLst/>
              <a:gdLst/>
              <a:ahLst/>
              <a:cxnLst/>
              <a:rect l="l" t="t" r="r" b="b"/>
              <a:pathLst>
                <a:path w="1936" h="3370" extrusionOk="0">
                  <a:moveTo>
                    <a:pt x="301" y="1"/>
                  </a:moveTo>
                  <a:lnTo>
                    <a:pt x="1" y="3370"/>
                  </a:lnTo>
                  <a:lnTo>
                    <a:pt x="1669" y="3370"/>
                  </a:lnTo>
                  <a:lnTo>
                    <a:pt x="19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5"/>
            <p:cNvSpPr/>
            <p:nvPr/>
          </p:nvSpPr>
          <p:spPr>
            <a:xfrm>
              <a:off x="5910550" y="2569575"/>
              <a:ext cx="48375" cy="84250"/>
            </a:xfrm>
            <a:custGeom>
              <a:avLst/>
              <a:gdLst/>
              <a:ahLst/>
              <a:cxnLst/>
              <a:rect l="l" t="t" r="r" b="b"/>
              <a:pathLst>
                <a:path w="1935" h="3370" extrusionOk="0">
                  <a:moveTo>
                    <a:pt x="267" y="1"/>
                  </a:moveTo>
                  <a:lnTo>
                    <a:pt x="0" y="3370"/>
                  </a:lnTo>
                  <a:lnTo>
                    <a:pt x="1635" y="3370"/>
                  </a:lnTo>
                  <a:lnTo>
                    <a:pt x="19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5"/>
            <p:cNvSpPr/>
            <p:nvPr/>
          </p:nvSpPr>
          <p:spPr>
            <a:xfrm>
              <a:off x="5971425" y="2569575"/>
              <a:ext cx="48375" cy="84250"/>
            </a:xfrm>
            <a:custGeom>
              <a:avLst/>
              <a:gdLst/>
              <a:ahLst/>
              <a:cxnLst/>
              <a:rect l="l" t="t" r="r" b="b"/>
              <a:pathLst>
                <a:path w="1935" h="3370" extrusionOk="0">
                  <a:moveTo>
                    <a:pt x="267" y="1"/>
                  </a:moveTo>
                  <a:lnTo>
                    <a:pt x="0" y="3370"/>
                  </a:lnTo>
                  <a:lnTo>
                    <a:pt x="1635" y="3370"/>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5"/>
            <p:cNvSpPr/>
            <p:nvPr/>
          </p:nvSpPr>
          <p:spPr>
            <a:xfrm>
              <a:off x="5470225" y="2818100"/>
              <a:ext cx="48400" cy="84250"/>
            </a:xfrm>
            <a:custGeom>
              <a:avLst/>
              <a:gdLst/>
              <a:ahLst/>
              <a:cxnLst/>
              <a:rect l="l" t="t" r="r" b="b"/>
              <a:pathLst>
                <a:path w="1936" h="3370" extrusionOk="0">
                  <a:moveTo>
                    <a:pt x="267" y="0"/>
                  </a:moveTo>
                  <a:lnTo>
                    <a:pt x="1" y="3369"/>
                  </a:lnTo>
                  <a:lnTo>
                    <a:pt x="1635"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5"/>
            <p:cNvSpPr/>
            <p:nvPr/>
          </p:nvSpPr>
          <p:spPr>
            <a:xfrm>
              <a:off x="5531100" y="2818100"/>
              <a:ext cx="48400" cy="84250"/>
            </a:xfrm>
            <a:custGeom>
              <a:avLst/>
              <a:gdLst/>
              <a:ahLst/>
              <a:cxnLst/>
              <a:rect l="l" t="t" r="r" b="b"/>
              <a:pathLst>
                <a:path w="1936" h="3370" extrusionOk="0">
                  <a:moveTo>
                    <a:pt x="267" y="0"/>
                  </a:moveTo>
                  <a:lnTo>
                    <a:pt x="1" y="3369"/>
                  </a:lnTo>
                  <a:lnTo>
                    <a:pt x="1668" y="3369"/>
                  </a:lnTo>
                  <a:lnTo>
                    <a:pt x="19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5"/>
            <p:cNvSpPr/>
            <p:nvPr/>
          </p:nvSpPr>
          <p:spPr>
            <a:xfrm>
              <a:off x="5591975" y="2818100"/>
              <a:ext cx="48400" cy="84250"/>
            </a:xfrm>
            <a:custGeom>
              <a:avLst/>
              <a:gdLst/>
              <a:ahLst/>
              <a:cxnLst/>
              <a:rect l="l" t="t" r="r" b="b"/>
              <a:pathLst>
                <a:path w="1936" h="3370" extrusionOk="0">
                  <a:moveTo>
                    <a:pt x="268" y="0"/>
                  </a:moveTo>
                  <a:lnTo>
                    <a:pt x="1" y="3369"/>
                  </a:lnTo>
                  <a:lnTo>
                    <a:pt x="1669" y="3369"/>
                  </a:lnTo>
                  <a:lnTo>
                    <a:pt x="19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5"/>
            <p:cNvSpPr/>
            <p:nvPr/>
          </p:nvSpPr>
          <p:spPr>
            <a:xfrm>
              <a:off x="5652850" y="2818100"/>
              <a:ext cx="48400" cy="84250"/>
            </a:xfrm>
            <a:custGeom>
              <a:avLst/>
              <a:gdLst/>
              <a:ahLst/>
              <a:cxnLst/>
              <a:rect l="l" t="t" r="r" b="b"/>
              <a:pathLst>
                <a:path w="1936" h="3370" extrusionOk="0">
                  <a:moveTo>
                    <a:pt x="268" y="0"/>
                  </a:moveTo>
                  <a:lnTo>
                    <a:pt x="1" y="3369"/>
                  </a:lnTo>
                  <a:lnTo>
                    <a:pt x="1669" y="3369"/>
                  </a:lnTo>
                  <a:lnTo>
                    <a:pt x="19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5"/>
            <p:cNvSpPr/>
            <p:nvPr/>
          </p:nvSpPr>
          <p:spPr>
            <a:xfrm>
              <a:off x="5480225" y="2693825"/>
              <a:ext cx="48400" cy="84250"/>
            </a:xfrm>
            <a:custGeom>
              <a:avLst/>
              <a:gdLst/>
              <a:ahLst/>
              <a:cxnLst/>
              <a:rect l="l" t="t" r="r" b="b"/>
              <a:pathLst>
                <a:path w="1936" h="3370" extrusionOk="0">
                  <a:moveTo>
                    <a:pt x="268" y="1"/>
                  </a:moveTo>
                  <a:lnTo>
                    <a:pt x="1" y="3370"/>
                  </a:lnTo>
                  <a:lnTo>
                    <a:pt x="1669" y="3370"/>
                  </a:lnTo>
                  <a:lnTo>
                    <a:pt x="19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5"/>
            <p:cNvSpPr/>
            <p:nvPr/>
          </p:nvSpPr>
          <p:spPr>
            <a:xfrm>
              <a:off x="5541100" y="2693825"/>
              <a:ext cx="48400" cy="84250"/>
            </a:xfrm>
            <a:custGeom>
              <a:avLst/>
              <a:gdLst/>
              <a:ahLst/>
              <a:cxnLst/>
              <a:rect l="l" t="t" r="r" b="b"/>
              <a:pathLst>
                <a:path w="1936" h="3370" extrusionOk="0">
                  <a:moveTo>
                    <a:pt x="268" y="1"/>
                  </a:moveTo>
                  <a:lnTo>
                    <a:pt x="1" y="3370"/>
                  </a:lnTo>
                  <a:lnTo>
                    <a:pt x="1669" y="3370"/>
                  </a:lnTo>
                  <a:lnTo>
                    <a:pt x="19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5"/>
            <p:cNvSpPr/>
            <p:nvPr/>
          </p:nvSpPr>
          <p:spPr>
            <a:xfrm>
              <a:off x="5601975" y="2693825"/>
              <a:ext cx="48400" cy="84250"/>
            </a:xfrm>
            <a:custGeom>
              <a:avLst/>
              <a:gdLst/>
              <a:ahLst/>
              <a:cxnLst/>
              <a:rect l="l" t="t" r="r" b="b"/>
              <a:pathLst>
                <a:path w="1936" h="3370" extrusionOk="0">
                  <a:moveTo>
                    <a:pt x="268" y="1"/>
                  </a:moveTo>
                  <a:lnTo>
                    <a:pt x="1" y="3370"/>
                  </a:lnTo>
                  <a:lnTo>
                    <a:pt x="1669" y="3370"/>
                  </a:lnTo>
                  <a:lnTo>
                    <a:pt x="19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5"/>
            <p:cNvSpPr/>
            <p:nvPr/>
          </p:nvSpPr>
          <p:spPr>
            <a:xfrm>
              <a:off x="5662875" y="2693825"/>
              <a:ext cx="48375" cy="84250"/>
            </a:xfrm>
            <a:custGeom>
              <a:avLst/>
              <a:gdLst/>
              <a:ahLst/>
              <a:cxnLst/>
              <a:rect l="l" t="t" r="r" b="b"/>
              <a:pathLst>
                <a:path w="1935" h="3370" extrusionOk="0">
                  <a:moveTo>
                    <a:pt x="300" y="1"/>
                  </a:moveTo>
                  <a:lnTo>
                    <a:pt x="0" y="3370"/>
                  </a:lnTo>
                  <a:lnTo>
                    <a:pt x="1668" y="3370"/>
                  </a:lnTo>
                  <a:lnTo>
                    <a:pt x="19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5"/>
            <p:cNvSpPr/>
            <p:nvPr/>
          </p:nvSpPr>
          <p:spPr>
            <a:xfrm>
              <a:off x="5490250" y="2569575"/>
              <a:ext cx="48375" cy="84250"/>
            </a:xfrm>
            <a:custGeom>
              <a:avLst/>
              <a:gdLst/>
              <a:ahLst/>
              <a:cxnLst/>
              <a:rect l="l" t="t" r="r" b="b"/>
              <a:pathLst>
                <a:path w="1935" h="3370" extrusionOk="0">
                  <a:moveTo>
                    <a:pt x="267"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5"/>
            <p:cNvSpPr/>
            <p:nvPr/>
          </p:nvSpPr>
          <p:spPr>
            <a:xfrm>
              <a:off x="5551125" y="2569575"/>
              <a:ext cx="48375" cy="84250"/>
            </a:xfrm>
            <a:custGeom>
              <a:avLst/>
              <a:gdLst/>
              <a:ahLst/>
              <a:cxnLst/>
              <a:rect l="l" t="t" r="r" b="b"/>
              <a:pathLst>
                <a:path w="1935" h="3370" extrusionOk="0">
                  <a:moveTo>
                    <a:pt x="267" y="1"/>
                  </a:moveTo>
                  <a:lnTo>
                    <a:pt x="0" y="3370"/>
                  </a:lnTo>
                  <a:lnTo>
                    <a:pt x="1668" y="3370"/>
                  </a:lnTo>
                  <a:lnTo>
                    <a:pt x="19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5"/>
            <p:cNvSpPr/>
            <p:nvPr/>
          </p:nvSpPr>
          <p:spPr>
            <a:xfrm>
              <a:off x="5612000" y="2569575"/>
              <a:ext cx="48375" cy="84250"/>
            </a:xfrm>
            <a:custGeom>
              <a:avLst/>
              <a:gdLst/>
              <a:ahLst/>
              <a:cxnLst/>
              <a:rect l="l" t="t" r="r" b="b"/>
              <a:pathLst>
                <a:path w="1935" h="3370" extrusionOk="0">
                  <a:moveTo>
                    <a:pt x="300"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5"/>
            <p:cNvSpPr/>
            <p:nvPr/>
          </p:nvSpPr>
          <p:spPr>
            <a:xfrm>
              <a:off x="5672875" y="2569575"/>
              <a:ext cx="48400" cy="84250"/>
            </a:xfrm>
            <a:custGeom>
              <a:avLst/>
              <a:gdLst/>
              <a:ahLst/>
              <a:cxnLst/>
              <a:rect l="l" t="t" r="r" b="b"/>
              <a:pathLst>
                <a:path w="1936" h="3370" extrusionOk="0">
                  <a:moveTo>
                    <a:pt x="301" y="1"/>
                  </a:moveTo>
                  <a:lnTo>
                    <a:pt x="0" y="3370"/>
                  </a:lnTo>
                  <a:lnTo>
                    <a:pt x="1668" y="3370"/>
                  </a:lnTo>
                  <a:lnTo>
                    <a:pt x="19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5"/>
            <p:cNvSpPr/>
            <p:nvPr/>
          </p:nvSpPr>
          <p:spPr>
            <a:xfrm>
              <a:off x="6522650" y="2984975"/>
              <a:ext cx="60050" cy="54025"/>
            </a:xfrm>
            <a:custGeom>
              <a:avLst/>
              <a:gdLst/>
              <a:ahLst/>
              <a:cxnLst/>
              <a:rect l="l" t="t" r="r" b="b"/>
              <a:pathLst>
                <a:path w="2402" h="2161" extrusionOk="0">
                  <a:moveTo>
                    <a:pt x="1280" y="1"/>
                  </a:moveTo>
                  <a:cubicBezTo>
                    <a:pt x="1004" y="1"/>
                    <a:pt x="722" y="109"/>
                    <a:pt x="501" y="330"/>
                  </a:cubicBezTo>
                  <a:cubicBezTo>
                    <a:pt x="34" y="764"/>
                    <a:pt x="0" y="1431"/>
                    <a:pt x="401" y="1865"/>
                  </a:cubicBezTo>
                  <a:cubicBezTo>
                    <a:pt x="597" y="2061"/>
                    <a:pt x="857" y="2161"/>
                    <a:pt x="1122" y="2161"/>
                  </a:cubicBezTo>
                  <a:cubicBezTo>
                    <a:pt x="1399" y="2161"/>
                    <a:pt x="1680" y="2052"/>
                    <a:pt x="1902" y="1831"/>
                  </a:cubicBezTo>
                  <a:cubicBezTo>
                    <a:pt x="2369" y="1398"/>
                    <a:pt x="2402" y="730"/>
                    <a:pt x="2002" y="297"/>
                  </a:cubicBezTo>
                  <a:cubicBezTo>
                    <a:pt x="1806" y="101"/>
                    <a:pt x="1545" y="1"/>
                    <a:pt x="1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5"/>
            <p:cNvSpPr/>
            <p:nvPr/>
          </p:nvSpPr>
          <p:spPr>
            <a:xfrm>
              <a:off x="6404225" y="2984975"/>
              <a:ext cx="60075" cy="54025"/>
            </a:xfrm>
            <a:custGeom>
              <a:avLst/>
              <a:gdLst/>
              <a:ahLst/>
              <a:cxnLst/>
              <a:rect l="l" t="t" r="r" b="b"/>
              <a:pathLst>
                <a:path w="2403" h="2161" extrusionOk="0">
                  <a:moveTo>
                    <a:pt x="1280" y="1"/>
                  </a:moveTo>
                  <a:cubicBezTo>
                    <a:pt x="1004" y="1"/>
                    <a:pt x="722" y="109"/>
                    <a:pt x="501" y="330"/>
                  </a:cubicBezTo>
                  <a:cubicBezTo>
                    <a:pt x="34" y="764"/>
                    <a:pt x="1" y="1431"/>
                    <a:pt x="401" y="1865"/>
                  </a:cubicBezTo>
                  <a:cubicBezTo>
                    <a:pt x="597" y="2061"/>
                    <a:pt x="857" y="2161"/>
                    <a:pt x="1123" y="2161"/>
                  </a:cubicBezTo>
                  <a:cubicBezTo>
                    <a:pt x="1399" y="2161"/>
                    <a:pt x="1681" y="2052"/>
                    <a:pt x="1902" y="1831"/>
                  </a:cubicBezTo>
                  <a:cubicBezTo>
                    <a:pt x="2369" y="1398"/>
                    <a:pt x="2402" y="730"/>
                    <a:pt x="2002" y="297"/>
                  </a:cubicBezTo>
                  <a:cubicBezTo>
                    <a:pt x="1806" y="101"/>
                    <a:pt x="1546" y="1"/>
                    <a:pt x="1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5"/>
            <p:cNvSpPr/>
            <p:nvPr/>
          </p:nvSpPr>
          <p:spPr>
            <a:xfrm>
              <a:off x="6287525" y="2984875"/>
              <a:ext cx="56675" cy="53425"/>
            </a:xfrm>
            <a:custGeom>
              <a:avLst/>
              <a:gdLst/>
              <a:ahLst/>
              <a:cxnLst/>
              <a:rect l="l" t="t" r="r" b="b"/>
              <a:pathLst>
                <a:path w="2267" h="2137" extrusionOk="0">
                  <a:moveTo>
                    <a:pt x="1233" y="1"/>
                  </a:moveTo>
                  <a:cubicBezTo>
                    <a:pt x="632" y="34"/>
                    <a:pt x="132" y="468"/>
                    <a:pt x="65" y="1068"/>
                  </a:cubicBezTo>
                  <a:cubicBezTo>
                    <a:pt x="1" y="1649"/>
                    <a:pt x="437" y="2137"/>
                    <a:pt x="1009" y="2137"/>
                  </a:cubicBezTo>
                  <a:cubicBezTo>
                    <a:pt x="1028" y="2137"/>
                    <a:pt x="1047" y="2136"/>
                    <a:pt x="1066" y="2135"/>
                  </a:cubicBezTo>
                  <a:cubicBezTo>
                    <a:pt x="1666" y="2135"/>
                    <a:pt x="2167" y="1668"/>
                    <a:pt x="2200" y="1068"/>
                  </a:cubicBezTo>
                  <a:cubicBezTo>
                    <a:pt x="2267" y="501"/>
                    <a:pt x="1800" y="1"/>
                    <a:pt x="1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5"/>
            <p:cNvSpPr/>
            <p:nvPr/>
          </p:nvSpPr>
          <p:spPr>
            <a:xfrm>
              <a:off x="6169100" y="2984875"/>
              <a:ext cx="56700" cy="53425"/>
            </a:xfrm>
            <a:custGeom>
              <a:avLst/>
              <a:gdLst/>
              <a:ahLst/>
              <a:cxnLst/>
              <a:rect l="l" t="t" r="r" b="b"/>
              <a:pathLst>
                <a:path w="2268" h="2137" extrusionOk="0">
                  <a:moveTo>
                    <a:pt x="1233" y="1"/>
                  </a:moveTo>
                  <a:cubicBezTo>
                    <a:pt x="633" y="34"/>
                    <a:pt x="132" y="468"/>
                    <a:pt x="66" y="1068"/>
                  </a:cubicBezTo>
                  <a:cubicBezTo>
                    <a:pt x="1" y="1649"/>
                    <a:pt x="437" y="2137"/>
                    <a:pt x="1010" y="2137"/>
                  </a:cubicBezTo>
                  <a:cubicBezTo>
                    <a:pt x="1028" y="2137"/>
                    <a:pt x="1047" y="2136"/>
                    <a:pt x="1066" y="2135"/>
                  </a:cubicBezTo>
                  <a:cubicBezTo>
                    <a:pt x="1667" y="2135"/>
                    <a:pt x="2167" y="1668"/>
                    <a:pt x="2200" y="1068"/>
                  </a:cubicBezTo>
                  <a:cubicBezTo>
                    <a:pt x="2267" y="501"/>
                    <a:pt x="1800" y="1"/>
                    <a:pt x="1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5"/>
            <p:cNvSpPr/>
            <p:nvPr/>
          </p:nvSpPr>
          <p:spPr>
            <a:xfrm>
              <a:off x="6051500" y="2984875"/>
              <a:ext cx="55875" cy="53425"/>
            </a:xfrm>
            <a:custGeom>
              <a:avLst/>
              <a:gdLst/>
              <a:ahLst/>
              <a:cxnLst/>
              <a:rect l="l" t="t" r="r" b="b"/>
              <a:pathLst>
                <a:path w="2235" h="2137" extrusionOk="0">
                  <a:moveTo>
                    <a:pt x="1200" y="1"/>
                  </a:moveTo>
                  <a:cubicBezTo>
                    <a:pt x="600" y="34"/>
                    <a:pt x="100" y="468"/>
                    <a:pt x="33" y="1068"/>
                  </a:cubicBezTo>
                  <a:cubicBezTo>
                    <a:pt x="1" y="1649"/>
                    <a:pt x="406" y="2137"/>
                    <a:pt x="977" y="2137"/>
                  </a:cubicBezTo>
                  <a:cubicBezTo>
                    <a:pt x="996" y="2137"/>
                    <a:pt x="1015" y="2136"/>
                    <a:pt x="1034" y="2135"/>
                  </a:cubicBezTo>
                  <a:cubicBezTo>
                    <a:pt x="1634" y="2135"/>
                    <a:pt x="2134" y="1668"/>
                    <a:pt x="2201" y="1068"/>
                  </a:cubicBezTo>
                  <a:cubicBezTo>
                    <a:pt x="2234" y="501"/>
                    <a:pt x="1767" y="1"/>
                    <a:pt x="1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5933075" y="2984875"/>
              <a:ext cx="55875" cy="53425"/>
            </a:xfrm>
            <a:custGeom>
              <a:avLst/>
              <a:gdLst/>
              <a:ahLst/>
              <a:cxnLst/>
              <a:rect l="l" t="t" r="r" b="b"/>
              <a:pathLst>
                <a:path w="2235" h="2137" extrusionOk="0">
                  <a:moveTo>
                    <a:pt x="1201" y="1"/>
                  </a:moveTo>
                  <a:cubicBezTo>
                    <a:pt x="600" y="34"/>
                    <a:pt x="100" y="468"/>
                    <a:pt x="33" y="1068"/>
                  </a:cubicBezTo>
                  <a:cubicBezTo>
                    <a:pt x="1" y="1649"/>
                    <a:pt x="406" y="2137"/>
                    <a:pt x="977" y="2137"/>
                  </a:cubicBezTo>
                  <a:cubicBezTo>
                    <a:pt x="996" y="2137"/>
                    <a:pt x="1015" y="2136"/>
                    <a:pt x="1034" y="2135"/>
                  </a:cubicBezTo>
                  <a:cubicBezTo>
                    <a:pt x="1634" y="2135"/>
                    <a:pt x="2135" y="1668"/>
                    <a:pt x="2201" y="1068"/>
                  </a:cubicBezTo>
                  <a:cubicBezTo>
                    <a:pt x="2235" y="501"/>
                    <a:pt x="1801" y="1"/>
                    <a:pt x="1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5"/>
            <p:cNvSpPr/>
            <p:nvPr/>
          </p:nvSpPr>
          <p:spPr>
            <a:xfrm>
              <a:off x="5814700" y="2984875"/>
              <a:ext cx="55825" cy="53425"/>
            </a:xfrm>
            <a:custGeom>
              <a:avLst/>
              <a:gdLst/>
              <a:ahLst/>
              <a:cxnLst/>
              <a:rect l="l" t="t" r="r" b="b"/>
              <a:pathLst>
                <a:path w="2233" h="2137" extrusionOk="0">
                  <a:moveTo>
                    <a:pt x="1199" y="1"/>
                  </a:moveTo>
                  <a:cubicBezTo>
                    <a:pt x="598" y="34"/>
                    <a:pt x="98" y="468"/>
                    <a:pt x="65" y="1068"/>
                  </a:cubicBezTo>
                  <a:cubicBezTo>
                    <a:pt x="0" y="1649"/>
                    <a:pt x="436" y="2137"/>
                    <a:pt x="979" y="2137"/>
                  </a:cubicBezTo>
                  <a:cubicBezTo>
                    <a:pt x="996" y="2137"/>
                    <a:pt x="1014" y="2136"/>
                    <a:pt x="1032" y="2135"/>
                  </a:cubicBezTo>
                  <a:cubicBezTo>
                    <a:pt x="1633" y="2135"/>
                    <a:pt x="2133" y="1668"/>
                    <a:pt x="2200" y="1068"/>
                  </a:cubicBezTo>
                  <a:cubicBezTo>
                    <a:pt x="2233" y="501"/>
                    <a:pt x="1799" y="1"/>
                    <a:pt x="1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5"/>
            <p:cNvSpPr/>
            <p:nvPr/>
          </p:nvSpPr>
          <p:spPr>
            <a:xfrm>
              <a:off x="5696275" y="2984875"/>
              <a:ext cx="56675" cy="53425"/>
            </a:xfrm>
            <a:custGeom>
              <a:avLst/>
              <a:gdLst/>
              <a:ahLst/>
              <a:cxnLst/>
              <a:rect l="l" t="t" r="r" b="b"/>
              <a:pathLst>
                <a:path w="2267" h="2137" extrusionOk="0">
                  <a:moveTo>
                    <a:pt x="1199" y="1"/>
                  </a:moveTo>
                  <a:cubicBezTo>
                    <a:pt x="599" y="34"/>
                    <a:pt x="98" y="468"/>
                    <a:pt x="65" y="1068"/>
                  </a:cubicBezTo>
                  <a:cubicBezTo>
                    <a:pt x="0" y="1649"/>
                    <a:pt x="436" y="2137"/>
                    <a:pt x="979" y="2137"/>
                  </a:cubicBezTo>
                  <a:cubicBezTo>
                    <a:pt x="997" y="2137"/>
                    <a:pt x="1014" y="2136"/>
                    <a:pt x="1032" y="2135"/>
                  </a:cubicBezTo>
                  <a:cubicBezTo>
                    <a:pt x="1633" y="2135"/>
                    <a:pt x="2133" y="1668"/>
                    <a:pt x="2200" y="1068"/>
                  </a:cubicBezTo>
                  <a:cubicBezTo>
                    <a:pt x="2267" y="501"/>
                    <a:pt x="1800" y="1"/>
                    <a:pt x="1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5"/>
            <p:cNvSpPr/>
            <p:nvPr/>
          </p:nvSpPr>
          <p:spPr>
            <a:xfrm>
              <a:off x="5577850" y="2984875"/>
              <a:ext cx="56675" cy="53425"/>
            </a:xfrm>
            <a:custGeom>
              <a:avLst/>
              <a:gdLst/>
              <a:ahLst/>
              <a:cxnLst/>
              <a:rect l="l" t="t" r="r" b="b"/>
              <a:pathLst>
                <a:path w="2267" h="2137" extrusionOk="0">
                  <a:moveTo>
                    <a:pt x="1233" y="1"/>
                  </a:moveTo>
                  <a:cubicBezTo>
                    <a:pt x="599" y="34"/>
                    <a:pt x="99" y="468"/>
                    <a:pt x="65" y="1068"/>
                  </a:cubicBezTo>
                  <a:cubicBezTo>
                    <a:pt x="1" y="1649"/>
                    <a:pt x="437" y="2137"/>
                    <a:pt x="979" y="2137"/>
                  </a:cubicBezTo>
                  <a:cubicBezTo>
                    <a:pt x="997" y="2137"/>
                    <a:pt x="1015" y="2136"/>
                    <a:pt x="1033" y="2135"/>
                  </a:cubicBezTo>
                  <a:cubicBezTo>
                    <a:pt x="1633" y="2135"/>
                    <a:pt x="2133" y="1668"/>
                    <a:pt x="2200" y="1068"/>
                  </a:cubicBezTo>
                  <a:cubicBezTo>
                    <a:pt x="2267" y="501"/>
                    <a:pt x="1800" y="1"/>
                    <a:pt x="12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5459425" y="2984875"/>
              <a:ext cx="56700" cy="53425"/>
            </a:xfrm>
            <a:custGeom>
              <a:avLst/>
              <a:gdLst/>
              <a:ahLst/>
              <a:cxnLst/>
              <a:rect l="l" t="t" r="r" b="b"/>
              <a:pathLst>
                <a:path w="2268" h="2137" extrusionOk="0">
                  <a:moveTo>
                    <a:pt x="1233" y="1"/>
                  </a:moveTo>
                  <a:cubicBezTo>
                    <a:pt x="633" y="34"/>
                    <a:pt x="132" y="468"/>
                    <a:pt x="66" y="1068"/>
                  </a:cubicBezTo>
                  <a:cubicBezTo>
                    <a:pt x="1" y="1649"/>
                    <a:pt x="437" y="2137"/>
                    <a:pt x="979" y="2137"/>
                  </a:cubicBezTo>
                  <a:cubicBezTo>
                    <a:pt x="997" y="2137"/>
                    <a:pt x="1015" y="2136"/>
                    <a:pt x="1033" y="2135"/>
                  </a:cubicBezTo>
                  <a:cubicBezTo>
                    <a:pt x="1633" y="2135"/>
                    <a:pt x="2134" y="1668"/>
                    <a:pt x="2200" y="1068"/>
                  </a:cubicBezTo>
                  <a:cubicBezTo>
                    <a:pt x="2267" y="501"/>
                    <a:pt x="1800" y="1"/>
                    <a:pt x="1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5310950" y="1912450"/>
              <a:ext cx="353600" cy="477850"/>
            </a:xfrm>
            <a:custGeom>
              <a:avLst/>
              <a:gdLst/>
              <a:ahLst/>
              <a:cxnLst/>
              <a:rect l="l" t="t" r="r" b="b"/>
              <a:pathLst>
                <a:path w="14144" h="19114" extrusionOk="0">
                  <a:moveTo>
                    <a:pt x="4401" y="14093"/>
                  </a:moveTo>
                  <a:cubicBezTo>
                    <a:pt x="4438" y="14093"/>
                    <a:pt x="4510" y="14115"/>
                    <a:pt x="4629" y="14180"/>
                  </a:cubicBezTo>
                  <a:lnTo>
                    <a:pt x="4629" y="14180"/>
                  </a:lnTo>
                  <a:cubicBezTo>
                    <a:pt x="4543" y="14162"/>
                    <a:pt x="4456" y="14139"/>
                    <a:pt x="4370" y="14110"/>
                  </a:cubicBezTo>
                  <a:cubicBezTo>
                    <a:pt x="4370" y="14100"/>
                    <a:pt x="4380" y="14093"/>
                    <a:pt x="4401" y="14093"/>
                  </a:cubicBezTo>
                  <a:close/>
                  <a:moveTo>
                    <a:pt x="6138" y="0"/>
                  </a:moveTo>
                  <a:cubicBezTo>
                    <a:pt x="5738" y="567"/>
                    <a:pt x="5438" y="1034"/>
                    <a:pt x="5104" y="1568"/>
                  </a:cubicBezTo>
                  <a:cubicBezTo>
                    <a:pt x="4804" y="2068"/>
                    <a:pt x="4504" y="2569"/>
                    <a:pt x="4203" y="3102"/>
                  </a:cubicBezTo>
                  <a:cubicBezTo>
                    <a:pt x="3636" y="4136"/>
                    <a:pt x="3069" y="5171"/>
                    <a:pt x="2569" y="6271"/>
                  </a:cubicBezTo>
                  <a:cubicBezTo>
                    <a:pt x="2068" y="7372"/>
                    <a:pt x="1635" y="8506"/>
                    <a:pt x="1235" y="9640"/>
                  </a:cubicBezTo>
                  <a:cubicBezTo>
                    <a:pt x="834" y="10841"/>
                    <a:pt x="501" y="12042"/>
                    <a:pt x="267" y="13243"/>
                  </a:cubicBezTo>
                  <a:lnTo>
                    <a:pt x="100" y="14210"/>
                  </a:lnTo>
                  <a:lnTo>
                    <a:pt x="100" y="14310"/>
                  </a:lnTo>
                  <a:lnTo>
                    <a:pt x="67" y="14477"/>
                  </a:lnTo>
                  <a:cubicBezTo>
                    <a:pt x="67" y="14611"/>
                    <a:pt x="34" y="14744"/>
                    <a:pt x="34" y="14911"/>
                  </a:cubicBezTo>
                  <a:cubicBezTo>
                    <a:pt x="0" y="15044"/>
                    <a:pt x="0" y="15211"/>
                    <a:pt x="34" y="15378"/>
                  </a:cubicBezTo>
                  <a:lnTo>
                    <a:pt x="34" y="15645"/>
                  </a:lnTo>
                  <a:lnTo>
                    <a:pt x="100" y="15945"/>
                  </a:lnTo>
                  <a:cubicBezTo>
                    <a:pt x="134" y="16145"/>
                    <a:pt x="167" y="16345"/>
                    <a:pt x="234" y="16545"/>
                  </a:cubicBezTo>
                  <a:cubicBezTo>
                    <a:pt x="334" y="16779"/>
                    <a:pt x="434" y="16979"/>
                    <a:pt x="534" y="17179"/>
                  </a:cubicBezTo>
                  <a:cubicBezTo>
                    <a:pt x="768" y="17579"/>
                    <a:pt x="1101" y="17946"/>
                    <a:pt x="1468" y="18247"/>
                  </a:cubicBezTo>
                  <a:cubicBezTo>
                    <a:pt x="2002" y="18647"/>
                    <a:pt x="2669" y="18914"/>
                    <a:pt x="3336" y="19047"/>
                  </a:cubicBezTo>
                  <a:cubicBezTo>
                    <a:pt x="3803" y="19114"/>
                    <a:pt x="4237" y="19114"/>
                    <a:pt x="4704" y="19114"/>
                  </a:cubicBezTo>
                  <a:cubicBezTo>
                    <a:pt x="5071" y="19080"/>
                    <a:pt x="5438" y="19047"/>
                    <a:pt x="5804" y="18980"/>
                  </a:cubicBezTo>
                  <a:cubicBezTo>
                    <a:pt x="6438" y="18847"/>
                    <a:pt x="7105" y="18680"/>
                    <a:pt x="7706" y="18480"/>
                  </a:cubicBezTo>
                  <a:cubicBezTo>
                    <a:pt x="8840" y="18113"/>
                    <a:pt x="9974" y="17646"/>
                    <a:pt x="11042" y="17112"/>
                  </a:cubicBezTo>
                  <a:cubicBezTo>
                    <a:pt x="12109" y="16612"/>
                    <a:pt x="13143" y="16012"/>
                    <a:pt x="14144" y="15378"/>
                  </a:cubicBezTo>
                  <a:lnTo>
                    <a:pt x="12943" y="12709"/>
                  </a:lnTo>
                  <a:cubicBezTo>
                    <a:pt x="10875" y="13276"/>
                    <a:pt x="8807" y="13743"/>
                    <a:pt x="6705" y="14077"/>
                  </a:cubicBezTo>
                  <a:cubicBezTo>
                    <a:pt x="6354" y="14127"/>
                    <a:pt x="5984" y="14177"/>
                    <a:pt x="5624" y="14199"/>
                  </a:cubicBezTo>
                  <a:lnTo>
                    <a:pt x="5624" y="14199"/>
                  </a:lnTo>
                  <a:cubicBezTo>
                    <a:pt x="6211" y="12330"/>
                    <a:pt x="6951" y="10523"/>
                    <a:pt x="7873" y="8806"/>
                  </a:cubicBezTo>
                  <a:cubicBezTo>
                    <a:pt x="8340" y="7872"/>
                    <a:pt x="8873" y="6938"/>
                    <a:pt x="9374" y="6004"/>
                  </a:cubicBezTo>
                  <a:cubicBezTo>
                    <a:pt x="9641" y="5537"/>
                    <a:pt x="9941" y="5070"/>
                    <a:pt x="10208" y="4637"/>
                  </a:cubicBezTo>
                  <a:cubicBezTo>
                    <a:pt x="10474" y="4203"/>
                    <a:pt x="10741" y="3703"/>
                    <a:pt x="11008" y="3336"/>
                  </a:cubicBezTo>
                  <a:lnTo>
                    <a:pt x="6138"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5622825" y="2190975"/>
              <a:ext cx="90100" cy="112775"/>
            </a:xfrm>
            <a:custGeom>
              <a:avLst/>
              <a:gdLst/>
              <a:ahLst/>
              <a:cxnLst/>
              <a:rect l="l" t="t" r="r" b="b"/>
              <a:pathLst>
                <a:path w="3604" h="4511" extrusionOk="0">
                  <a:moveTo>
                    <a:pt x="1802" y="0"/>
                  </a:moveTo>
                  <a:lnTo>
                    <a:pt x="1" y="1802"/>
                  </a:lnTo>
                  <a:lnTo>
                    <a:pt x="368" y="4270"/>
                  </a:lnTo>
                  <a:cubicBezTo>
                    <a:pt x="772" y="4446"/>
                    <a:pt x="1187" y="4510"/>
                    <a:pt x="1580" y="4510"/>
                  </a:cubicBezTo>
                  <a:cubicBezTo>
                    <a:pt x="2680" y="4510"/>
                    <a:pt x="3603" y="4003"/>
                    <a:pt x="3603" y="4003"/>
                  </a:cubicBezTo>
                  <a:lnTo>
                    <a:pt x="1802"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5"/>
            <p:cNvSpPr/>
            <p:nvPr/>
          </p:nvSpPr>
          <p:spPr>
            <a:xfrm>
              <a:off x="5667875" y="2155125"/>
              <a:ext cx="100100" cy="135950"/>
            </a:xfrm>
            <a:custGeom>
              <a:avLst/>
              <a:gdLst/>
              <a:ahLst/>
              <a:cxnLst/>
              <a:rect l="l" t="t" r="r" b="b"/>
              <a:pathLst>
                <a:path w="4004" h="5438" extrusionOk="0">
                  <a:moveTo>
                    <a:pt x="2669" y="0"/>
                  </a:moveTo>
                  <a:lnTo>
                    <a:pt x="0" y="1434"/>
                  </a:lnTo>
                  <a:lnTo>
                    <a:pt x="1801" y="5437"/>
                  </a:lnTo>
                  <a:lnTo>
                    <a:pt x="4003" y="3369"/>
                  </a:lnTo>
                  <a:lnTo>
                    <a:pt x="2669"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5909700" y="1595450"/>
              <a:ext cx="19200" cy="25225"/>
            </a:xfrm>
            <a:custGeom>
              <a:avLst/>
              <a:gdLst/>
              <a:ahLst/>
              <a:cxnLst/>
              <a:rect l="l" t="t" r="r" b="b"/>
              <a:pathLst>
                <a:path w="768" h="1009" extrusionOk="0">
                  <a:moveTo>
                    <a:pt x="431" y="1"/>
                  </a:moveTo>
                  <a:cubicBezTo>
                    <a:pt x="273" y="1"/>
                    <a:pt x="98" y="193"/>
                    <a:pt x="67" y="471"/>
                  </a:cubicBezTo>
                  <a:cubicBezTo>
                    <a:pt x="1" y="738"/>
                    <a:pt x="134" y="972"/>
                    <a:pt x="301" y="1005"/>
                  </a:cubicBezTo>
                  <a:cubicBezTo>
                    <a:pt x="316" y="1008"/>
                    <a:pt x="330" y="1009"/>
                    <a:pt x="344" y="1009"/>
                  </a:cubicBezTo>
                  <a:cubicBezTo>
                    <a:pt x="525" y="1009"/>
                    <a:pt x="673" y="819"/>
                    <a:pt x="735" y="571"/>
                  </a:cubicBezTo>
                  <a:cubicBezTo>
                    <a:pt x="768" y="271"/>
                    <a:pt x="668" y="38"/>
                    <a:pt x="468" y="4"/>
                  </a:cubicBezTo>
                  <a:cubicBezTo>
                    <a:pt x="456" y="2"/>
                    <a:pt x="443" y="1"/>
                    <a:pt x="4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5902200" y="1619725"/>
              <a:ext cx="34225" cy="68025"/>
            </a:xfrm>
            <a:custGeom>
              <a:avLst/>
              <a:gdLst/>
              <a:ahLst/>
              <a:cxnLst/>
              <a:rect l="l" t="t" r="r" b="b"/>
              <a:pathLst>
                <a:path w="1369" h="2721" extrusionOk="0">
                  <a:moveTo>
                    <a:pt x="401" y="1"/>
                  </a:moveTo>
                  <a:lnTo>
                    <a:pt x="1" y="2603"/>
                  </a:lnTo>
                  <a:cubicBezTo>
                    <a:pt x="199" y="2679"/>
                    <a:pt x="412" y="2720"/>
                    <a:pt x="626" y="2720"/>
                  </a:cubicBezTo>
                  <a:cubicBezTo>
                    <a:pt x="879" y="2720"/>
                    <a:pt x="1133" y="2662"/>
                    <a:pt x="1368" y="2536"/>
                  </a:cubicBezTo>
                  <a:cubicBezTo>
                    <a:pt x="935" y="1735"/>
                    <a:pt x="601" y="901"/>
                    <a:pt x="401" y="1"/>
                  </a:cubicBez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5888025" y="1552900"/>
              <a:ext cx="45200" cy="12650"/>
            </a:xfrm>
            <a:custGeom>
              <a:avLst/>
              <a:gdLst/>
              <a:ahLst/>
              <a:cxnLst/>
              <a:rect l="l" t="t" r="r" b="b"/>
              <a:pathLst>
                <a:path w="1808" h="506" extrusionOk="0">
                  <a:moveTo>
                    <a:pt x="897" y="1"/>
                  </a:moveTo>
                  <a:cubicBezTo>
                    <a:pt x="634" y="1"/>
                    <a:pt x="375" y="67"/>
                    <a:pt x="134" y="205"/>
                  </a:cubicBezTo>
                  <a:cubicBezTo>
                    <a:pt x="0" y="272"/>
                    <a:pt x="34" y="472"/>
                    <a:pt x="167" y="506"/>
                  </a:cubicBezTo>
                  <a:lnTo>
                    <a:pt x="267" y="506"/>
                  </a:lnTo>
                  <a:cubicBezTo>
                    <a:pt x="466" y="397"/>
                    <a:pt x="684" y="338"/>
                    <a:pt x="906" y="338"/>
                  </a:cubicBezTo>
                  <a:cubicBezTo>
                    <a:pt x="1094" y="338"/>
                    <a:pt x="1285" y="380"/>
                    <a:pt x="1468" y="472"/>
                  </a:cubicBezTo>
                  <a:cubicBezTo>
                    <a:pt x="1496" y="486"/>
                    <a:pt x="1523" y="492"/>
                    <a:pt x="1549" y="492"/>
                  </a:cubicBezTo>
                  <a:cubicBezTo>
                    <a:pt x="1708" y="492"/>
                    <a:pt x="1807" y="258"/>
                    <a:pt x="1635" y="172"/>
                  </a:cubicBezTo>
                  <a:cubicBezTo>
                    <a:pt x="1393" y="59"/>
                    <a:pt x="1144" y="1"/>
                    <a:pt x="8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5640350" y="1623075"/>
              <a:ext cx="241400" cy="298375"/>
            </a:xfrm>
            <a:custGeom>
              <a:avLst/>
              <a:gdLst/>
              <a:ahLst/>
              <a:cxnLst/>
              <a:rect l="l" t="t" r="r" b="b"/>
              <a:pathLst>
                <a:path w="9656" h="11935" extrusionOk="0">
                  <a:moveTo>
                    <a:pt x="1868" y="0"/>
                  </a:moveTo>
                  <a:lnTo>
                    <a:pt x="1868" y="0"/>
                  </a:lnTo>
                  <a:cubicBezTo>
                    <a:pt x="2035" y="2569"/>
                    <a:pt x="1935" y="7205"/>
                    <a:pt x="0" y="8640"/>
                  </a:cubicBezTo>
                  <a:cubicBezTo>
                    <a:pt x="0" y="8640"/>
                    <a:pt x="334" y="11275"/>
                    <a:pt x="5004" y="11842"/>
                  </a:cubicBezTo>
                  <a:cubicBezTo>
                    <a:pt x="5517" y="11906"/>
                    <a:pt x="5955" y="11934"/>
                    <a:pt x="6327" y="11934"/>
                  </a:cubicBezTo>
                  <a:cubicBezTo>
                    <a:pt x="9655" y="11934"/>
                    <a:pt x="7739" y="9640"/>
                    <a:pt x="7739" y="9640"/>
                  </a:cubicBezTo>
                  <a:cubicBezTo>
                    <a:pt x="5037" y="8606"/>
                    <a:pt x="5371" y="6538"/>
                    <a:pt x="6105" y="4670"/>
                  </a:cubicBezTo>
                  <a:lnTo>
                    <a:pt x="1868"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5596150" y="1793700"/>
              <a:ext cx="248525" cy="92925"/>
            </a:xfrm>
            <a:custGeom>
              <a:avLst/>
              <a:gdLst/>
              <a:ahLst/>
              <a:cxnLst/>
              <a:rect l="l" t="t" r="r" b="b"/>
              <a:pathLst>
                <a:path w="9941" h="3717" extrusionOk="0">
                  <a:moveTo>
                    <a:pt x="4255" y="1"/>
                  </a:moveTo>
                  <a:cubicBezTo>
                    <a:pt x="3851" y="1"/>
                    <a:pt x="3463" y="18"/>
                    <a:pt x="3103" y="47"/>
                  </a:cubicBezTo>
                  <a:cubicBezTo>
                    <a:pt x="1135" y="180"/>
                    <a:pt x="0" y="1047"/>
                    <a:pt x="134" y="2682"/>
                  </a:cubicBezTo>
                  <a:cubicBezTo>
                    <a:pt x="134" y="2782"/>
                    <a:pt x="134" y="2882"/>
                    <a:pt x="101" y="2982"/>
                  </a:cubicBezTo>
                  <a:lnTo>
                    <a:pt x="9774" y="3716"/>
                  </a:lnTo>
                  <a:cubicBezTo>
                    <a:pt x="9774" y="3716"/>
                    <a:pt x="9507" y="2048"/>
                    <a:pt x="9941" y="1648"/>
                  </a:cubicBezTo>
                  <a:cubicBezTo>
                    <a:pt x="8453" y="381"/>
                    <a:pt x="6170" y="1"/>
                    <a:pt x="42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5346800" y="4369825"/>
              <a:ext cx="45900" cy="21575"/>
            </a:xfrm>
            <a:custGeom>
              <a:avLst/>
              <a:gdLst/>
              <a:ahLst/>
              <a:cxnLst/>
              <a:rect l="l" t="t" r="r" b="b"/>
              <a:pathLst>
                <a:path w="1836" h="863" extrusionOk="0">
                  <a:moveTo>
                    <a:pt x="692" y="159"/>
                  </a:moveTo>
                  <a:cubicBezTo>
                    <a:pt x="1032" y="159"/>
                    <a:pt x="1393" y="200"/>
                    <a:pt x="1535" y="342"/>
                  </a:cubicBezTo>
                  <a:cubicBezTo>
                    <a:pt x="1602" y="376"/>
                    <a:pt x="1635" y="442"/>
                    <a:pt x="1635" y="509"/>
                  </a:cubicBezTo>
                  <a:cubicBezTo>
                    <a:pt x="1635" y="643"/>
                    <a:pt x="1568" y="676"/>
                    <a:pt x="1568" y="676"/>
                  </a:cubicBezTo>
                  <a:cubicBezTo>
                    <a:pt x="1532" y="697"/>
                    <a:pt x="1486" y="706"/>
                    <a:pt x="1432" y="706"/>
                  </a:cubicBezTo>
                  <a:cubicBezTo>
                    <a:pt x="1143" y="706"/>
                    <a:pt x="639" y="429"/>
                    <a:pt x="301" y="176"/>
                  </a:cubicBezTo>
                  <a:cubicBezTo>
                    <a:pt x="417" y="166"/>
                    <a:pt x="553" y="159"/>
                    <a:pt x="692" y="159"/>
                  </a:cubicBezTo>
                  <a:close/>
                  <a:moveTo>
                    <a:pt x="743" y="1"/>
                  </a:moveTo>
                  <a:cubicBezTo>
                    <a:pt x="401" y="1"/>
                    <a:pt x="101" y="42"/>
                    <a:pt x="67" y="42"/>
                  </a:cubicBezTo>
                  <a:cubicBezTo>
                    <a:pt x="34" y="42"/>
                    <a:pt x="34" y="76"/>
                    <a:pt x="1" y="109"/>
                  </a:cubicBezTo>
                  <a:cubicBezTo>
                    <a:pt x="1" y="109"/>
                    <a:pt x="1" y="142"/>
                    <a:pt x="34" y="176"/>
                  </a:cubicBezTo>
                  <a:cubicBezTo>
                    <a:pt x="273" y="385"/>
                    <a:pt x="1023" y="863"/>
                    <a:pt x="1463" y="863"/>
                  </a:cubicBezTo>
                  <a:cubicBezTo>
                    <a:pt x="1514" y="863"/>
                    <a:pt x="1561" y="857"/>
                    <a:pt x="1602" y="843"/>
                  </a:cubicBezTo>
                  <a:lnTo>
                    <a:pt x="1635" y="843"/>
                  </a:lnTo>
                  <a:cubicBezTo>
                    <a:pt x="1769" y="776"/>
                    <a:pt x="1835" y="643"/>
                    <a:pt x="1802" y="509"/>
                  </a:cubicBezTo>
                  <a:cubicBezTo>
                    <a:pt x="1802" y="376"/>
                    <a:pt x="1735" y="276"/>
                    <a:pt x="1669" y="209"/>
                  </a:cubicBezTo>
                  <a:cubicBezTo>
                    <a:pt x="1468" y="42"/>
                    <a:pt x="1085" y="1"/>
                    <a:pt x="743"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5"/>
            <p:cNvSpPr/>
            <p:nvPr/>
          </p:nvSpPr>
          <p:spPr>
            <a:xfrm>
              <a:off x="5346800" y="4346350"/>
              <a:ext cx="40050" cy="27875"/>
            </a:xfrm>
            <a:custGeom>
              <a:avLst/>
              <a:gdLst/>
              <a:ahLst/>
              <a:cxnLst/>
              <a:rect l="l" t="t" r="r" b="b"/>
              <a:pathLst>
                <a:path w="1602" h="1115" extrusionOk="0">
                  <a:moveTo>
                    <a:pt x="1101" y="181"/>
                  </a:moveTo>
                  <a:cubicBezTo>
                    <a:pt x="1202" y="181"/>
                    <a:pt x="1268" y="181"/>
                    <a:pt x="1335" y="214"/>
                  </a:cubicBezTo>
                  <a:cubicBezTo>
                    <a:pt x="1435" y="281"/>
                    <a:pt x="1402" y="347"/>
                    <a:pt x="1402" y="347"/>
                  </a:cubicBezTo>
                  <a:cubicBezTo>
                    <a:pt x="1335" y="581"/>
                    <a:pt x="701" y="881"/>
                    <a:pt x="268" y="948"/>
                  </a:cubicBezTo>
                  <a:cubicBezTo>
                    <a:pt x="434" y="648"/>
                    <a:pt x="735" y="381"/>
                    <a:pt x="1035" y="181"/>
                  </a:cubicBezTo>
                  <a:close/>
                  <a:moveTo>
                    <a:pt x="1175" y="1"/>
                  </a:moveTo>
                  <a:cubicBezTo>
                    <a:pt x="1140" y="1"/>
                    <a:pt x="1104" y="5"/>
                    <a:pt x="1068" y="14"/>
                  </a:cubicBezTo>
                  <a:cubicBezTo>
                    <a:pt x="568" y="114"/>
                    <a:pt x="34" y="981"/>
                    <a:pt x="34" y="1015"/>
                  </a:cubicBezTo>
                  <a:cubicBezTo>
                    <a:pt x="1" y="1015"/>
                    <a:pt x="1" y="1048"/>
                    <a:pt x="34" y="1081"/>
                  </a:cubicBezTo>
                  <a:cubicBezTo>
                    <a:pt x="34" y="1115"/>
                    <a:pt x="67" y="1115"/>
                    <a:pt x="101" y="1115"/>
                  </a:cubicBezTo>
                  <a:cubicBezTo>
                    <a:pt x="301" y="1115"/>
                    <a:pt x="468" y="1081"/>
                    <a:pt x="668" y="1015"/>
                  </a:cubicBezTo>
                  <a:cubicBezTo>
                    <a:pt x="1101" y="848"/>
                    <a:pt x="1502" y="614"/>
                    <a:pt x="1568" y="381"/>
                  </a:cubicBezTo>
                  <a:cubicBezTo>
                    <a:pt x="1602" y="247"/>
                    <a:pt x="1535" y="147"/>
                    <a:pt x="1435" y="81"/>
                  </a:cubicBezTo>
                  <a:cubicBezTo>
                    <a:pt x="1362" y="32"/>
                    <a:pt x="1271" y="1"/>
                    <a:pt x="1175"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5"/>
            <p:cNvSpPr/>
            <p:nvPr/>
          </p:nvSpPr>
          <p:spPr>
            <a:xfrm>
              <a:off x="5992275" y="4512825"/>
              <a:ext cx="55050" cy="20675"/>
            </a:xfrm>
            <a:custGeom>
              <a:avLst/>
              <a:gdLst/>
              <a:ahLst/>
              <a:cxnLst/>
              <a:rect l="l" t="t" r="r" b="b"/>
              <a:pathLst>
                <a:path w="2202" h="827" extrusionOk="0">
                  <a:moveTo>
                    <a:pt x="1835" y="160"/>
                  </a:moveTo>
                  <a:cubicBezTo>
                    <a:pt x="1901" y="160"/>
                    <a:pt x="1935" y="226"/>
                    <a:pt x="1968" y="260"/>
                  </a:cubicBezTo>
                  <a:cubicBezTo>
                    <a:pt x="2035" y="393"/>
                    <a:pt x="2002" y="427"/>
                    <a:pt x="1968" y="460"/>
                  </a:cubicBezTo>
                  <a:cubicBezTo>
                    <a:pt x="1883" y="588"/>
                    <a:pt x="1495" y="648"/>
                    <a:pt x="1053" y="648"/>
                  </a:cubicBezTo>
                  <a:cubicBezTo>
                    <a:pt x="805" y="648"/>
                    <a:pt x="540" y="629"/>
                    <a:pt x="300" y="593"/>
                  </a:cubicBezTo>
                  <a:cubicBezTo>
                    <a:pt x="734" y="360"/>
                    <a:pt x="1168" y="226"/>
                    <a:pt x="1635" y="160"/>
                  </a:cubicBezTo>
                  <a:close/>
                  <a:moveTo>
                    <a:pt x="1668" y="1"/>
                  </a:moveTo>
                  <a:cubicBezTo>
                    <a:pt x="1059" y="1"/>
                    <a:pt x="93" y="564"/>
                    <a:pt x="33" y="593"/>
                  </a:cubicBezTo>
                  <a:cubicBezTo>
                    <a:pt x="0" y="593"/>
                    <a:pt x="0" y="627"/>
                    <a:pt x="0" y="660"/>
                  </a:cubicBezTo>
                  <a:cubicBezTo>
                    <a:pt x="0" y="693"/>
                    <a:pt x="33" y="727"/>
                    <a:pt x="67" y="727"/>
                  </a:cubicBezTo>
                  <a:cubicBezTo>
                    <a:pt x="400" y="793"/>
                    <a:pt x="767" y="827"/>
                    <a:pt x="1134" y="827"/>
                  </a:cubicBezTo>
                  <a:cubicBezTo>
                    <a:pt x="1568" y="827"/>
                    <a:pt x="2002" y="760"/>
                    <a:pt x="2135" y="560"/>
                  </a:cubicBezTo>
                  <a:cubicBezTo>
                    <a:pt x="2202" y="460"/>
                    <a:pt x="2202" y="326"/>
                    <a:pt x="2135" y="226"/>
                  </a:cubicBezTo>
                  <a:cubicBezTo>
                    <a:pt x="2068" y="126"/>
                    <a:pt x="1968" y="60"/>
                    <a:pt x="1868" y="26"/>
                  </a:cubicBezTo>
                  <a:cubicBezTo>
                    <a:pt x="1808" y="9"/>
                    <a:pt x="1741" y="1"/>
                    <a:pt x="1668"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5991425" y="4492400"/>
              <a:ext cx="34225" cy="38600"/>
            </a:xfrm>
            <a:custGeom>
              <a:avLst/>
              <a:gdLst/>
              <a:ahLst/>
              <a:cxnLst/>
              <a:rect l="l" t="t" r="r" b="b"/>
              <a:pathLst>
                <a:path w="1369" h="1544" extrusionOk="0">
                  <a:moveTo>
                    <a:pt x="968" y="143"/>
                  </a:moveTo>
                  <a:cubicBezTo>
                    <a:pt x="1135" y="143"/>
                    <a:pt x="1135" y="209"/>
                    <a:pt x="1135" y="243"/>
                  </a:cubicBezTo>
                  <a:cubicBezTo>
                    <a:pt x="1168" y="476"/>
                    <a:pt x="635" y="1077"/>
                    <a:pt x="201" y="1310"/>
                  </a:cubicBezTo>
                  <a:cubicBezTo>
                    <a:pt x="234" y="910"/>
                    <a:pt x="401" y="543"/>
                    <a:pt x="635" y="243"/>
                  </a:cubicBezTo>
                  <a:cubicBezTo>
                    <a:pt x="735" y="176"/>
                    <a:pt x="835" y="143"/>
                    <a:pt x="935" y="143"/>
                  </a:cubicBezTo>
                  <a:close/>
                  <a:moveTo>
                    <a:pt x="913" y="1"/>
                  </a:moveTo>
                  <a:cubicBezTo>
                    <a:pt x="777" y="1"/>
                    <a:pt x="644" y="60"/>
                    <a:pt x="534" y="143"/>
                  </a:cubicBezTo>
                  <a:cubicBezTo>
                    <a:pt x="101" y="510"/>
                    <a:pt x="34" y="1410"/>
                    <a:pt x="1" y="1477"/>
                  </a:cubicBezTo>
                  <a:cubicBezTo>
                    <a:pt x="1" y="1477"/>
                    <a:pt x="34" y="1510"/>
                    <a:pt x="34" y="1544"/>
                  </a:cubicBezTo>
                  <a:lnTo>
                    <a:pt x="134" y="1544"/>
                  </a:lnTo>
                  <a:cubicBezTo>
                    <a:pt x="534" y="1377"/>
                    <a:pt x="1368" y="610"/>
                    <a:pt x="1302" y="243"/>
                  </a:cubicBezTo>
                  <a:cubicBezTo>
                    <a:pt x="1302" y="143"/>
                    <a:pt x="1235" y="9"/>
                    <a:pt x="1001" y="9"/>
                  </a:cubicBezTo>
                  <a:cubicBezTo>
                    <a:pt x="972" y="3"/>
                    <a:pt x="942" y="1"/>
                    <a:pt x="913"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5898875" y="4330000"/>
              <a:ext cx="95075" cy="199350"/>
            </a:xfrm>
            <a:custGeom>
              <a:avLst/>
              <a:gdLst/>
              <a:ahLst/>
              <a:cxnLst/>
              <a:rect l="l" t="t" r="r" b="b"/>
              <a:pathLst>
                <a:path w="3803" h="7974" extrusionOk="0">
                  <a:moveTo>
                    <a:pt x="367" y="1"/>
                  </a:moveTo>
                  <a:lnTo>
                    <a:pt x="0" y="7973"/>
                  </a:lnTo>
                  <a:lnTo>
                    <a:pt x="3469" y="7973"/>
                  </a:lnTo>
                  <a:lnTo>
                    <a:pt x="3803"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5255900" y="4160725"/>
              <a:ext cx="181825" cy="208500"/>
            </a:xfrm>
            <a:custGeom>
              <a:avLst/>
              <a:gdLst/>
              <a:ahLst/>
              <a:cxnLst/>
              <a:rect l="l" t="t" r="r" b="b"/>
              <a:pathLst>
                <a:path w="7273" h="8340" extrusionOk="0">
                  <a:moveTo>
                    <a:pt x="4104" y="0"/>
                  </a:moveTo>
                  <a:lnTo>
                    <a:pt x="1" y="7472"/>
                  </a:lnTo>
                  <a:lnTo>
                    <a:pt x="3203" y="8339"/>
                  </a:lnTo>
                  <a:lnTo>
                    <a:pt x="7273" y="867"/>
                  </a:lnTo>
                  <a:lnTo>
                    <a:pt x="4104"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5"/>
            <p:cNvSpPr/>
            <p:nvPr/>
          </p:nvSpPr>
          <p:spPr>
            <a:xfrm>
              <a:off x="5197525" y="4315800"/>
              <a:ext cx="266875" cy="197025"/>
            </a:xfrm>
            <a:custGeom>
              <a:avLst/>
              <a:gdLst/>
              <a:ahLst/>
              <a:cxnLst/>
              <a:rect l="l" t="t" r="r" b="b"/>
              <a:pathLst>
                <a:path w="10675" h="7881" extrusionOk="0">
                  <a:moveTo>
                    <a:pt x="2429" y="0"/>
                  </a:moveTo>
                  <a:cubicBezTo>
                    <a:pt x="2345" y="0"/>
                    <a:pt x="2267" y="37"/>
                    <a:pt x="2202" y="102"/>
                  </a:cubicBezTo>
                  <a:lnTo>
                    <a:pt x="201" y="2537"/>
                  </a:lnTo>
                  <a:cubicBezTo>
                    <a:pt x="1" y="2770"/>
                    <a:pt x="67" y="3137"/>
                    <a:pt x="368" y="3304"/>
                  </a:cubicBezTo>
                  <a:cubicBezTo>
                    <a:pt x="1602" y="3904"/>
                    <a:pt x="2202" y="4138"/>
                    <a:pt x="3703" y="4905"/>
                  </a:cubicBezTo>
                  <a:cubicBezTo>
                    <a:pt x="4637" y="5372"/>
                    <a:pt x="7406" y="7440"/>
                    <a:pt x="8807" y="7807"/>
                  </a:cubicBezTo>
                  <a:cubicBezTo>
                    <a:pt x="8984" y="7858"/>
                    <a:pt x="9147" y="7880"/>
                    <a:pt x="9295" y="7880"/>
                  </a:cubicBezTo>
                  <a:cubicBezTo>
                    <a:pt x="10326" y="7880"/>
                    <a:pt x="10674" y="6806"/>
                    <a:pt x="10208" y="6573"/>
                  </a:cubicBezTo>
                  <a:cubicBezTo>
                    <a:pt x="8440" y="5639"/>
                    <a:pt x="7072" y="4105"/>
                    <a:pt x="6405" y="2237"/>
                  </a:cubicBezTo>
                  <a:cubicBezTo>
                    <a:pt x="6339" y="2070"/>
                    <a:pt x="6205" y="1903"/>
                    <a:pt x="6005" y="1803"/>
                  </a:cubicBezTo>
                  <a:lnTo>
                    <a:pt x="2569" y="35"/>
                  </a:lnTo>
                  <a:cubicBezTo>
                    <a:pt x="2522" y="11"/>
                    <a:pt x="2475" y="0"/>
                    <a:pt x="24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5864675" y="4519300"/>
              <a:ext cx="335275" cy="97600"/>
            </a:xfrm>
            <a:custGeom>
              <a:avLst/>
              <a:gdLst/>
              <a:ahLst/>
              <a:cxnLst/>
              <a:rect l="l" t="t" r="r" b="b"/>
              <a:pathLst>
                <a:path w="13411" h="3904" extrusionOk="0">
                  <a:moveTo>
                    <a:pt x="1035" y="1"/>
                  </a:moveTo>
                  <a:cubicBezTo>
                    <a:pt x="901" y="1"/>
                    <a:pt x="801" y="101"/>
                    <a:pt x="768" y="234"/>
                  </a:cubicBezTo>
                  <a:lnTo>
                    <a:pt x="67" y="3303"/>
                  </a:lnTo>
                  <a:cubicBezTo>
                    <a:pt x="0" y="3603"/>
                    <a:pt x="234" y="3904"/>
                    <a:pt x="568" y="3904"/>
                  </a:cubicBezTo>
                  <a:cubicBezTo>
                    <a:pt x="1935" y="3870"/>
                    <a:pt x="3870" y="3804"/>
                    <a:pt x="5571" y="3804"/>
                  </a:cubicBezTo>
                  <a:cubicBezTo>
                    <a:pt x="7573" y="3804"/>
                    <a:pt x="9274" y="3904"/>
                    <a:pt x="11609" y="3904"/>
                  </a:cubicBezTo>
                  <a:cubicBezTo>
                    <a:pt x="13043" y="3904"/>
                    <a:pt x="13410" y="2469"/>
                    <a:pt x="12843" y="2336"/>
                  </a:cubicBezTo>
                  <a:cubicBezTo>
                    <a:pt x="10141" y="1769"/>
                    <a:pt x="7939" y="1702"/>
                    <a:pt x="5604" y="268"/>
                  </a:cubicBezTo>
                  <a:cubicBezTo>
                    <a:pt x="5371" y="101"/>
                    <a:pt x="5104" y="1"/>
                    <a:pt x="48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5333450" y="1860250"/>
              <a:ext cx="316525" cy="339925"/>
            </a:xfrm>
            <a:custGeom>
              <a:avLst/>
              <a:gdLst/>
              <a:ahLst/>
              <a:cxnLst/>
              <a:rect l="l" t="t" r="r" b="b"/>
              <a:pathLst>
                <a:path w="12661" h="13597" extrusionOk="0">
                  <a:moveTo>
                    <a:pt x="7514" y="0"/>
                  </a:moveTo>
                  <a:cubicBezTo>
                    <a:pt x="7083" y="0"/>
                    <a:pt x="6642" y="61"/>
                    <a:pt x="6205" y="187"/>
                  </a:cubicBezTo>
                  <a:cubicBezTo>
                    <a:pt x="3036" y="1187"/>
                    <a:pt x="1" y="9860"/>
                    <a:pt x="1" y="9860"/>
                  </a:cubicBezTo>
                  <a:lnTo>
                    <a:pt x="7506" y="13596"/>
                  </a:lnTo>
                  <a:cubicBezTo>
                    <a:pt x="7506" y="13596"/>
                    <a:pt x="7807" y="13163"/>
                    <a:pt x="8240" y="12362"/>
                  </a:cubicBezTo>
                  <a:cubicBezTo>
                    <a:pt x="8741" y="11462"/>
                    <a:pt x="9441" y="10194"/>
                    <a:pt x="10108" y="8726"/>
                  </a:cubicBezTo>
                  <a:cubicBezTo>
                    <a:pt x="10508" y="7892"/>
                    <a:pt x="10909" y="6992"/>
                    <a:pt x="11276" y="6058"/>
                  </a:cubicBezTo>
                  <a:cubicBezTo>
                    <a:pt x="12661" y="2480"/>
                    <a:pt x="10277"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5500250" y="2033350"/>
              <a:ext cx="68400" cy="166825"/>
            </a:xfrm>
            <a:custGeom>
              <a:avLst/>
              <a:gdLst/>
              <a:ahLst/>
              <a:cxnLst/>
              <a:rect l="l" t="t" r="r" b="b"/>
              <a:pathLst>
                <a:path w="2736" h="6673" extrusionOk="0">
                  <a:moveTo>
                    <a:pt x="1268" y="1"/>
                  </a:moveTo>
                  <a:cubicBezTo>
                    <a:pt x="434" y="1969"/>
                    <a:pt x="0" y="4104"/>
                    <a:pt x="0" y="6272"/>
                  </a:cubicBezTo>
                  <a:lnTo>
                    <a:pt x="834" y="6672"/>
                  </a:lnTo>
                  <a:cubicBezTo>
                    <a:pt x="834" y="6672"/>
                    <a:pt x="1135" y="6239"/>
                    <a:pt x="1568" y="5438"/>
                  </a:cubicBezTo>
                  <a:cubicBezTo>
                    <a:pt x="1902" y="4871"/>
                    <a:pt x="2302" y="4137"/>
                    <a:pt x="2736" y="3303"/>
                  </a:cubicBezTo>
                  <a:cubicBezTo>
                    <a:pt x="2402" y="1769"/>
                    <a:pt x="1935" y="468"/>
                    <a:pt x="1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5488575" y="1843425"/>
              <a:ext cx="523725" cy="770375"/>
            </a:xfrm>
            <a:custGeom>
              <a:avLst/>
              <a:gdLst/>
              <a:ahLst/>
              <a:cxnLst/>
              <a:rect l="l" t="t" r="r" b="b"/>
              <a:pathLst>
                <a:path w="20949" h="30815" extrusionOk="0">
                  <a:moveTo>
                    <a:pt x="10058" y="1"/>
                  </a:moveTo>
                  <a:cubicBezTo>
                    <a:pt x="8748" y="1"/>
                    <a:pt x="7439" y="43"/>
                    <a:pt x="6138" y="126"/>
                  </a:cubicBezTo>
                  <a:cubicBezTo>
                    <a:pt x="4070" y="226"/>
                    <a:pt x="2035" y="493"/>
                    <a:pt x="0" y="893"/>
                  </a:cubicBezTo>
                  <a:cubicBezTo>
                    <a:pt x="2702" y="14203"/>
                    <a:pt x="934" y="27979"/>
                    <a:pt x="1068" y="30815"/>
                  </a:cubicBezTo>
                  <a:lnTo>
                    <a:pt x="19448" y="30815"/>
                  </a:lnTo>
                  <a:cubicBezTo>
                    <a:pt x="20282" y="24844"/>
                    <a:pt x="20682" y="20007"/>
                    <a:pt x="20849" y="16171"/>
                  </a:cubicBezTo>
                  <a:cubicBezTo>
                    <a:pt x="20915" y="14736"/>
                    <a:pt x="20949" y="13469"/>
                    <a:pt x="20949" y="12301"/>
                  </a:cubicBezTo>
                  <a:cubicBezTo>
                    <a:pt x="20949" y="2995"/>
                    <a:pt x="19247" y="1060"/>
                    <a:pt x="19247" y="1060"/>
                  </a:cubicBezTo>
                  <a:cubicBezTo>
                    <a:pt x="17513" y="626"/>
                    <a:pt x="15745" y="293"/>
                    <a:pt x="13977" y="126"/>
                  </a:cubicBezTo>
                  <a:cubicBezTo>
                    <a:pt x="12676" y="43"/>
                    <a:pt x="11367" y="1"/>
                    <a:pt x="10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5894700" y="1950800"/>
              <a:ext cx="557925" cy="403825"/>
            </a:xfrm>
            <a:custGeom>
              <a:avLst/>
              <a:gdLst/>
              <a:ahLst/>
              <a:cxnLst/>
              <a:rect l="l" t="t" r="r" b="b"/>
              <a:pathLst>
                <a:path w="22317" h="16153" extrusionOk="0">
                  <a:moveTo>
                    <a:pt x="14530" y="10994"/>
                  </a:moveTo>
                  <a:lnTo>
                    <a:pt x="14530" y="10994"/>
                  </a:lnTo>
                  <a:cubicBezTo>
                    <a:pt x="14545" y="10998"/>
                    <a:pt x="14561" y="11003"/>
                    <a:pt x="14577" y="11008"/>
                  </a:cubicBezTo>
                  <a:lnTo>
                    <a:pt x="14544" y="11008"/>
                  </a:lnTo>
                  <a:lnTo>
                    <a:pt x="14530" y="10994"/>
                  </a:lnTo>
                  <a:close/>
                  <a:moveTo>
                    <a:pt x="14191" y="10928"/>
                  </a:moveTo>
                  <a:cubicBezTo>
                    <a:pt x="14086" y="10984"/>
                    <a:pt x="14001" y="11014"/>
                    <a:pt x="13960" y="11014"/>
                  </a:cubicBezTo>
                  <a:cubicBezTo>
                    <a:pt x="13934" y="11014"/>
                    <a:pt x="13926" y="11001"/>
                    <a:pt x="13944" y="10975"/>
                  </a:cubicBezTo>
                  <a:cubicBezTo>
                    <a:pt x="14014" y="10952"/>
                    <a:pt x="14100" y="10928"/>
                    <a:pt x="14191" y="10928"/>
                  </a:cubicBezTo>
                  <a:close/>
                  <a:moveTo>
                    <a:pt x="5304" y="1"/>
                  </a:moveTo>
                  <a:lnTo>
                    <a:pt x="0" y="2536"/>
                  </a:lnTo>
                  <a:cubicBezTo>
                    <a:pt x="301" y="3170"/>
                    <a:pt x="634" y="3770"/>
                    <a:pt x="1001" y="4370"/>
                  </a:cubicBezTo>
                  <a:cubicBezTo>
                    <a:pt x="1368" y="4904"/>
                    <a:pt x="1702" y="5438"/>
                    <a:pt x="2068" y="5938"/>
                  </a:cubicBezTo>
                  <a:cubicBezTo>
                    <a:pt x="2769" y="6972"/>
                    <a:pt x="3536" y="7940"/>
                    <a:pt x="4337" y="8874"/>
                  </a:cubicBezTo>
                  <a:cubicBezTo>
                    <a:pt x="5938" y="10842"/>
                    <a:pt x="7739" y="12610"/>
                    <a:pt x="9741" y="14177"/>
                  </a:cubicBezTo>
                  <a:cubicBezTo>
                    <a:pt x="10274" y="14611"/>
                    <a:pt x="10841" y="14978"/>
                    <a:pt x="11442" y="15345"/>
                  </a:cubicBezTo>
                  <a:lnTo>
                    <a:pt x="11675" y="15478"/>
                  </a:lnTo>
                  <a:lnTo>
                    <a:pt x="11775" y="15545"/>
                  </a:lnTo>
                  <a:lnTo>
                    <a:pt x="11842" y="15578"/>
                  </a:lnTo>
                  <a:lnTo>
                    <a:pt x="11976" y="15645"/>
                  </a:lnTo>
                  <a:cubicBezTo>
                    <a:pt x="12309" y="15812"/>
                    <a:pt x="12643" y="15945"/>
                    <a:pt x="13010" y="16045"/>
                  </a:cubicBezTo>
                  <a:cubicBezTo>
                    <a:pt x="13312" y="16117"/>
                    <a:pt x="13621" y="16152"/>
                    <a:pt x="13931" y="16152"/>
                  </a:cubicBezTo>
                  <a:cubicBezTo>
                    <a:pt x="14338" y="16152"/>
                    <a:pt x="14747" y="16092"/>
                    <a:pt x="15144" y="15979"/>
                  </a:cubicBezTo>
                  <a:cubicBezTo>
                    <a:pt x="15678" y="15845"/>
                    <a:pt x="16179" y="15612"/>
                    <a:pt x="16612" y="15312"/>
                  </a:cubicBezTo>
                  <a:cubicBezTo>
                    <a:pt x="16979" y="15078"/>
                    <a:pt x="17313" y="14811"/>
                    <a:pt x="17613" y="14511"/>
                  </a:cubicBezTo>
                  <a:cubicBezTo>
                    <a:pt x="18147" y="14011"/>
                    <a:pt x="18614" y="13477"/>
                    <a:pt x="19047" y="12876"/>
                  </a:cubicBezTo>
                  <a:cubicBezTo>
                    <a:pt x="19414" y="12343"/>
                    <a:pt x="19781" y="11809"/>
                    <a:pt x="20115" y="11209"/>
                  </a:cubicBezTo>
                  <a:cubicBezTo>
                    <a:pt x="20415" y="10675"/>
                    <a:pt x="20715" y="10108"/>
                    <a:pt x="20982" y="9541"/>
                  </a:cubicBezTo>
                  <a:cubicBezTo>
                    <a:pt x="21516" y="8440"/>
                    <a:pt x="21949" y="7272"/>
                    <a:pt x="22316" y="6105"/>
                  </a:cubicBezTo>
                  <a:lnTo>
                    <a:pt x="19714" y="4837"/>
                  </a:lnTo>
                  <a:cubicBezTo>
                    <a:pt x="18447" y="6639"/>
                    <a:pt x="17046" y="8307"/>
                    <a:pt x="15545" y="9908"/>
                  </a:cubicBezTo>
                  <a:cubicBezTo>
                    <a:pt x="15211" y="10208"/>
                    <a:pt x="14844" y="10508"/>
                    <a:pt x="14477" y="10742"/>
                  </a:cubicBezTo>
                  <a:cubicBezTo>
                    <a:pt x="14426" y="10782"/>
                    <a:pt x="14374" y="10818"/>
                    <a:pt x="14324" y="10850"/>
                  </a:cubicBezTo>
                  <a:lnTo>
                    <a:pt x="14324" y="10850"/>
                  </a:lnTo>
                  <a:lnTo>
                    <a:pt x="14311" y="10842"/>
                  </a:lnTo>
                  <a:cubicBezTo>
                    <a:pt x="13944" y="10575"/>
                    <a:pt x="13577" y="10275"/>
                    <a:pt x="13176" y="9941"/>
                  </a:cubicBezTo>
                  <a:cubicBezTo>
                    <a:pt x="11609" y="8473"/>
                    <a:pt x="10174" y="6906"/>
                    <a:pt x="8873" y="5204"/>
                  </a:cubicBezTo>
                  <a:cubicBezTo>
                    <a:pt x="8206" y="4337"/>
                    <a:pt x="7539" y="3436"/>
                    <a:pt x="6905" y="2536"/>
                  </a:cubicBezTo>
                  <a:cubicBezTo>
                    <a:pt x="6605" y="2102"/>
                    <a:pt x="6305" y="1635"/>
                    <a:pt x="6005" y="1201"/>
                  </a:cubicBezTo>
                  <a:cubicBezTo>
                    <a:pt x="5738" y="768"/>
                    <a:pt x="5438" y="301"/>
                    <a:pt x="5304"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6388375" y="1998325"/>
              <a:ext cx="109275" cy="124600"/>
            </a:xfrm>
            <a:custGeom>
              <a:avLst/>
              <a:gdLst/>
              <a:ahLst/>
              <a:cxnLst/>
              <a:rect l="l" t="t" r="r" b="b"/>
              <a:pathLst>
                <a:path w="4371" h="4984" extrusionOk="0">
                  <a:moveTo>
                    <a:pt x="1969" y="1"/>
                  </a:moveTo>
                  <a:lnTo>
                    <a:pt x="1" y="2903"/>
                  </a:lnTo>
                  <a:lnTo>
                    <a:pt x="835" y="4971"/>
                  </a:lnTo>
                  <a:cubicBezTo>
                    <a:pt x="914" y="4979"/>
                    <a:pt x="994" y="4983"/>
                    <a:pt x="1074" y="4983"/>
                  </a:cubicBezTo>
                  <a:cubicBezTo>
                    <a:pt x="2649" y="4983"/>
                    <a:pt x="4371" y="3503"/>
                    <a:pt x="4371" y="3503"/>
                  </a:cubicBezTo>
                  <a:lnTo>
                    <a:pt x="1969"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6437575" y="1963300"/>
              <a:ext cx="110100" cy="123450"/>
            </a:xfrm>
            <a:custGeom>
              <a:avLst/>
              <a:gdLst/>
              <a:ahLst/>
              <a:cxnLst/>
              <a:rect l="l" t="t" r="r" b="b"/>
              <a:pathLst>
                <a:path w="4404" h="4938" extrusionOk="0">
                  <a:moveTo>
                    <a:pt x="3837" y="1"/>
                  </a:moveTo>
                  <a:lnTo>
                    <a:pt x="1" y="1402"/>
                  </a:lnTo>
                  <a:lnTo>
                    <a:pt x="2403" y="4938"/>
                  </a:lnTo>
                  <a:lnTo>
                    <a:pt x="4404" y="3437"/>
                  </a:lnTo>
                  <a:lnTo>
                    <a:pt x="3837"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5835225" y="1861100"/>
              <a:ext cx="353050" cy="368250"/>
            </a:xfrm>
            <a:custGeom>
              <a:avLst/>
              <a:gdLst/>
              <a:ahLst/>
              <a:cxnLst/>
              <a:rect l="l" t="t" r="r" b="b"/>
              <a:pathLst>
                <a:path w="14122" h="14730" extrusionOk="0">
                  <a:moveTo>
                    <a:pt x="3622" y="1"/>
                  </a:moveTo>
                  <a:cubicBezTo>
                    <a:pt x="1489" y="1"/>
                    <a:pt x="0" y="1567"/>
                    <a:pt x="78" y="3855"/>
                  </a:cubicBezTo>
                  <a:cubicBezTo>
                    <a:pt x="178" y="7158"/>
                    <a:pt x="6949" y="14730"/>
                    <a:pt x="6949" y="14730"/>
                  </a:cubicBezTo>
                  <a:lnTo>
                    <a:pt x="14121" y="10060"/>
                  </a:lnTo>
                  <a:cubicBezTo>
                    <a:pt x="14121" y="10060"/>
                    <a:pt x="11853" y="5824"/>
                    <a:pt x="8884" y="2755"/>
                  </a:cubicBezTo>
                  <a:cubicBezTo>
                    <a:pt x="7026" y="813"/>
                    <a:pt x="5157" y="1"/>
                    <a:pt x="3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5"/>
            <p:cNvSpPr/>
            <p:nvPr/>
          </p:nvSpPr>
          <p:spPr>
            <a:xfrm>
              <a:off x="5903025" y="4330000"/>
              <a:ext cx="90925" cy="102600"/>
            </a:xfrm>
            <a:custGeom>
              <a:avLst/>
              <a:gdLst/>
              <a:ahLst/>
              <a:cxnLst/>
              <a:rect l="l" t="t" r="r" b="b"/>
              <a:pathLst>
                <a:path w="3637" h="4104" extrusionOk="0">
                  <a:moveTo>
                    <a:pt x="201" y="1"/>
                  </a:moveTo>
                  <a:lnTo>
                    <a:pt x="1" y="4104"/>
                  </a:lnTo>
                  <a:lnTo>
                    <a:pt x="3470" y="4104"/>
                  </a:lnTo>
                  <a:lnTo>
                    <a:pt x="363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5"/>
            <p:cNvSpPr/>
            <p:nvPr/>
          </p:nvSpPr>
          <p:spPr>
            <a:xfrm>
              <a:off x="5305950" y="4160725"/>
              <a:ext cx="131775" cy="118425"/>
            </a:xfrm>
            <a:custGeom>
              <a:avLst/>
              <a:gdLst/>
              <a:ahLst/>
              <a:cxnLst/>
              <a:rect l="l" t="t" r="r" b="b"/>
              <a:pathLst>
                <a:path w="5271" h="4737" extrusionOk="0">
                  <a:moveTo>
                    <a:pt x="2102" y="0"/>
                  </a:moveTo>
                  <a:lnTo>
                    <a:pt x="0" y="3836"/>
                  </a:lnTo>
                  <a:lnTo>
                    <a:pt x="3169" y="4737"/>
                  </a:lnTo>
                  <a:lnTo>
                    <a:pt x="5271" y="867"/>
                  </a:lnTo>
                  <a:lnTo>
                    <a:pt x="21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5667875" y="1450100"/>
              <a:ext cx="270200" cy="337250"/>
            </a:xfrm>
            <a:custGeom>
              <a:avLst/>
              <a:gdLst/>
              <a:ahLst/>
              <a:cxnLst/>
              <a:rect l="l" t="t" r="r" b="b"/>
              <a:pathLst>
                <a:path w="10808" h="13490" extrusionOk="0">
                  <a:moveTo>
                    <a:pt x="5306" y="1"/>
                  </a:moveTo>
                  <a:cubicBezTo>
                    <a:pt x="3003" y="1"/>
                    <a:pt x="865" y="1747"/>
                    <a:pt x="667" y="4317"/>
                  </a:cubicBezTo>
                  <a:cubicBezTo>
                    <a:pt x="367" y="7720"/>
                    <a:pt x="0" y="9688"/>
                    <a:pt x="1468" y="11656"/>
                  </a:cubicBezTo>
                  <a:cubicBezTo>
                    <a:pt x="2365" y="12917"/>
                    <a:pt x="3662" y="13489"/>
                    <a:pt x="4963" y="13489"/>
                  </a:cubicBezTo>
                  <a:cubicBezTo>
                    <a:pt x="6760" y="13489"/>
                    <a:pt x="8566" y="12398"/>
                    <a:pt x="9340" y="10522"/>
                  </a:cubicBezTo>
                  <a:cubicBezTo>
                    <a:pt x="10508" y="7586"/>
                    <a:pt x="10808" y="2516"/>
                    <a:pt x="7706" y="681"/>
                  </a:cubicBezTo>
                  <a:cubicBezTo>
                    <a:pt x="6936" y="215"/>
                    <a:pt x="6111" y="1"/>
                    <a:pt x="5306"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5608650" y="1396250"/>
              <a:ext cx="299425" cy="353125"/>
            </a:xfrm>
            <a:custGeom>
              <a:avLst/>
              <a:gdLst/>
              <a:ahLst/>
              <a:cxnLst/>
              <a:rect l="l" t="t" r="r" b="b"/>
              <a:pathLst>
                <a:path w="11977" h="14125" extrusionOk="0">
                  <a:moveTo>
                    <a:pt x="6839" y="0"/>
                  </a:moveTo>
                  <a:lnTo>
                    <a:pt x="6839" y="0"/>
                  </a:lnTo>
                  <a:cubicBezTo>
                    <a:pt x="7160" y="335"/>
                    <a:pt x="6956" y="407"/>
                    <a:pt x="6526" y="407"/>
                  </a:cubicBezTo>
                  <a:cubicBezTo>
                    <a:pt x="6200" y="407"/>
                    <a:pt x="5746" y="366"/>
                    <a:pt x="5292" y="366"/>
                  </a:cubicBezTo>
                  <a:cubicBezTo>
                    <a:pt x="4914" y="366"/>
                    <a:pt x="4537" y="395"/>
                    <a:pt x="4237" y="500"/>
                  </a:cubicBezTo>
                  <a:cubicBezTo>
                    <a:pt x="5238" y="1401"/>
                    <a:pt x="2436" y="467"/>
                    <a:pt x="1669" y="1501"/>
                  </a:cubicBezTo>
                  <a:cubicBezTo>
                    <a:pt x="3703" y="2102"/>
                    <a:pt x="535" y="2769"/>
                    <a:pt x="1" y="3536"/>
                  </a:cubicBezTo>
                  <a:cubicBezTo>
                    <a:pt x="968" y="3669"/>
                    <a:pt x="1068" y="4036"/>
                    <a:pt x="1202" y="4570"/>
                  </a:cubicBezTo>
                  <a:cubicBezTo>
                    <a:pt x="835" y="5004"/>
                    <a:pt x="1035" y="12876"/>
                    <a:pt x="3603" y="13910"/>
                  </a:cubicBezTo>
                  <a:cubicBezTo>
                    <a:pt x="3954" y="14056"/>
                    <a:pt x="4346" y="14125"/>
                    <a:pt x="4757" y="14125"/>
                  </a:cubicBezTo>
                  <a:cubicBezTo>
                    <a:pt x="7165" y="14125"/>
                    <a:pt x="10229" y="11770"/>
                    <a:pt x="9374" y="8806"/>
                  </a:cubicBezTo>
                  <a:cubicBezTo>
                    <a:pt x="9941" y="8006"/>
                    <a:pt x="11976" y="5504"/>
                    <a:pt x="11476" y="3336"/>
                  </a:cubicBezTo>
                  <a:cubicBezTo>
                    <a:pt x="10942" y="1067"/>
                    <a:pt x="7973" y="100"/>
                    <a:pt x="68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5842150" y="1421250"/>
              <a:ext cx="120950" cy="117325"/>
            </a:xfrm>
            <a:custGeom>
              <a:avLst/>
              <a:gdLst/>
              <a:ahLst/>
              <a:cxnLst/>
              <a:rect l="l" t="t" r="r" b="b"/>
              <a:pathLst>
                <a:path w="4838" h="4693" extrusionOk="0">
                  <a:moveTo>
                    <a:pt x="1569" y="1"/>
                  </a:moveTo>
                  <a:lnTo>
                    <a:pt x="1569" y="1"/>
                  </a:lnTo>
                  <a:cubicBezTo>
                    <a:pt x="1819" y="215"/>
                    <a:pt x="1667" y="353"/>
                    <a:pt x="1304" y="353"/>
                  </a:cubicBezTo>
                  <a:cubicBezTo>
                    <a:pt x="988" y="353"/>
                    <a:pt x="512" y="249"/>
                    <a:pt x="1" y="1"/>
                  </a:cubicBezTo>
                  <a:lnTo>
                    <a:pt x="1" y="1"/>
                  </a:lnTo>
                  <a:lnTo>
                    <a:pt x="368" y="3370"/>
                  </a:lnTo>
                  <a:cubicBezTo>
                    <a:pt x="1011" y="3974"/>
                    <a:pt x="2076" y="4692"/>
                    <a:pt x="2956" y="4692"/>
                  </a:cubicBezTo>
                  <a:cubicBezTo>
                    <a:pt x="3582" y="4692"/>
                    <a:pt x="4115" y="4329"/>
                    <a:pt x="4337" y="3303"/>
                  </a:cubicBezTo>
                  <a:cubicBezTo>
                    <a:pt x="4838" y="801"/>
                    <a:pt x="2669" y="134"/>
                    <a:pt x="1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5810475" y="1576125"/>
              <a:ext cx="55900" cy="84525"/>
            </a:xfrm>
            <a:custGeom>
              <a:avLst/>
              <a:gdLst/>
              <a:ahLst/>
              <a:cxnLst/>
              <a:rect l="l" t="t" r="r" b="b"/>
              <a:pathLst>
                <a:path w="2236" h="3381" extrusionOk="0">
                  <a:moveTo>
                    <a:pt x="1052" y="1"/>
                  </a:moveTo>
                  <a:cubicBezTo>
                    <a:pt x="630" y="1"/>
                    <a:pt x="248" y="362"/>
                    <a:pt x="134" y="911"/>
                  </a:cubicBezTo>
                  <a:cubicBezTo>
                    <a:pt x="0" y="1578"/>
                    <a:pt x="100" y="2278"/>
                    <a:pt x="401" y="2879"/>
                  </a:cubicBezTo>
                  <a:cubicBezTo>
                    <a:pt x="575" y="3228"/>
                    <a:pt x="807" y="3381"/>
                    <a:pt x="1040" y="3381"/>
                  </a:cubicBezTo>
                  <a:cubicBezTo>
                    <a:pt x="1342" y="3381"/>
                    <a:pt x="1647" y="3126"/>
                    <a:pt x="1835" y="2712"/>
                  </a:cubicBezTo>
                  <a:cubicBezTo>
                    <a:pt x="2102" y="2045"/>
                    <a:pt x="2235" y="811"/>
                    <a:pt x="1635" y="244"/>
                  </a:cubicBezTo>
                  <a:cubicBezTo>
                    <a:pt x="1446" y="76"/>
                    <a:pt x="1245" y="1"/>
                    <a:pt x="1052"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5280925" y="2613775"/>
              <a:ext cx="571275" cy="1658725"/>
            </a:xfrm>
            <a:custGeom>
              <a:avLst/>
              <a:gdLst/>
              <a:ahLst/>
              <a:cxnLst/>
              <a:rect l="l" t="t" r="r" b="b"/>
              <a:pathLst>
                <a:path w="22851" h="66349" extrusionOk="0">
                  <a:moveTo>
                    <a:pt x="9374" y="1"/>
                  </a:moveTo>
                  <a:cubicBezTo>
                    <a:pt x="9374" y="9407"/>
                    <a:pt x="11108" y="23784"/>
                    <a:pt x="9074" y="35292"/>
                  </a:cubicBezTo>
                  <a:cubicBezTo>
                    <a:pt x="6839" y="48102"/>
                    <a:pt x="0" y="64480"/>
                    <a:pt x="0" y="64480"/>
                  </a:cubicBezTo>
                  <a:lnTo>
                    <a:pt x="6238" y="66348"/>
                  </a:lnTo>
                  <a:cubicBezTo>
                    <a:pt x="6238" y="66348"/>
                    <a:pt x="14911" y="50837"/>
                    <a:pt x="19781" y="35626"/>
                  </a:cubicBezTo>
                  <a:cubicBezTo>
                    <a:pt x="22850" y="26019"/>
                    <a:pt x="21249" y="1"/>
                    <a:pt x="212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5709575" y="2752775"/>
              <a:ext cx="116775" cy="525675"/>
            </a:xfrm>
            <a:custGeom>
              <a:avLst/>
              <a:gdLst/>
              <a:ahLst/>
              <a:cxnLst/>
              <a:rect l="l" t="t" r="r" b="b"/>
              <a:pathLst>
                <a:path w="4671" h="21027" extrusionOk="0">
                  <a:moveTo>
                    <a:pt x="2870" y="0"/>
                  </a:moveTo>
                  <a:cubicBezTo>
                    <a:pt x="1881" y="0"/>
                    <a:pt x="1163" y="425"/>
                    <a:pt x="934" y="1479"/>
                  </a:cubicBezTo>
                  <a:cubicBezTo>
                    <a:pt x="0" y="5515"/>
                    <a:pt x="2769" y="16156"/>
                    <a:pt x="4136" y="21026"/>
                  </a:cubicBezTo>
                  <a:cubicBezTo>
                    <a:pt x="4670" y="14021"/>
                    <a:pt x="4570" y="5682"/>
                    <a:pt x="4370" y="245"/>
                  </a:cubicBezTo>
                  <a:cubicBezTo>
                    <a:pt x="3827" y="88"/>
                    <a:pt x="3320" y="0"/>
                    <a:pt x="2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5270075" y="4167400"/>
              <a:ext cx="211025" cy="108425"/>
            </a:xfrm>
            <a:custGeom>
              <a:avLst/>
              <a:gdLst/>
              <a:ahLst/>
              <a:cxnLst/>
              <a:rect l="l" t="t" r="r" b="b"/>
              <a:pathLst>
                <a:path w="8441" h="4337" extrusionOk="0">
                  <a:moveTo>
                    <a:pt x="868" y="0"/>
                  </a:moveTo>
                  <a:lnTo>
                    <a:pt x="1" y="2302"/>
                  </a:lnTo>
                  <a:lnTo>
                    <a:pt x="6806" y="4336"/>
                  </a:lnTo>
                  <a:cubicBezTo>
                    <a:pt x="6806" y="4336"/>
                    <a:pt x="8440" y="2435"/>
                    <a:pt x="8407" y="2435"/>
                  </a:cubicBezTo>
                  <a:lnTo>
                    <a:pt x="868"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5672875" y="2613775"/>
              <a:ext cx="451175" cy="1798825"/>
            </a:xfrm>
            <a:custGeom>
              <a:avLst/>
              <a:gdLst/>
              <a:ahLst/>
              <a:cxnLst/>
              <a:rect l="l" t="t" r="r" b="b"/>
              <a:pathLst>
                <a:path w="18047" h="71953" extrusionOk="0">
                  <a:moveTo>
                    <a:pt x="0" y="1"/>
                  </a:moveTo>
                  <a:cubicBezTo>
                    <a:pt x="0" y="1"/>
                    <a:pt x="6839" y="21616"/>
                    <a:pt x="7139" y="33291"/>
                  </a:cubicBezTo>
                  <a:cubicBezTo>
                    <a:pt x="7406" y="43999"/>
                    <a:pt x="8106" y="71952"/>
                    <a:pt x="8106" y="71952"/>
                  </a:cubicBezTo>
                  <a:lnTo>
                    <a:pt x="13944" y="71952"/>
                  </a:lnTo>
                  <a:cubicBezTo>
                    <a:pt x="13944" y="71952"/>
                    <a:pt x="18047" y="44199"/>
                    <a:pt x="17646" y="32457"/>
                  </a:cubicBezTo>
                  <a:cubicBezTo>
                    <a:pt x="17279" y="21950"/>
                    <a:pt x="12109" y="1"/>
                    <a:pt x="121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5858825" y="4355025"/>
              <a:ext cx="191000" cy="60075"/>
            </a:xfrm>
            <a:custGeom>
              <a:avLst/>
              <a:gdLst/>
              <a:ahLst/>
              <a:cxnLst/>
              <a:rect l="l" t="t" r="r" b="b"/>
              <a:pathLst>
                <a:path w="7640" h="2403" extrusionOk="0">
                  <a:moveTo>
                    <a:pt x="7640" y="0"/>
                  </a:moveTo>
                  <a:lnTo>
                    <a:pt x="1" y="234"/>
                  </a:lnTo>
                  <a:lnTo>
                    <a:pt x="201" y="2402"/>
                  </a:lnTo>
                  <a:lnTo>
                    <a:pt x="7306" y="2402"/>
                  </a:lnTo>
                  <a:cubicBezTo>
                    <a:pt x="7306" y="2402"/>
                    <a:pt x="7640" y="0"/>
                    <a:pt x="7640"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54"/>
        <p:cNvGrpSpPr/>
        <p:nvPr/>
      </p:nvGrpSpPr>
      <p:grpSpPr>
        <a:xfrm>
          <a:off x="0" y="0"/>
          <a:ext cx="0" cy="0"/>
          <a:chOff x="0" y="0"/>
          <a:chExt cx="0" cy="0"/>
        </a:xfrm>
      </p:grpSpPr>
      <p:sp>
        <p:nvSpPr>
          <p:cNvPr id="1955" name="Google Shape;1955;p66"/>
          <p:cNvSpPr txBox="1">
            <a:spLocks noGrp="1"/>
          </p:cNvSpPr>
          <p:nvPr>
            <p:ph type="title"/>
          </p:nvPr>
        </p:nvSpPr>
        <p:spPr>
          <a:xfrm>
            <a:off x="720000" y="521225"/>
            <a:ext cx="26568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BUDGET</a:t>
            </a:r>
            <a:endParaRPr/>
          </a:p>
        </p:txBody>
      </p:sp>
      <p:sp>
        <p:nvSpPr>
          <p:cNvPr id="1956" name="Google Shape;1956;p66"/>
          <p:cNvSpPr txBox="1">
            <a:spLocks noGrp="1"/>
          </p:cNvSpPr>
          <p:nvPr>
            <p:ph type="title" idx="2"/>
          </p:nvPr>
        </p:nvSpPr>
        <p:spPr>
          <a:xfrm>
            <a:off x="5221650" y="540000"/>
            <a:ext cx="3202500" cy="10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a:t>50,000</a:t>
            </a:r>
            <a:endParaRPr sz="4800"/>
          </a:p>
        </p:txBody>
      </p:sp>
      <p:sp>
        <p:nvSpPr>
          <p:cNvPr id="1957" name="Google Shape;1957;p66"/>
          <p:cNvSpPr txBox="1">
            <a:spLocks noGrp="1"/>
          </p:cNvSpPr>
          <p:nvPr>
            <p:ph type="subTitle" idx="1"/>
          </p:nvPr>
        </p:nvSpPr>
        <p:spPr>
          <a:xfrm>
            <a:off x="5221650" y="1424728"/>
            <a:ext cx="3061200" cy="363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Instagram</a:t>
            </a:r>
            <a:endParaRPr/>
          </a:p>
        </p:txBody>
      </p:sp>
      <p:sp>
        <p:nvSpPr>
          <p:cNvPr id="1958" name="Google Shape;1958;p66"/>
          <p:cNvSpPr txBox="1">
            <a:spLocks noGrp="1"/>
          </p:cNvSpPr>
          <p:nvPr>
            <p:ph type="title" idx="3"/>
          </p:nvPr>
        </p:nvSpPr>
        <p:spPr>
          <a:xfrm>
            <a:off x="5221650" y="1947442"/>
            <a:ext cx="3202500" cy="10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a:t>20,000</a:t>
            </a:r>
            <a:endParaRPr sz="4800"/>
          </a:p>
        </p:txBody>
      </p:sp>
      <p:sp>
        <p:nvSpPr>
          <p:cNvPr id="1959" name="Google Shape;1959;p66"/>
          <p:cNvSpPr txBox="1">
            <a:spLocks noGrp="1"/>
          </p:cNvSpPr>
          <p:nvPr>
            <p:ph type="subTitle" idx="4"/>
          </p:nvPr>
        </p:nvSpPr>
        <p:spPr>
          <a:xfrm>
            <a:off x="5221650" y="2832170"/>
            <a:ext cx="3061200" cy="363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Youtube</a:t>
            </a:r>
            <a:endParaRPr/>
          </a:p>
        </p:txBody>
      </p:sp>
      <p:sp>
        <p:nvSpPr>
          <p:cNvPr id="1960" name="Google Shape;1960;p66"/>
          <p:cNvSpPr txBox="1">
            <a:spLocks noGrp="1"/>
          </p:cNvSpPr>
          <p:nvPr>
            <p:ph type="title" idx="5"/>
          </p:nvPr>
        </p:nvSpPr>
        <p:spPr>
          <a:xfrm>
            <a:off x="5221650" y="3354897"/>
            <a:ext cx="3202500" cy="10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5,000</a:t>
            </a:r>
            <a:endParaRPr/>
          </a:p>
        </p:txBody>
      </p:sp>
      <p:sp>
        <p:nvSpPr>
          <p:cNvPr id="1961" name="Google Shape;1961;p66"/>
          <p:cNvSpPr txBox="1">
            <a:spLocks noGrp="1"/>
          </p:cNvSpPr>
          <p:nvPr>
            <p:ph type="subTitle" idx="6"/>
          </p:nvPr>
        </p:nvSpPr>
        <p:spPr>
          <a:xfrm>
            <a:off x="5221650" y="4239625"/>
            <a:ext cx="3061200" cy="363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Facebook</a:t>
            </a:r>
            <a:endParaRPr/>
          </a:p>
        </p:txBody>
      </p:sp>
      <p:grpSp>
        <p:nvGrpSpPr>
          <p:cNvPr id="1962" name="Google Shape;1962;p66"/>
          <p:cNvGrpSpPr/>
          <p:nvPr/>
        </p:nvGrpSpPr>
        <p:grpSpPr>
          <a:xfrm>
            <a:off x="4162050" y="2238000"/>
            <a:ext cx="819900" cy="819900"/>
            <a:chOff x="5998800" y="2265025"/>
            <a:chExt cx="819900" cy="819900"/>
          </a:xfrm>
        </p:grpSpPr>
        <p:sp>
          <p:nvSpPr>
            <p:cNvPr id="1963" name="Google Shape;1963;p66"/>
            <p:cNvSpPr/>
            <p:nvPr/>
          </p:nvSpPr>
          <p:spPr>
            <a:xfrm>
              <a:off x="5998800" y="22650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66"/>
            <p:cNvGrpSpPr/>
            <p:nvPr/>
          </p:nvGrpSpPr>
          <p:grpSpPr>
            <a:xfrm>
              <a:off x="6198343" y="2489601"/>
              <a:ext cx="420796" cy="370732"/>
              <a:chOff x="-3137650" y="2067900"/>
              <a:chExt cx="291450" cy="256775"/>
            </a:xfrm>
          </p:grpSpPr>
          <p:sp>
            <p:nvSpPr>
              <p:cNvPr id="1965" name="Google Shape;1965;p6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8" name="Google Shape;1968;p66"/>
          <p:cNvGrpSpPr/>
          <p:nvPr/>
        </p:nvGrpSpPr>
        <p:grpSpPr>
          <a:xfrm>
            <a:off x="4162050" y="867413"/>
            <a:ext cx="819900" cy="819900"/>
            <a:chOff x="4857275" y="2571750"/>
            <a:chExt cx="819900" cy="819900"/>
          </a:xfrm>
        </p:grpSpPr>
        <p:sp>
          <p:nvSpPr>
            <p:cNvPr id="1969" name="Google Shape;1969;p66"/>
            <p:cNvSpPr/>
            <p:nvPr/>
          </p:nvSpPr>
          <p:spPr>
            <a:xfrm>
              <a:off x="4857275" y="257175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0" name="Google Shape;1970;p66"/>
            <p:cNvGrpSpPr/>
            <p:nvPr/>
          </p:nvGrpSpPr>
          <p:grpSpPr>
            <a:xfrm>
              <a:off x="5063517" y="2778003"/>
              <a:ext cx="407432" cy="407391"/>
              <a:chOff x="812101" y="2571761"/>
              <a:chExt cx="417066" cy="417024"/>
            </a:xfrm>
          </p:grpSpPr>
          <p:sp>
            <p:nvSpPr>
              <p:cNvPr id="1971" name="Google Shape;1971;p6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5" name="Google Shape;1975;p66"/>
          <p:cNvGrpSpPr/>
          <p:nvPr/>
        </p:nvGrpSpPr>
        <p:grpSpPr>
          <a:xfrm>
            <a:off x="4162038" y="3608563"/>
            <a:ext cx="819900" cy="819900"/>
            <a:chOff x="2059525" y="2664500"/>
            <a:chExt cx="819900" cy="819900"/>
          </a:xfrm>
        </p:grpSpPr>
        <p:sp>
          <p:nvSpPr>
            <p:cNvPr id="1976" name="Google Shape;1976;p66"/>
            <p:cNvSpPr/>
            <p:nvPr/>
          </p:nvSpPr>
          <p:spPr>
            <a:xfrm>
              <a:off x="2059525"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2265776" y="28707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20"/>
        <p:cNvGrpSpPr/>
        <p:nvPr/>
      </p:nvGrpSpPr>
      <p:grpSpPr>
        <a:xfrm>
          <a:off x="0" y="0"/>
          <a:ext cx="0" cy="0"/>
          <a:chOff x="0" y="0"/>
          <a:chExt cx="0" cy="0"/>
        </a:xfrm>
      </p:grpSpPr>
      <p:sp>
        <p:nvSpPr>
          <p:cNvPr id="921" name="Google Shape;921;p40"/>
          <p:cNvSpPr txBox="1">
            <a:spLocks noGrp="1"/>
          </p:cNvSpPr>
          <p:nvPr>
            <p:ph type="title"/>
          </p:nvPr>
        </p:nvSpPr>
        <p:spPr>
          <a:xfrm>
            <a:off x="4572000" y="2122050"/>
            <a:ext cx="37089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US</a:t>
            </a:r>
            <a:endParaRPr/>
          </a:p>
        </p:txBody>
      </p:sp>
      <p:sp>
        <p:nvSpPr>
          <p:cNvPr id="922" name="Google Shape;922;p40"/>
          <p:cNvSpPr txBox="1">
            <a:spLocks noGrp="1"/>
          </p:cNvSpPr>
          <p:nvPr>
            <p:ph type="title" idx="2"/>
          </p:nvPr>
        </p:nvSpPr>
        <p:spPr>
          <a:xfrm>
            <a:off x="5520900" y="1147925"/>
            <a:ext cx="18111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23" name="Google Shape;923;p40"/>
          <p:cNvSpPr txBox="1">
            <a:spLocks noGrp="1"/>
          </p:cNvSpPr>
          <p:nvPr>
            <p:ph type="subTitle" idx="1"/>
          </p:nvPr>
        </p:nvSpPr>
        <p:spPr>
          <a:xfrm>
            <a:off x="4907700" y="2661450"/>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could enter a subtitle here if you need it</a:t>
            </a:r>
            <a:endParaRPr/>
          </a:p>
        </p:txBody>
      </p:sp>
      <p:grpSp>
        <p:nvGrpSpPr>
          <p:cNvPr id="924" name="Google Shape;924;p40"/>
          <p:cNvGrpSpPr/>
          <p:nvPr/>
        </p:nvGrpSpPr>
        <p:grpSpPr>
          <a:xfrm flipH="1">
            <a:off x="719777" y="1728267"/>
            <a:ext cx="3442934" cy="2883326"/>
            <a:chOff x="1774775" y="1308875"/>
            <a:chExt cx="4042900" cy="3385775"/>
          </a:xfrm>
        </p:grpSpPr>
        <p:sp>
          <p:nvSpPr>
            <p:cNvPr id="925" name="Google Shape;925;p40"/>
            <p:cNvSpPr/>
            <p:nvPr/>
          </p:nvSpPr>
          <p:spPr>
            <a:xfrm>
              <a:off x="1774775" y="4458625"/>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4573425" y="4565375"/>
              <a:ext cx="376975" cy="23375"/>
            </a:xfrm>
            <a:custGeom>
              <a:avLst/>
              <a:gdLst/>
              <a:ahLst/>
              <a:cxnLst/>
              <a:rect l="l" t="t" r="r" b="b"/>
              <a:pathLst>
                <a:path w="15079" h="935" extrusionOk="0">
                  <a:moveTo>
                    <a:pt x="7540" y="1"/>
                  </a:moveTo>
                  <a:cubicBezTo>
                    <a:pt x="3370" y="1"/>
                    <a:pt x="1" y="201"/>
                    <a:pt x="1" y="468"/>
                  </a:cubicBezTo>
                  <a:cubicBezTo>
                    <a:pt x="1" y="734"/>
                    <a:pt x="3370" y="935"/>
                    <a:pt x="7540" y="935"/>
                  </a:cubicBezTo>
                  <a:cubicBezTo>
                    <a:pt x="11709" y="935"/>
                    <a:pt x="15078" y="734"/>
                    <a:pt x="15078" y="468"/>
                  </a:cubicBezTo>
                  <a:cubicBezTo>
                    <a:pt x="15078" y="201"/>
                    <a:pt x="11709" y="1"/>
                    <a:pt x="7540"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4369125" y="3826525"/>
              <a:ext cx="472850" cy="750550"/>
            </a:xfrm>
            <a:custGeom>
              <a:avLst/>
              <a:gdLst/>
              <a:ahLst/>
              <a:cxnLst/>
              <a:rect l="l" t="t" r="r" b="b"/>
              <a:pathLst>
                <a:path w="18914" h="30022" extrusionOk="0">
                  <a:moveTo>
                    <a:pt x="0" y="0"/>
                  </a:moveTo>
                  <a:lnTo>
                    <a:pt x="12676" y="30022"/>
                  </a:lnTo>
                  <a:lnTo>
                    <a:pt x="18914" y="30022"/>
                  </a:lnTo>
                  <a:lnTo>
                    <a:pt x="954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5455725" y="3471250"/>
              <a:ext cx="10050" cy="76750"/>
            </a:xfrm>
            <a:custGeom>
              <a:avLst/>
              <a:gdLst/>
              <a:ahLst/>
              <a:cxnLst/>
              <a:rect l="l" t="t" r="r" b="b"/>
              <a:pathLst>
                <a:path w="402" h="3070" extrusionOk="0">
                  <a:moveTo>
                    <a:pt x="1" y="1"/>
                  </a:moveTo>
                  <a:lnTo>
                    <a:pt x="1" y="3070"/>
                  </a:lnTo>
                  <a:lnTo>
                    <a:pt x="401" y="3070"/>
                  </a:lnTo>
                  <a:lnTo>
                    <a:pt x="401"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5455725" y="3471250"/>
              <a:ext cx="10050" cy="76750"/>
            </a:xfrm>
            <a:custGeom>
              <a:avLst/>
              <a:gdLst/>
              <a:ahLst/>
              <a:cxnLst/>
              <a:rect l="l" t="t" r="r" b="b"/>
              <a:pathLst>
                <a:path w="402" h="3070" extrusionOk="0">
                  <a:moveTo>
                    <a:pt x="1" y="1"/>
                  </a:moveTo>
                  <a:lnTo>
                    <a:pt x="1" y="3070"/>
                  </a:lnTo>
                  <a:lnTo>
                    <a:pt x="401" y="3070"/>
                  </a:lnTo>
                  <a:lnTo>
                    <a:pt x="4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5455725" y="3145200"/>
              <a:ext cx="10050" cy="274375"/>
            </a:xfrm>
            <a:custGeom>
              <a:avLst/>
              <a:gdLst/>
              <a:ahLst/>
              <a:cxnLst/>
              <a:rect l="l" t="t" r="r" b="b"/>
              <a:pathLst>
                <a:path w="402" h="10975" extrusionOk="0">
                  <a:moveTo>
                    <a:pt x="1" y="0"/>
                  </a:moveTo>
                  <a:lnTo>
                    <a:pt x="1" y="10975"/>
                  </a:lnTo>
                  <a:lnTo>
                    <a:pt x="401" y="10975"/>
                  </a:lnTo>
                  <a:lnTo>
                    <a:pt x="401"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5455725" y="3145200"/>
              <a:ext cx="10050" cy="274375"/>
            </a:xfrm>
            <a:custGeom>
              <a:avLst/>
              <a:gdLst/>
              <a:ahLst/>
              <a:cxnLst/>
              <a:rect l="l" t="t" r="r" b="b"/>
              <a:pathLst>
                <a:path w="402" h="10975" extrusionOk="0">
                  <a:moveTo>
                    <a:pt x="1" y="0"/>
                  </a:moveTo>
                  <a:lnTo>
                    <a:pt x="1" y="10975"/>
                  </a:lnTo>
                  <a:lnTo>
                    <a:pt x="401" y="10975"/>
                  </a:lnTo>
                  <a:lnTo>
                    <a:pt x="4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4000525" y="2745750"/>
              <a:ext cx="140950" cy="10025"/>
            </a:xfrm>
            <a:custGeom>
              <a:avLst/>
              <a:gdLst/>
              <a:ahLst/>
              <a:cxnLst/>
              <a:rect l="l" t="t" r="r" b="b"/>
              <a:pathLst>
                <a:path w="5638" h="401" extrusionOk="0">
                  <a:moveTo>
                    <a:pt x="1" y="0"/>
                  </a:moveTo>
                  <a:lnTo>
                    <a:pt x="1" y="400"/>
                  </a:lnTo>
                  <a:lnTo>
                    <a:pt x="5638" y="400"/>
                  </a:lnTo>
                  <a:lnTo>
                    <a:pt x="5638"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4000525" y="2745750"/>
              <a:ext cx="140950" cy="10025"/>
            </a:xfrm>
            <a:custGeom>
              <a:avLst/>
              <a:gdLst/>
              <a:ahLst/>
              <a:cxnLst/>
              <a:rect l="l" t="t" r="r" b="b"/>
              <a:pathLst>
                <a:path w="5638" h="401" extrusionOk="0">
                  <a:moveTo>
                    <a:pt x="1" y="0"/>
                  </a:moveTo>
                  <a:lnTo>
                    <a:pt x="1" y="400"/>
                  </a:lnTo>
                  <a:lnTo>
                    <a:pt x="5638" y="400"/>
                  </a:lnTo>
                  <a:lnTo>
                    <a:pt x="563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4525075" y="3826525"/>
              <a:ext cx="745550" cy="750550"/>
            </a:xfrm>
            <a:custGeom>
              <a:avLst/>
              <a:gdLst/>
              <a:ahLst/>
              <a:cxnLst/>
              <a:rect l="l" t="t" r="r" b="b"/>
              <a:pathLst>
                <a:path w="29822" h="30022" extrusionOk="0">
                  <a:moveTo>
                    <a:pt x="0" y="0"/>
                  </a:moveTo>
                  <a:lnTo>
                    <a:pt x="12643" y="30022"/>
                  </a:lnTo>
                  <a:lnTo>
                    <a:pt x="29822"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3323375" y="2792450"/>
              <a:ext cx="2095700" cy="1511100"/>
            </a:xfrm>
            <a:custGeom>
              <a:avLst/>
              <a:gdLst/>
              <a:ahLst/>
              <a:cxnLst/>
              <a:rect l="l" t="t" r="r" b="b"/>
              <a:pathLst>
                <a:path w="83828" h="60444" extrusionOk="0">
                  <a:moveTo>
                    <a:pt x="11609" y="0"/>
                  </a:moveTo>
                  <a:cubicBezTo>
                    <a:pt x="5171" y="0"/>
                    <a:pt x="1" y="5171"/>
                    <a:pt x="1" y="11608"/>
                  </a:cubicBezTo>
                  <a:lnTo>
                    <a:pt x="1" y="48835"/>
                  </a:lnTo>
                  <a:cubicBezTo>
                    <a:pt x="1" y="55273"/>
                    <a:pt x="5171" y="60443"/>
                    <a:pt x="11609" y="60443"/>
                  </a:cubicBezTo>
                  <a:lnTo>
                    <a:pt x="72219" y="60443"/>
                  </a:lnTo>
                  <a:cubicBezTo>
                    <a:pt x="78657" y="60443"/>
                    <a:pt x="83827" y="55273"/>
                    <a:pt x="83827" y="48835"/>
                  </a:cubicBezTo>
                  <a:lnTo>
                    <a:pt x="83827" y="11608"/>
                  </a:lnTo>
                  <a:cubicBezTo>
                    <a:pt x="83827" y="5171"/>
                    <a:pt x="78657" y="0"/>
                    <a:pt x="72219"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3860425" y="2792450"/>
              <a:ext cx="570425" cy="1511100"/>
            </a:xfrm>
            <a:custGeom>
              <a:avLst/>
              <a:gdLst/>
              <a:ahLst/>
              <a:cxnLst/>
              <a:rect l="l" t="t" r="r" b="b"/>
              <a:pathLst>
                <a:path w="22817" h="60444" extrusionOk="0">
                  <a:moveTo>
                    <a:pt x="11742" y="0"/>
                  </a:moveTo>
                  <a:lnTo>
                    <a:pt x="1" y="60443"/>
                  </a:lnTo>
                  <a:lnTo>
                    <a:pt x="11075" y="60443"/>
                  </a:lnTo>
                  <a:lnTo>
                    <a:pt x="22817"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4230700" y="2792450"/>
              <a:ext cx="451175" cy="1511100"/>
            </a:xfrm>
            <a:custGeom>
              <a:avLst/>
              <a:gdLst/>
              <a:ahLst/>
              <a:cxnLst/>
              <a:rect l="l" t="t" r="r" b="b"/>
              <a:pathLst>
                <a:path w="18047" h="60444" extrusionOk="0">
                  <a:moveTo>
                    <a:pt x="11742" y="0"/>
                  </a:moveTo>
                  <a:lnTo>
                    <a:pt x="0" y="60443"/>
                  </a:lnTo>
                  <a:lnTo>
                    <a:pt x="6305" y="60443"/>
                  </a:lnTo>
                  <a:lnTo>
                    <a:pt x="18046"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4194825" y="3119275"/>
              <a:ext cx="931525" cy="161050"/>
            </a:xfrm>
            <a:custGeom>
              <a:avLst/>
              <a:gdLst/>
              <a:ahLst/>
              <a:cxnLst/>
              <a:rect l="l" t="t" r="r" b="b"/>
              <a:pathLst>
                <a:path w="37261" h="6442" extrusionOk="0">
                  <a:moveTo>
                    <a:pt x="34048" y="1"/>
                  </a:moveTo>
                  <a:cubicBezTo>
                    <a:pt x="34007" y="1"/>
                    <a:pt x="33966" y="2"/>
                    <a:pt x="33925" y="3"/>
                  </a:cubicBezTo>
                  <a:lnTo>
                    <a:pt x="3103" y="3"/>
                  </a:lnTo>
                  <a:cubicBezTo>
                    <a:pt x="1368" y="37"/>
                    <a:pt x="1" y="1471"/>
                    <a:pt x="1" y="3205"/>
                  </a:cubicBezTo>
                  <a:cubicBezTo>
                    <a:pt x="1" y="4940"/>
                    <a:pt x="1368" y="6374"/>
                    <a:pt x="3103" y="6441"/>
                  </a:cubicBezTo>
                  <a:lnTo>
                    <a:pt x="33925" y="6441"/>
                  </a:lnTo>
                  <a:cubicBezTo>
                    <a:pt x="33946" y="6441"/>
                    <a:pt x="33967" y="6442"/>
                    <a:pt x="33988" y="6442"/>
                  </a:cubicBezTo>
                  <a:cubicBezTo>
                    <a:pt x="35794" y="6442"/>
                    <a:pt x="37261" y="5019"/>
                    <a:pt x="37261" y="3205"/>
                  </a:cubicBezTo>
                  <a:cubicBezTo>
                    <a:pt x="37261" y="1412"/>
                    <a:pt x="35826" y="1"/>
                    <a:pt x="340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3581900" y="3119275"/>
              <a:ext cx="510375" cy="161050"/>
            </a:xfrm>
            <a:custGeom>
              <a:avLst/>
              <a:gdLst/>
              <a:ahLst/>
              <a:cxnLst/>
              <a:rect l="l" t="t" r="r" b="b"/>
              <a:pathLst>
                <a:path w="20415" h="6442" extrusionOk="0">
                  <a:moveTo>
                    <a:pt x="17200" y="1"/>
                  </a:moveTo>
                  <a:cubicBezTo>
                    <a:pt x="17160" y="1"/>
                    <a:pt x="17120" y="2"/>
                    <a:pt x="17079" y="3"/>
                  </a:cubicBezTo>
                  <a:lnTo>
                    <a:pt x="3103" y="3"/>
                  </a:lnTo>
                  <a:cubicBezTo>
                    <a:pt x="1368" y="37"/>
                    <a:pt x="0" y="1471"/>
                    <a:pt x="0" y="3205"/>
                  </a:cubicBezTo>
                  <a:cubicBezTo>
                    <a:pt x="0" y="4940"/>
                    <a:pt x="1368" y="6374"/>
                    <a:pt x="3103" y="6441"/>
                  </a:cubicBezTo>
                  <a:lnTo>
                    <a:pt x="17079" y="6441"/>
                  </a:lnTo>
                  <a:cubicBezTo>
                    <a:pt x="17100" y="6441"/>
                    <a:pt x="17120" y="6442"/>
                    <a:pt x="17141" y="6442"/>
                  </a:cubicBezTo>
                  <a:cubicBezTo>
                    <a:pt x="18915" y="6442"/>
                    <a:pt x="20415" y="5019"/>
                    <a:pt x="20415" y="3205"/>
                  </a:cubicBezTo>
                  <a:cubicBezTo>
                    <a:pt x="20415" y="1412"/>
                    <a:pt x="18948" y="1"/>
                    <a:pt x="172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3663625" y="3457875"/>
              <a:ext cx="1462725" cy="161075"/>
            </a:xfrm>
            <a:custGeom>
              <a:avLst/>
              <a:gdLst/>
              <a:ahLst/>
              <a:cxnLst/>
              <a:rect l="l" t="t" r="r" b="b"/>
              <a:pathLst>
                <a:path w="58509" h="6443" extrusionOk="0">
                  <a:moveTo>
                    <a:pt x="55293" y="0"/>
                  </a:moveTo>
                  <a:cubicBezTo>
                    <a:pt x="55253" y="0"/>
                    <a:pt x="55213" y="1"/>
                    <a:pt x="55173" y="2"/>
                  </a:cubicBezTo>
                  <a:lnTo>
                    <a:pt x="3103" y="2"/>
                  </a:lnTo>
                  <a:cubicBezTo>
                    <a:pt x="1368" y="69"/>
                    <a:pt x="0" y="1503"/>
                    <a:pt x="0" y="3238"/>
                  </a:cubicBezTo>
                  <a:cubicBezTo>
                    <a:pt x="0" y="4972"/>
                    <a:pt x="1368" y="6373"/>
                    <a:pt x="3103" y="6440"/>
                  </a:cubicBezTo>
                  <a:lnTo>
                    <a:pt x="55173" y="6440"/>
                  </a:lnTo>
                  <a:cubicBezTo>
                    <a:pt x="55213" y="6442"/>
                    <a:pt x="55253" y="6442"/>
                    <a:pt x="55293" y="6442"/>
                  </a:cubicBezTo>
                  <a:cubicBezTo>
                    <a:pt x="57073" y="6442"/>
                    <a:pt x="58509" y="5000"/>
                    <a:pt x="58509" y="3238"/>
                  </a:cubicBezTo>
                  <a:cubicBezTo>
                    <a:pt x="58509" y="1443"/>
                    <a:pt x="57073" y="0"/>
                    <a:pt x="552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a:off x="4362450" y="3797275"/>
              <a:ext cx="763900" cy="160250"/>
            </a:xfrm>
            <a:custGeom>
              <a:avLst/>
              <a:gdLst/>
              <a:ahLst/>
              <a:cxnLst/>
              <a:rect l="l" t="t" r="r" b="b"/>
              <a:pathLst>
                <a:path w="30556" h="6410" extrusionOk="0">
                  <a:moveTo>
                    <a:pt x="27343" y="0"/>
                  </a:moveTo>
                  <a:cubicBezTo>
                    <a:pt x="27302" y="0"/>
                    <a:pt x="27261" y="1"/>
                    <a:pt x="27220" y="3"/>
                  </a:cubicBezTo>
                  <a:lnTo>
                    <a:pt x="3103" y="3"/>
                  </a:lnTo>
                  <a:cubicBezTo>
                    <a:pt x="1368" y="36"/>
                    <a:pt x="1" y="1470"/>
                    <a:pt x="1" y="3205"/>
                  </a:cubicBezTo>
                  <a:cubicBezTo>
                    <a:pt x="1" y="4939"/>
                    <a:pt x="1368" y="6374"/>
                    <a:pt x="3103" y="6407"/>
                  </a:cubicBezTo>
                  <a:lnTo>
                    <a:pt x="27220" y="6407"/>
                  </a:lnTo>
                  <a:cubicBezTo>
                    <a:pt x="27261" y="6409"/>
                    <a:pt x="27302" y="6409"/>
                    <a:pt x="27343" y="6409"/>
                  </a:cubicBezTo>
                  <a:cubicBezTo>
                    <a:pt x="29121" y="6409"/>
                    <a:pt x="30556" y="4998"/>
                    <a:pt x="30556" y="3205"/>
                  </a:cubicBezTo>
                  <a:cubicBezTo>
                    <a:pt x="30556" y="1411"/>
                    <a:pt x="29121" y="0"/>
                    <a:pt x="27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a:off x="2777150" y="4554525"/>
              <a:ext cx="763900" cy="45075"/>
            </a:xfrm>
            <a:custGeom>
              <a:avLst/>
              <a:gdLst/>
              <a:ahLst/>
              <a:cxnLst/>
              <a:rect l="l" t="t" r="r" b="b"/>
              <a:pathLst>
                <a:path w="30556" h="1803" extrusionOk="0">
                  <a:moveTo>
                    <a:pt x="15278" y="1"/>
                  </a:moveTo>
                  <a:cubicBezTo>
                    <a:pt x="6839" y="1"/>
                    <a:pt x="1" y="435"/>
                    <a:pt x="1" y="902"/>
                  </a:cubicBezTo>
                  <a:cubicBezTo>
                    <a:pt x="1" y="1369"/>
                    <a:pt x="6839" y="1802"/>
                    <a:pt x="15278" y="1802"/>
                  </a:cubicBezTo>
                  <a:cubicBezTo>
                    <a:pt x="23718" y="1802"/>
                    <a:pt x="30556" y="1402"/>
                    <a:pt x="30556" y="902"/>
                  </a:cubicBezTo>
                  <a:cubicBezTo>
                    <a:pt x="30556" y="401"/>
                    <a:pt x="23718" y="1"/>
                    <a:pt x="15278"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a:off x="2783825" y="1661625"/>
              <a:ext cx="626300" cy="337775"/>
            </a:xfrm>
            <a:custGeom>
              <a:avLst/>
              <a:gdLst/>
              <a:ahLst/>
              <a:cxnLst/>
              <a:rect l="l" t="t" r="r" b="b"/>
              <a:pathLst>
                <a:path w="25052" h="13511" extrusionOk="0">
                  <a:moveTo>
                    <a:pt x="1568" y="1"/>
                  </a:moveTo>
                  <a:lnTo>
                    <a:pt x="1" y="935"/>
                  </a:lnTo>
                  <a:cubicBezTo>
                    <a:pt x="1135" y="3136"/>
                    <a:pt x="2402" y="5271"/>
                    <a:pt x="3837" y="7273"/>
                  </a:cubicBezTo>
                  <a:cubicBezTo>
                    <a:pt x="4570" y="8307"/>
                    <a:pt x="5371" y="9307"/>
                    <a:pt x="6272" y="10208"/>
                  </a:cubicBezTo>
                  <a:cubicBezTo>
                    <a:pt x="6739" y="10708"/>
                    <a:pt x="7239" y="11175"/>
                    <a:pt x="7806" y="11576"/>
                  </a:cubicBezTo>
                  <a:cubicBezTo>
                    <a:pt x="8440" y="12076"/>
                    <a:pt x="9174" y="12476"/>
                    <a:pt x="9974" y="12677"/>
                  </a:cubicBezTo>
                  <a:cubicBezTo>
                    <a:pt x="12443" y="13244"/>
                    <a:pt x="14978" y="13510"/>
                    <a:pt x="17546" y="13510"/>
                  </a:cubicBezTo>
                  <a:cubicBezTo>
                    <a:pt x="18781" y="13510"/>
                    <a:pt x="20048" y="13510"/>
                    <a:pt x="21282" y="13410"/>
                  </a:cubicBezTo>
                  <a:cubicBezTo>
                    <a:pt x="22550" y="13310"/>
                    <a:pt x="23751" y="13210"/>
                    <a:pt x="25052" y="13010"/>
                  </a:cubicBezTo>
                  <a:lnTo>
                    <a:pt x="24485" y="9374"/>
                  </a:lnTo>
                  <a:cubicBezTo>
                    <a:pt x="23384" y="9508"/>
                    <a:pt x="22183" y="9641"/>
                    <a:pt x="21049" y="9708"/>
                  </a:cubicBezTo>
                  <a:cubicBezTo>
                    <a:pt x="19881" y="9808"/>
                    <a:pt x="18714" y="9874"/>
                    <a:pt x="17546" y="9874"/>
                  </a:cubicBezTo>
                  <a:cubicBezTo>
                    <a:pt x="17234" y="9883"/>
                    <a:pt x="16921" y="9888"/>
                    <a:pt x="16609" y="9888"/>
                  </a:cubicBezTo>
                  <a:cubicBezTo>
                    <a:pt x="15756" y="9888"/>
                    <a:pt x="14907" y="9857"/>
                    <a:pt x="14077" y="9808"/>
                  </a:cubicBezTo>
                  <a:cubicBezTo>
                    <a:pt x="12943" y="9741"/>
                    <a:pt x="11842" y="9641"/>
                    <a:pt x="10708" y="9441"/>
                  </a:cubicBezTo>
                  <a:cubicBezTo>
                    <a:pt x="10341" y="9341"/>
                    <a:pt x="9974" y="9174"/>
                    <a:pt x="9674" y="8940"/>
                  </a:cubicBezTo>
                  <a:cubicBezTo>
                    <a:pt x="9207" y="8674"/>
                    <a:pt x="8807" y="8340"/>
                    <a:pt x="8407" y="7973"/>
                  </a:cubicBezTo>
                  <a:cubicBezTo>
                    <a:pt x="7573" y="7206"/>
                    <a:pt x="6772" y="6405"/>
                    <a:pt x="6005" y="5538"/>
                  </a:cubicBezTo>
                  <a:cubicBezTo>
                    <a:pt x="5238" y="4671"/>
                    <a:pt x="4470" y="3737"/>
                    <a:pt x="3737" y="2836"/>
                  </a:cubicBezTo>
                  <a:cubicBezTo>
                    <a:pt x="3003" y="1902"/>
                    <a:pt x="2269" y="935"/>
                    <a:pt x="1568"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a:off x="3316700" y="1876550"/>
              <a:ext cx="235200" cy="199575"/>
            </a:xfrm>
            <a:custGeom>
              <a:avLst/>
              <a:gdLst/>
              <a:ahLst/>
              <a:cxnLst/>
              <a:rect l="l" t="t" r="r" b="b"/>
              <a:pathLst>
                <a:path w="9408" h="7983" extrusionOk="0">
                  <a:moveTo>
                    <a:pt x="3377" y="1"/>
                  </a:moveTo>
                  <a:cubicBezTo>
                    <a:pt x="1498" y="1"/>
                    <a:pt x="1" y="477"/>
                    <a:pt x="1" y="477"/>
                  </a:cubicBezTo>
                  <a:lnTo>
                    <a:pt x="2169" y="7982"/>
                  </a:lnTo>
                  <a:cubicBezTo>
                    <a:pt x="2169" y="7982"/>
                    <a:pt x="5605" y="7015"/>
                    <a:pt x="6972" y="5581"/>
                  </a:cubicBezTo>
                  <a:cubicBezTo>
                    <a:pt x="8373" y="4046"/>
                    <a:pt x="9407" y="2178"/>
                    <a:pt x="7473" y="1011"/>
                  </a:cubicBezTo>
                  <a:cubicBezTo>
                    <a:pt x="6173" y="231"/>
                    <a:pt x="4683" y="1"/>
                    <a:pt x="33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0"/>
            <p:cNvSpPr/>
            <p:nvPr/>
          </p:nvSpPr>
          <p:spPr>
            <a:xfrm>
              <a:off x="2757975" y="1616600"/>
              <a:ext cx="90925" cy="81750"/>
            </a:xfrm>
            <a:custGeom>
              <a:avLst/>
              <a:gdLst/>
              <a:ahLst/>
              <a:cxnLst/>
              <a:rect l="l" t="t" r="r" b="b"/>
              <a:pathLst>
                <a:path w="3637" h="3270" extrusionOk="0">
                  <a:moveTo>
                    <a:pt x="3636" y="0"/>
                  </a:moveTo>
                  <a:lnTo>
                    <a:pt x="0" y="434"/>
                  </a:lnTo>
                  <a:cubicBezTo>
                    <a:pt x="234" y="1468"/>
                    <a:pt x="701" y="2436"/>
                    <a:pt x="1335" y="3269"/>
                  </a:cubicBezTo>
                  <a:lnTo>
                    <a:pt x="2869" y="2569"/>
                  </a:lnTo>
                  <a:lnTo>
                    <a:pt x="3636"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a:off x="2757975" y="1540700"/>
              <a:ext cx="90925" cy="86775"/>
            </a:xfrm>
            <a:custGeom>
              <a:avLst/>
              <a:gdLst/>
              <a:ahLst/>
              <a:cxnLst/>
              <a:rect l="l" t="t" r="r" b="b"/>
              <a:pathLst>
                <a:path w="3637" h="3471" extrusionOk="0">
                  <a:moveTo>
                    <a:pt x="3370" y="1"/>
                  </a:moveTo>
                  <a:lnTo>
                    <a:pt x="367" y="568"/>
                  </a:lnTo>
                  <a:lnTo>
                    <a:pt x="0" y="3470"/>
                  </a:lnTo>
                  <a:lnTo>
                    <a:pt x="3636" y="3036"/>
                  </a:lnTo>
                  <a:lnTo>
                    <a:pt x="3370"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a:off x="3794450" y="1308875"/>
              <a:ext cx="280325" cy="246625"/>
            </a:xfrm>
            <a:custGeom>
              <a:avLst/>
              <a:gdLst/>
              <a:ahLst/>
              <a:cxnLst/>
              <a:rect l="l" t="t" r="r" b="b"/>
              <a:pathLst>
                <a:path w="11213" h="9865" extrusionOk="0">
                  <a:moveTo>
                    <a:pt x="3116" y="0"/>
                  </a:moveTo>
                  <a:cubicBezTo>
                    <a:pt x="0" y="0"/>
                    <a:pt x="2393" y="5447"/>
                    <a:pt x="205" y="6872"/>
                  </a:cubicBezTo>
                  <a:lnTo>
                    <a:pt x="1839" y="8774"/>
                  </a:lnTo>
                  <a:cubicBezTo>
                    <a:pt x="1856" y="8773"/>
                    <a:pt x="1874" y="8773"/>
                    <a:pt x="1891" y="8773"/>
                  </a:cubicBezTo>
                  <a:cubicBezTo>
                    <a:pt x="3267" y="8773"/>
                    <a:pt x="5005" y="9865"/>
                    <a:pt x="6268" y="9865"/>
                  </a:cubicBezTo>
                  <a:cubicBezTo>
                    <a:pt x="6499" y="9865"/>
                    <a:pt x="6715" y="9828"/>
                    <a:pt x="6909" y="9741"/>
                  </a:cubicBezTo>
                  <a:cubicBezTo>
                    <a:pt x="8210" y="9174"/>
                    <a:pt x="8144" y="7439"/>
                    <a:pt x="7243" y="6906"/>
                  </a:cubicBezTo>
                  <a:cubicBezTo>
                    <a:pt x="8711" y="6539"/>
                    <a:pt x="11212" y="5705"/>
                    <a:pt x="10112" y="3136"/>
                  </a:cubicBezTo>
                  <a:cubicBezTo>
                    <a:pt x="9694" y="2190"/>
                    <a:pt x="8959" y="1891"/>
                    <a:pt x="8198" y="1891"/>
                  </a:cubicBezTo>
                  <a:cubicBezTo>
                    <a:pt x="6892" y="1891"/>
                    <a:pt x="5508" y="2769"/>
                    <a:pt x="5508" y="2769"/>
                  </a:cubicBezTo>
                  <a:cubicBezTo>
                    <a:pt x="5508" y="2769"/>
                    <a:pt x="6376" y="67"/>
                    <a:pt x="3173" y="1"/>
                  </a:cubicBezTo>
                  <a:cubicBezTo>
                    <a:pt x="3154" y="0"/>
                    <a:pt x="3135" y="0"/>
                    <a:pt x="31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a:off x="3779525" y="1426500"/>
              <a:ext cx="140925" cy="137225"/>
            </a:xfrm>
            <a:custGeom>
              <a:avLst/>
              <a:gdLst/>
              <a:ahLst/>
              <a:cxnLst/>
              <a:rect l="l" t="t" r="r" b="b"/>
              <a:pathLst>
                <a:path w="5637" h="5489" extrusionOk="0">
                  <a:moveTo>
                    <a:pt x="1670" y="0"/>
                  </a:moveTo>
                  <a:cubicBezTo>
                    <a:pt x="324" y="0"/>
                    <a:pt x="1" y="2367"/>
                    <a:pt x="1" y="2367"/>
                  </a:cubicBezTo>
                  <a:lnTo>
                    <a:pt x="3270" y="5403"/>
                  </a:lnTo>
                  <a:cubicBezTo>
                    <a:pt x="3588" y="5456"/>
                    <a:pt x="3888" y="5488"/>
                    <a:pt x="4157" y="5488"/>
                  </a:cubicBezTo>
                  <a:cubicBezTo>
                    <a:pt x="5072" y="5488"/>
                    <a:pt x="5637" y="5113"/>
                    <a:pt x="5405" y="3902"/>
                  </a:cubicBezTo>
                  <a:cubicBezTo>
                    <a:pt x="5071" y="2167"/>
                    <a:pt x="3837" y="733"/>
                    <a:pt x="2169" y="99"/>
                  </a:cubicBezTo>
                  <a:cubicBezTo>
                    <a:pt x="1989" y="31"/>
                    <a:pt x="1823" y="0"/>
                    <a:pt x="1670"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a:off x="2747975" y="4045000"/>
              <a:ext cx="106750" cy="217675"/>
            </a:xfrm>
            <a:custGeom>
              <a:avLst/>
              <a:gdLst/>
              <a:ahLst/>
              <a:cxnLst/>
              <a:rect l="l" t="t" r="r" b="b"/>
              <a:pathLst>
                <a:path w="4270" h="8707" extrusionOk="0">
                  <a:moveTo>
                    <a:pt x="701" y="1"/>
                  </a:moveTo>
                  <a:lnTo>
                    <a:pt x="0" y="8307"/>
                  </a:lnTo>
                  <a:lnTo>
                    <a:pt x="3569" y="8707"/>
                  </a:lnTo>
                  <a:lnTo>
                    <a:pt x="4270" y="401"/>
                  </a:lnTo>
                  <a:lnTo>
                    <a:pt x="701"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a:off x="3320050" y="4292675"/>
              <a:ext cx="109250" cy="213525"/>
            </a:xfrm>
            <a:custGeom>
              <a:avLst/>
              <a:gdLst/>
              <a:ahLst/>
              <a:cxnLst/>
              <a:rect l="l" t="t" r="r" b="b"/>
              <a:pathLst>
                <a:path w="4370" h="8541" extrusionOk="0">
                  <a:moveTo>
                    <a:pt x="0" y="1"/>
                  </a:moveTo>
                  <a:lnTo>
                    <a:pt x="801" y="8373"/>
                  </a:lnTo>
                  <a:lnTo>
                    <a:pt x="4370" y="8540"/>
                  </a:lnTo>
                  <a:lnTo>
                    <a:pt x="3603" y="168"/>
                  </a:lnTo>
                  <a:lnTo>
                    <a:pt x="0"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a:off x="3199950" y="4474475"/>
              <a:ext cx="256875" cy="102600"/>
            </a:xfrm>
            <a:custGeom>
              <a:avLst/>
              <a:gdLst/>
              <a:ahLst/>
              <a:cxnLst/>
              <a:rect l="l" t="t" r="r" b="b"/>
              <a:pathLst>
                <a:path w="10275" h="4104" extrusionOk="0">
                  <a:moveTo>
                    <a:pt x="5471" y="1"/>
                  </a:moveTo>
                  <a:cubicBezTo>
                    <a:pt x="5238" y="1"/>
                    <a:pt x="5038" y="101"/>
                    <a:pt x="4838" y="234"/>
                  </a:cubicBezTo>
                  <a:cubicBezTo>
                    <a:pt x="3904" y="1035"/>
                    <a:pt x="3470" y="1869"/>
                    <a:pt x="635" y="2469"/>
                  </a:cubicBezTo>
                  <a:cubicBezTo>
                    <a:pt x="1" y="2603"/>
                    <a:pt x="101" y="4104"/>
                    <a:pt x="1602" y="4104"/>
                  </a:cubicBezTo>
                  <a:cubicBezTo>
                    <a:pt x="3103" y="4104"/>
                    <a:pt x="4704" y="4004"/>
                    <a:pt x="5805" y="4004"/>
                  </a:cubicBezTo>
                  <a:cubicBezTo>
                    <a:pt x="7573" y="4004"/>
                    <a:pt x="8273" y="4070"/>
                    <a:pt x="9674" y="4104"/>
                  </a:cubicBezTo>
                  <a:cubicBezTo>
                    <a:pt x="10008" y="4104"/>
                    <a:pt x="10275" y="3803"/>
                    <a:pt x="10241" y="3470"/>
                  </a:cubicBezTo>
                  <a:lnTo>
                    <a:pt x="9774" y="267"/>
                  </a:lnTo>
                  <a:cubicBezTo>
                    <a:pt x="9774" y="101"/>
                    <a:pt x="9641" y="1"/>
                    <a:pt x="95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0"/>
            <p:cNvSpPr/>
            <p:nvPr/>
          </p:nvSpPr>
          <p:spPr>
            <a:xfrm>
              <a:off x="2601200" y="4207450"/>
              <a:ext cx="274375" cy="127275"/>
            </a:xfrm>
            <a:custGeom>
              <a:avLst/>
              <a:gdLst/>
              <a:ahLst/>
              <a:cxnLst/>
              <a:rect l="l" t="t" r="r" b="b"/>
              <a:pathLst>
                <a:path w="10975" h="5091" extrusionOk="0">
                  <a:moveTo>
                    <a:pt x="9826" y="1"/>
                  </a:moveTo>
                  <a:cubicBezTo>
                    <a:pt x="9809" y="1"/>
                    <a:pt x="9791" y="3"/>
                    <a:pt x="9774" y="7"/>
                  </a:cubicBezTo>
                  <a:lnTo>
                    <a:pt x="5738" y="474"/>
                  </a:lnTo>
                  <a:cubicBezTo>
                    <a:pt x="5538" y="508"/>
                    <a:pt x="5337" y="608"/>
                    <a:pt x="5171" y="775"/>
                  </a:cubicBezTo>
                  <a:cubicBezTo>
                    <a:pt x="4303" y="1675"/>
                    <a:pt x="3336" y="2643"/>
                    <a:pt x="601" y="3577"/>
                  </a:cubicBezTo>
                  <a:cubicBezTo>
                    <a:pt x="1" y="3766"/>
                    <a:pt x="208" y="5091"/>
                    <a:pt x="1504" y="5091"/>
                  </a:cubicBezTo>
                  <a:cubicBezTo>
                    <a:pt x="1578" y="5091"/>
                    <a:pt x="1654" y="5087"/>
                    <a:pt x="1735" y="5078"/>
                  </a:cubicBezTo>
                  <a:cubicBezTo>
                    <a:pt x="3203" y="4911"/>
                    <a:pt x="5471" y="4511"/>
                    <a:pt x="6538" y="4410"/>
                  </a:cubicBezTo>
                  <a:cubicBezTo>
                    <a:pt x="8340" y="4177"/>
                    <a:pt x="9007" y="4177"/>
                    <a:pt x="10408" y="4044"/>
                  </a:cubicBezTo>
                  <a:cubicBezTo>
                    <a:pt x="10741" y="4010"/>
                    <a:pt x="10975" y="3677"/>
                    <a:pt x="10908" y="3343"/>
                  </a:cubicBezTo>
                  <a:lnTo>
                    <a:pt x="10074" y="207"/>
                  </a:lnTo>
                  <a:cubicBezTo>
                    <a:pt x="10045" y="92"/>
                    <a:pt x="9941" y="1"/>
                    <a:pt x="98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0"/>
            <p:cNvSpPr/>
            <p:nvPr/>
          </p:nvSpPr>
          <p:spPr>
            <a:xfrm>
              <a:off x="2756300" y="4045000"/>
              <a:ext cx="99275" cy="116775"/>
            </a:xfrm>
            <a:custGeom>
              <a:avLst/>
              <a:gdLst/>
              <a:ahLst/>
              <a:cxnLst/>
              <a:rect l="l" t="t" r="r" b="b"/>
              <a:pathLst>
                <a:path w="3971" h="4671" extrusionOk="0">
                  <a:moveTo>
                    <a:pt x="368" y="1"/>
                  </a:moveTo>
                  <a:lnTo>
                    <a:pt x="1" y="4270"/>
                  </a:lnTo>
                  <a:lnTo>
                    <a:pt x="3570" y="4671"/>
                  </a:lnTo>
                  <a:lnTo>
                    <a:pt x="3970" y="401"/>
                  </a:lnTo>
                  <a:lnTo>
                    <a:pt x="368" y="1"/>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a:off x="3320050" y="4292675"/>
              <a:ext cx="100100" cy="111775"/>
            </a:xfrm>
            <a:custGeom>
              <a:avLst/>
              <a:gdLst/>
              <a:ahLst/>
              <a:cxnLst/>
              <a:rect l="l" t="t" r="r" b="b"/>
              <a:pathLst>
                <a:path w="4004" h="4471" extrusionOk="0">
                  <a:moveTo>
                    <a:pt x="0" y="1"/>
                  </a:moveTo>
                  <a:lnTo>
                    <a:pt x="400" y="4304"/>
                  </a:lnTo>
                  <a:lnTo>
                    <a:pt x="4003" y="4471"/>
                  </a:lnTo>
                  <a:lnTo>
                    <a:pt x="3603" y="168"/>
                  </a:lnTo>
                  <a:lnTo>
                    <a:pt x="0" y="1"/>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a:off x="3310025" y="1878450"/>
              <a:ext cx="562925" cy="633825"/>
            </a:xfrm>
            <a:custGeom>
              <a:avLst/>
              <a:gdLst/>
              <a:ahLst/>
              <a:cxnLst/>
              <a:rect l="l" t="t" r="r" b="b"/>
              <a:pathLst>
                <a:path w="22517" h="25353" extrusionOk="0">
                  <a:moveTo>
                    <a:pt x="4271" y="1"/>
                  </a:moveTo>
                  <a:cubicBezTo>
                    <a:pt x="4271" y="1"/>
                    <a:pt x="2436" y="101"/>
                    <a:pt x="1" y="21349"/>
                  </a:cubicBezTo>
                  <a:lnTo>
                    <a:pt x="14044" y="25352"/>
                  </a:lnTo>
                  <a:cubicBezTo>
                    <a:pt x="15445" y="19548"/>
                    <a:pt x="16446" y="16012"/>
                    <a:pt x="22517" y="5038"/>
                  </a:cubicBezTo>
                  <a:cubicBezTo>
                    <a:pt x="20649" y="4070"/>
                    <a:pt x="18714" y="3236"/>
                    <a:pt x="16746" y="2536"/>
                  </a:cubicBezTo>
                  <a:cubicBezTo>
                    <a:pt x="14678" y="1802"/>
                    <a:pt x="12543" y="1201"/>
                    <a:pt x="10375" y="734"/>
                  </a:cubicBezTo>
                  <a:cubicBezTo>
                    <a:pt x="7540" y="234"/>
                    <a:pt x="4271" y="1"/>
                    <a:pt x="42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a:off x="3499350" y="1758375"/>
              <a:ext cx="264375" cy="213625"/>
            </a:xfrm>
            <a:custGeom>
              <a:avLst/>
              <a:gdLst/>
              <a:ahLst/>
              <a:cxnLst/>
              <a:rect l="l" t="t" r="r" b="b"/>
              <a:pathLst>
                <a:path w="10575" h="8545" extrusionOk="0">
                  <a:moveTo>
                    <a:pt x="10574" y="0"/>
                  </a:moveTo>
                  <a:lnTo>
                    <a:pt x="5704" y="2202"/>
                  </a:lnTo>
                  <a:cubicBezTo>
                    <a:pt x="5672" y="3887"/>
                    <a:pt x="5261" y="5542"/>
                    <a:pt x="3003" y="5542"/>
                  </a:cubicBezTo>
                  <a:cubicBezTo>
                    <a:pt x="2938" y="5542"/>
                    <a:pt x="2871" y="5540"/>
                    <a:pt x="2802" y="5537"/>
                  </a:cubicBezTo>
                  <a:lnTo>
                    <a:pt x="2802" y="5537"/>
                  </a:lnTo>
                  <a:cubicBezTo>
                    <a:pt x="2802" y="5538"/>
                    <a:pt x="0" y="7005"/>
                    <a:pt x="4203" y="8206"/>
                  </a:cubicBezTo>
                  <a:cubicBezTo>
                    <a:pt x="5053" y="8450"/>
                    <a:pt x="5770" y="8545"/>
                    <a:pt x="6371" y="8545"/>
                  </a:cubicBezTo>
                  <a:cubicBezTo>
                    <a:pt x="8486" y="8545"/>
                    <a:pt x="9173" y="7372"/>
                    <a:pt x="9173" y="7372"/>
                  </a:cubicBezTo>
                  <a:cubicBezTo>
                    <a:pt x="8139" y="5604"/>
                    <a:pt x="9607" y="1935"/>
                    <a:pt x="10574"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a:off x="3375925" y="1883450"/>
              <a:ext cx="435325" cy="163800"/>
            </a:xfrm>
            <a:custGeom>
              <a:avLst/>
              <a:gdLst/>
              <a:ahLst/>
              <a:cxnLst/>
              <a:rect l="l" t="t" r="r" b="b"/>
              <a:pathLst>
                <a:path w="17413" h="6552" extrusionOk="0">
                  <a:moveTo>
                    <a:pt x="3803" y="1"/>
                  </a:moveTo>
                  <a:lnTo>
                    <a:pt x="3803" y="1"/>
                  </a:lnTo>
                  <a:cubicBezTo>
                    <a:pt x="2936" y="701"/>
                    <a:pt x="0" y="3937"/>
                    <a:pt x="7639" y="5905"/>
                  </a:cubicBezTo>
                  <a:cubicBezTo>
                    <a:pt x="9441" y="6366"/>
                    <a:pt x="10915" y="6551"/>
                    <a:pt x="12119" y="6551"/>
                  </a:cubicBezTo>
                  <a:cubicBezTo>
                    <a:pt x="16401" y="6551"/>
                    <a:pt x="17282" y="4217"/>
                    <a:pt x="17413" y="3670"/>
                  </a:cubicBezTo>
                  <a:cubicBezTo>
                    <a:pt x="16479" y="3236"/>
                    <a:pt x="15311" y="2769"/>
                    <a:pt x="14110" y="2369"/>
                  </a:cubicBezTo>
                  <a:cubicBezTo>
                    <a:pt x="12042" y="1602"/>
                    <a:pt x="9907" y="1001"/>
                    <a:pt x="7739" y="568"/>
                  </a:cubicBezTo>
                  <a:cubicBezTo>
                    <a:pt x="6405" y="301"/>
                    <a:pt x="4937" y="134"/>
                    <a:pt x="3803"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a:off x="3639425" y="1780875"/>
              <a:ext cx="75100" cy="63200"/>
            </a:xfrm>
            <a:custGeom>
              <a:avLst/>
              <a:gdLst/>
              <a:ahLst/>
              <a:cxnLst/>
              <a:rect l="l" t="t" r="r" b="b"/>
              <a:pathLst>
                <a:path w="3004" h="2528" extrusionOk="0">
                  <a:moveTo>
                    <a:pt x="3003" y="1"/>
                  </a:moveTo>
                  <a:lnTo>
                    <a:pt x="101" y="1335"/>
                  </a:lnTo>
                  <a:cubicBezTo>
                    <a:pt x="101" y="1735"/>
                    <a:pt x="68" y="2136"/>
                    <a:pt x="1" y="2503"/>
                  </a:cubicBezTo>
                  <a:cubicBezTo>
                    <a:pt x="114" y="2519"/>
                    <a:pt x="237" y="2528"/>
                    <a:pt x="366" y="2528"/>
                  </a:cubicBezTo>
                  <a:cubicBezTo>
                    <a:pt x="1268" y="2528"/>
                    <a:pt x="2482" y="2123"/>
                    <a:pt x="2803" y="1335"/>
                  </a:cubicBezTo>
                  <a:cubicBezTo>
                    <a:pt x="2936" y="901"/>
                    <a:pt x="3003" y="468"/>
                    <a:pt x="3003" y="1"/>
                  </a:cubicBez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0"/>
            <p:cNvSpPr/>
            <p:nvPr/>
          </p:nvSpPr>
          <p:spPr>
            <a:xfrm>
              <a:off x="3538525" y="1491400"/>
              <a:ext cx="291400" cy="337650"/>
            </a:xfrm>
            <a:custGeom>
              <a:avLst/>
              <a:gdLst/>
              <a:ahLst/>
              <a:cxnLst/>
              <a:rect l="l" t="t" r="r" b="b"/>
              <a:pathLst>
                <a:path w="11656" h="13506" extrusionOk="0">
                  <a:moveTo>
                    <a:pt x="6124" y="0"/>
                  </a:moveTo>
                  <a:cubicBezTo>
                    <a:pt x="5791" y="0"/>
                    <a:pt x="5450" y="34"/>
                    <a:pt x="5104" y="105"/>
                  </a:cubicBezTo>
                  <a:cubicBezTo>
                    <a:pt x="1402" y="872"/>
                    <a:pt x="1" y="6009"/>
                    <a:pt x="168" y="9278"/>
                  </a:cubicBezTo>
                  <a:cubicBezTo>
                    <a:pt x="308" y="11851"/>
                    <a:pt x="2351" y="13506"/>
                    <a:pt x="4651" y="13506"/>
                  </a:cubicBezTo>
                  <a:cubicBezTo>
                    <a:pt x="5632" y="13506"/>
                    <a:pt x="6659" y="13205"/>
                    <a:pt x="7606" y="12547"/>
                  </a:cubicBezTo>
                  <a:cubicBezTo>
                    <a:pt x="9708" y="11079"/>
                    <a:pt x="9975" y="9578"/>
                    <a:pt x="10842" y="6109"/>
                  </a:cubicBezTo>
                  <a:cubicBezTo>
                    <a:pt x="11655" y="2946"/>
                    <a:pt x="9231" y="0"/>
                    <a:pt x="6124"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0"/>
            <p:cNvSpPr/>
            <p:nvPr/>
          </p:nvSpPr>
          <p:spPr>
            <a:xfrm>
              <a:off x="3720325" y="1520425"/>
              <a:ext cx="189325" cy="252625"/>
            </a:xfrm>
            <a:custGeom>
              <a:avLst/>
              <a:gdLst/>
              <a:ahLst/>
              <a:cxnLst/>
              <a:rect l="l" t="t" r="r" b="b"/>
              <a:pathLst>
                <a:path w="7573" h="10105" extrusionOk="0">
                  <a:moveTo>
                    <a:pt x="5059" y="0"/>
                  </a:moveTo>
                  <a:cubicBezTo>
                    <a:pt x="3579" y="0"/>
                    <a:pt x="1683" y="921"/>
                    <a:pt x="1035" y="1946"/>
                  </a:cubicBezTo>
                  <a:cubicBezTo>
                    <a:pt x="1" y="3581"/>
                    <a:pt x="2069" y="4781"/>
                    <a:pt x="2069" y="4781"/>
                  </a:cubicBezTo>
                  <a:cubicBezTo>
                    <a:pt x="568" y="6216"/>
                    <a:pt x="1402" y="7750"/>
                    <a:pt x="2436" y="8284"/>
                  </a:cubicBezTo>
                  <a:lnTo>
                    <a:pt x="1802" y="9685"/>
                  </a:lnTo>
                  <a:cubicBezTo>
                    <a:pt x="2191" y="9983"/>
                    <a:pt x="2518" y="10104"/>
                    <a:pt x="2792" y="10104"/>
                  </a:cubicBezTo>
                  <a:cubicBezTo>
                    <a:pt x="4025" y="10104"/>
                    <a:pt x="4204" y="7650"/>
                    <a:pt x="4204" y="7650"/>
                  </a:cubicBezTo>
                  <a:cubicBezTo>
                    <a:pt x="7206" y="6816"/>
                    <a:pt x="5538" y="4248"/>
                    <a:pt x="5538" y="4248"/>
                  </a:cubicBezTo>
                  <a:cubicBezTo>
                    <a:pt x="5538" y="4248"/>
                    <a:pt x="7573" y="3347"/>
                    <a:pt x="6906" y="1146"/>
                  </a:cubicBezTo>
                  <a:cubicBezTo>
                    <a:pt x="6669" y="325"/>
                    <a:pt x="5938" y="0"/>
                    <a:pt x="50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0"/>
            <p:cNvSpPr/>
            <p:nvPr/>
          </p:nvSpPr>
          <p:spPr>
            <a:xfrm>
              <a:off x="3742375" y="1686550"/>
              <a:ext cx="73600" cy="81075"/>
            </a:xfrm>
            <a:custGeom>
              <a:avLst/>
              <a:gdLst/>
              <a:ahLst/>
              <a:cxnLst/>
              <a:rect l="l" t="t" r="r" b="b"/>
              <a:pathLst>
                <a:path w="2944" h="3243" extrusionOk="0">
                  <a:moveTo>
                    <a:pt x="1581" y="1"/>
                  </a:moveTo>
                  <a:cubicBezTo>
                    <a:pt x="1550" y="1"/>
                    <a:pt x="1518" y="2"/>
                    <a:pt x="1487" y="4"/>
                  </a:cubicBezTo>
                  <a:cubicBezTo>
                    <a:pt x="586" y="71"/>
                    <a:pt x="119" y="1239"/>
                    <a:pt x="53" y="2006"/>
                  </a:cubicBezTo>
                  <a:cubicBezTo>
                    <a:pt x="0" y="2686"/>
                    <a:pt x="358" y="3243"/>
                    <a:pt x="917" y="3243"/>
                  </a:cubicBezTo>
                  <a:cubicBezTo>
                    <a:pt x="1071" y="3243"/>
                    <a:pt x="1240" y="3200"/>
                    <a:pt x="1420" y="3107"/>
                  </a:cubicBezTo>
                  <a:cubicBezTo>
                    <a:pt x="2021" y="2773"/>
                    <a:pt x="2454" y="2239"/>
                    <a:pt x="2654" y="1572"/>
                  </a:cubicBezTo>
                  <a:cubicBezTo>
                    <a:pt x="2943" y="802"/>
                    <a:pt x="2367" y="1"/>
                    <a:pt x="1581"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0"/>
            <p:cNvSpPr/>
            <p:nvPr/>
          </p:nvSpPr>
          <p:spPr>
            <a:xfrm>
              <a:off x="2727950" y="2412175"/>
              <a:ext cx="839800" cy="1724575"/>
            </a:xfrm>
            <a:custGeom>
              <a:avLst/>
              <a:gdLst/>
              <a:ahLst/>
              <a:cxnLst/>
              <a:rect l="l" t="t" r="r" b="b"/>
              <a:pathLst>
                <a:path w="33592" h="68983" extrusionOk="0">
                  <a:moveTo>
                    <a:pt x="23284" y="0"/>
                  </a:moveTo>
                  <a:cubicBezTo>
                    <a:pt x="23284" y="0"/>
                    <a:pt x="6939" y="19281"/>
                    <a:pt x="4170" y="29888"/>
                  </a:cubicBezTo>
                  <a:cubicBezTo>
                    <a:pt x="1302" y="40963"/>
                    <a:pt x="1" y="68249"/>
                    <a:pt x="1" y="68249"/>
                  </a:cubicBezTo>
                  <a:lnTo>
                    <a:pt x="5638" y="68983"/>
                  </a:lnTo>
                  <a:cubicBezTo>
                    <a:pt x="5638" y="68983"/>
                    <a:pt x="9374" y="43998"/>
                    <a:pt x="14111" y="33824"/>
                  </a:cubicBezTo>
                  <a:cubicBezTo>
                    <a:pt x="19114" y="22983"/>
                    <a:pt x="33591" y="2936"/>
                    <a:pt x="33591" y="2936"/>
                  </a:cubicBezTo>
                  <a:lnTo>
                    <a:pt x="232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0"/>
            <p:cNvSpPr/>
            <p:nvPr/>
          </p:nvSpPr>
          <p:spPr>
            <a:xfrm>
              <a:off x="2705425" y="4066675"/>
              <a:ext cx="196850" cy="72600"/>
            </a:xfrm>
            <a:custGeom>
              <a:avLst/>
              <a:gdLst/>
              <a:ahLst/>
              <a:cxnLst/>
              <a:rect l="l" t="t" r="r" b="b"/>
              <a:pathLst>
                <a:path w="7874" h="2904" extrusionOk="0">
                  <a:moveTo>
                    <a:pt x="1" y="1"/>
                  </a:moveTo>
                  <a:lnTo>
                    <a:pt x="134" y="1969"/>
                  </a:lnTo>
                  <a:lnTo>
                    <a:pt x="7273" y="2903"/>
                  </a:lnTo>
                  <a:lnTo>
                    <a:pt x="7873" y="1602"/>
                  </a:lnTo>
                  <a:lnTo>
                    <a:pt x="1"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0"/>
            <p:cNvSpPr/>
            <p:nvPr/>
          </p:nvSpPr>
          <p:spPr>
            <a:xfrm>
              <a:off x="2705425" y="4066675"/>
              <a:ext cx="196850" cy="72600"/>
            </a:xfrm>
            <a:custGeom>
              <a:avLst/>
              <a:gdLst/>
              <a:ahLst/>
              <a:cxnLst/>
              <a:rect l="l" t="t" r="r" b="b"/>
              <a:pathLst>
                <a:path w="7874" h="2904" extrusionOk="0">
                  <a:moveTo>
                    <a:pt x="1" y="1"/>
                  </a:moveTo>
                  <a:lnTo>
                    <a:pt x="134" y="1969"/>
                  </a:lnTo>
                  <a:lnTo>
                    <a:pt x="7273" y="2903"/>
                  </a:lnTo>
                  <a:lnTo>
                    <a:pt x="7873" y="1602"/>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0"/>
            <p:cNvSpPr/>
            <p:nvPr/>
          </p:nvSpPr>
          <p:spPr>
            <a:xfrm>
              <a:off x="3227475" y="2631500"/>
              <a:ext cx="156800" cy="360275"/>
            </a:xfrm>
            <a:custGeom>
              <a:avLst/>
              <a:gdLst/>
              <a:ahLst/>
              <a:cxnLst/>
              <a:rect l="l" t="t" r="r" b="b"/>
              <a:pathLst>
                <a:path w="6272" h="14411" extrusionOk="0">
                  <a:moveTo>
                    <a:pt x="3003" y="0"/>
                  </a:moveTo>
                  <a:cubicBezTo>
                    <a:pt x="1668" y="4737"/>
                    <a:pt x="668" y="9540"/>
                    <a:pt x="1" y="14411"/>
                  </a:cubicBezTo>
                  <a:lnTo>
                    <a:pt x="1" y="14411"/>
                  </a:lnTo>
                  <a:cubicBezTo>
                    <a:pt x="1502" y="12009"/>
                    <a:pt x="3069" y="9540"/>
                    <a:pt x="4604" y="7239"/>
                  </a:cubicBezTo>
                  <a:cubicBezTo>
                    <a:pt x="5138" y="6004"/>
                    <a:pt x="5705" y="4804"/>
                    <a:pt x="6272" y="3603"/>
                  </a:cubicBezTo>
                  <a:lnTo>
                    <a:pt x="6272" y="3569"/>
                  </a:lnTo>
                  <a:lnTo>
                    <a:pt x="30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0"/>
            <p:cNvSpPr/>
            <p:nvPr/>
          </p:nvSpPr>
          <p:spPr>
            <a:xfrm>
              <a:off x="3207450" y="2438850"/>
              <a:ext cx="522075" cy="1933075"/>
            </a:xfrm>
            <a:custGeom>
              <a:avLst/>
              <a:gdLst/>
              <a:ahLst/>
              <a:cxnLst/>
              <a:rect l="l" t="t" r="r" b="b"/>
              <a:pathLst>
                <a:path w="20883" h="77323" extrusionOk="0">
                  <a:moveTo>
                    <a:pt x="7807" y="1"/>
                  </a:moveTo>
                  <a:cubicBezTo>
                    <a:pt x="7807" y="1"/>
                    <a:pt x="3070" y="24318"/>
                    <a:pt x="1369" y="38328"/>
                  </a:cubicBezTo>
                  <a:cubicBezTo>
                    <a:pt x="1" y="49603"/>
                    <a:pt x="4337" y="77022"/>
                    <a:pt x="4337" y="77022"/>
                  </a:cubicBezTo>
                  <a:lnTo>
                    <a:pt x="9041" y="77323"/>
                  </a:lnTo>
                  <a:cubicBezTo>
                    <a:pt x="9041" y="77323"/>
                    <a:pt x="8040" y="52839"/>
                    <a:pt x="10208" y="41897"/>
                  </a:cubicBezTo>
                  <a:cubicBezTo>
                    <a:pt x="15746" y="14211"/>
                    <a:pt x="20883" y="10475"/>
                    <a:pt x="18147" y="2936"/>
                  </a:cubicBezTo>
                  <a:lnTo>
                    <a:pt x="78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0"/>
            <p:cNvSpPr/>
            <p:nvPr/>
          </p:nvSpPr>
          <p:spPr>
            <a:xfrm>
              <a:off x="3289175" y="4320200"/>
              <a:ext cx="164325" cy="52575"/>
            </a:xfrm>
            <a:custGeom>
              <a:avLst/>
              <a:gdLst/>
              <a:ahLst/>
              <a:cxnLst/>
              <a:rect l="l" t="t" r="r" b="b"/>
              <a:pathLst>
                <a:path w="6573" h="2103" extrusionOk="0">
                  <a:moveTo>
                    <a:pt x="1" y="1"/>
                  </a:moveTo>
                  <a:lnTo>
                    <a:pt x="268" y="1702"/>
                  </a:lnTo>
                  <a:lnTo>
                    <a:pt x="6339" y="2102"/>
                  </a:lnTo>
                  <a:lnTo>
                    <a:pt x="6572" y="668"/>
                  </a:lnTo>
                  <a:lnTo>
                    <a:pt x="1"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0"/>
            <p:cNvSpPr/>
            <p:nvPr/>
          </p:nvSpPr>
          <p:spPr>
            <a:xfrm>
              <a:off x="3289175" y="4320200"/>
              <a:ext cx="164325" cy="52575"/>
            </a:xfrm>
            <a:custGeom>
              <a:avLst/>
              <a:gdLst/>
              <a:ahLst/>
              <a:cxnLst/>
              <a:rect l="l" t="t" r="r" b="b"/>
              <a:pathLst>
                <a:path w="6573" h="2103" extrusionOk="0">
                  <a:moveTo>
                    <a:pt x="1" y="1"/>
                  </a:moveTo>
                  <a:lnTo>
                    <a:pt x="268" y="1702"/>
                  </a:lnTo>
                  <a:lnTo>
                    <a:pt x="6339" y="2102"/>
                  </a:lnTo>
                  <a:lnTo>
                    <a:pt x="6572" y="668"/>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0"/>
            <p:cNvSpPr/>
            <p:nvPr/>
          </p:nvSpPr>
          <p:spPr>
            <a:xfrm>
              <a:off x="3298350" y="2387675"/>
              <a:ext cx="381825" cy="144825"/>
            </a:xfrm>
            <a:custGeom>
              <a:avLst/>
              <a:gdLst/>
              <a:ahLst/>
              <a:cxnLst/>
              <a:rect l="l" t="t" r="r" b="b"/>
              <a:pathLst>
                <a:path w="15273" h="5793" extrusionOk="0">
                  <a:moveTo>
                    <a:pt x="431" y="0"/>
                  </a:moveTo>
                  <a:cubicBezTo>
                    <a:pt x="328" y="0"/>
                    <a:pt x="234" y="38"/>
                    <a:pt x="234" y="113"/>
                  </a:cubicBezTo>
                  <a:lnTo>
                    <a:pt x="1" y="1381"/>
                  </a:lnTo>
                  <a:cubicBezTo>
                    <a:pt x="1" y="1481"/>
                    <a:pt x="68" y="1581"/>
                    <a:pt x="201" y="1614"/>
                  </a:cubicBezTo>
                  <a:lnTo>
                    <a:pt x="14945" y="5784"/>
                  </a:lnTo>
                  <a:cubicBezTo>
                    <a:pt x="14974" y="5790"/>
                    <a:pt x="15004" y="5792"/>
                    <a:pt x="15032" y="5792"/>
                  </a:cubicBezTo>
                  <a:cubicBezTo>
                    <a:pt x="15164" y="5792"/>
                    <a:pt x="15273" y="5733"/>
                    <a:pt x="15245" y="5650"/>
                  </a:cubicBezTo>
                  <a:lnTo>
                    <a:pt x="14978" y="4216"/>
                  </a:lnTo>
                  <a:cubicBezTo>
                    <a:pt x="14912" y="4116"/>
                    <a:pt x="14845" y="4049"/>
                    <a:pt x="14778" y="4049"/>
                  </a:cubicBezTo>
                  <a:lnTo>
                    <a:pt x="535" y="13"/>
                  </a:lnTo>
                  <a:cubicBezTo>
                    <a:pt x="501" y="5"/>
                    <a:pt x="466" y="0"/>
                    <a:pt x="431"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0"/>
            <p:cNvSpPr/>
            <p:nvPr/>
          </p:nvSpPr>
          <p:spPr>
            <a:xfrm>
              <a:off x="3298350" y="2387675"/>
              <a:ext cx="381825" cy="144825"/>
            </a:xfrm>
            <a:custGeom>
              <a:avLst/>
              <a:gdLst/>
              <a:ahLst/>
              <a:cxnLst/>
              <a:rect l="l" t="t" r="r" b="b"/>
              <a:pathLst>
                <a:path w="15273" h="5793" extrusionOk="0">
                  <a:moveTo>
                    <a:pt x="431" y="0"/>
                  </a:moveTo>
                  <a:cubicBezTo>
                    <a:pt x="328" y="0"/>
                    <a:pt x="234" y="38"/>
                    <a:pt x="234" y="113"/>
                  </a:cubicBezTo>
                  <a:lnTo>
                    <a:pt x="1" y="1381"/>
                  </a:lnTo>
                  <a:cubicBezTo>
                    <a:pt x="1" y="1481"/>
                    <a:pt x="68" y="1581"/>
                    <a:pt x="201" y="1614"/>
                  </a:cubicBezTo>
                  <a:lnTo>
                    <a:pt x="14945" y="5784"/>
                  </a:lnTo>
                  <a:cubicBezTo>
                    <a:pt x="14974" y="5790"/>
                    <a:pt x="15004" y="5792"/>
                    <a:pt x="15032" y="5792"/>
                  </a:cubicBezTo>
                  <a:cubicBezTo>
                    <a:pt x="15164" y="5792"/>
                    <a:pt x="15273" y="5733"/>
                    <a:pt x="15245" y="5650"/>
                  </a:cubicBezTo>
                  <a:lnTo>
                    <a:pt x="14978" y="4216"/>
                  </a:lnTo>
                  <a:cubicBezTo>
                    <a:pt x="14912" y="4116"/>
                    <a:pt x="14845" y="4049"/>
                    <a:pt x="14778" y="4049"/>
                  </a:cubicBezTo>
                  <a:lnTo>
                    <a:pt x="535" y="13"/>
                  </a:lnTo>
                  <a:cubicBezTo>
                    <a:pt x="501" y="5"/>
                    <a:pt x="466" y="0"/>
                    <a:pt x="4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0"/>
            <p:cNvSpPr/>
            <p:nvPr/>
          </p:nvSpPr>
          <p:spPr>
            <a:xfrm>
              <a:off x="3610250" y="2472700"/>
              <a:ext cx="23375" cy="49075"/>
            </a:xfrm>
            <a:custGeom>
              <a:avLst/>
              <a:gdLst/>
              <a:ahLst/>
              <a:cxnLst/>
              <a:rect l="l" t="t" r="r" b="b"/>
              <a:pathLst>
                <a:path w="935" h="1963" extrusionOk="0">
                  <a:moveTo>
                    <a:pt x="377" y="1"/>
                  </a:moveTo>
                  <a:cubicBezTo>
                    <a:pt x="334" y="1"/>
                    <a:pt x="301" y="24"/>
                    <a:pt x="301" y="48"/>
                  </a:cubicBezTo>
                  <a:lnTo>
                    <a:pt x="0" y="1716"/>
                  </a:lnTo>
                  <a:cubicBezTo>
                    <a:pt x="0" y="1782"/>
                    <a:pt x="67" y="1849"/>
                    <a:pt x="134" y="1849"/>
                  </a:cubicBezTo>
                  <a:lnTo>
                    <a:pt x="501" y="1949"/>
                  </a:lnTo>
                  <a:cubicBezTo>
                    <a:pt x="520" y="1959"/>
                    <a:pt x="543" y="1963"/>
                    <a:pt x="565" y="1963"/>
                  </a:cubicBezTo>
                  <a:cubicBezTo>
                    <a:pt x="618" y="1963"/>
                    <a:pt x="668" y="1939"/>
                    <a:pt x="668" y="1916"/>
                  </a:cubicBezTo>
                  <a:lnTo>
                    <a:pt x="934" y="248"/>
                  </a:lnTo>
                  <a:cubicBezTo>
                    <a:pt x="934" y="181"/>
                    <a:pt x="901" y="148"/>
                    <a:pt x="834" y="114"/>
                  </a:cubicBezTo>
                  <a:lnTo>
                    <a:pt x="434" y="14"/>
                  </a:lnTo>
                  <a:cubicBezTo>
                    <a:pt x="415" y="5"/>
                    <a:pt x="395" y="1"/>
                    <a:pt x="377"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0"/>
            <p:cNvSpPr/>
            <p:nvPr/>
          </p:nvSpPr>
          <p:spPr>
            <a:xfrm>
              <a:off x="3325875" y="2392150"/>
              <a:ext cx="24225" cy="49550"/>
            </a:xfrm>
            <a:custGeom>
              <a:avLst/>
              <a:gdLst/>
              <a:ahLst/>
              <a:cxnLst/>
              <a:rect l="l" t="t" r="r" b="b"/>
              <a:pathLst>
                <a:path w="969" h="1982" extrusionOk="0">
                  <a:moveTo>
                    <a:pt x="468" y="1"/>
                  </a:moveTo>
                  <a:cubicBezTo>
                    <a:pt x="368" y="1"/>
                    <a:pt x="301" y="1"/>
                    <a:pt x="301" y="67"/>
                  </a:cubicBezTo>
                  <a:lnTo>
                    <a:pt x="34" y="1735"/>
                  </a:lnTo>
                  <a:cubicBezTo>
                    <a:pt x="1" y="1769"/>
                    <a:pt x="67" y="1835"/>
                    <a:pt x="134" y="1869"/>
                  </a:cubicBezTo>
                  <a:lnTo>
                    <a:pt x="534" y="1969"/>
                  </a:lnTo>
                  <a:cubicBezTo>
                    <a:pt x="552" y="1978"/>
                    <a:pt x="570" y="1982"/>
                    <a:pt x="587" y="1982"/>
                  </a:cubicBezTo>
                  <a:cubicBezTo>
                    <a:pt x="632" y="1982"/>
                    <a:pt x="668" y="1951"/>
                    <a:pt x="668" y="1902"/>
                  </a:cubicBezTo>
                  <a:lnTo>
                    <a:pt x="968" y="234"/>
                  </a:lnTo>
                  <a:cubicBezTo>
                    <a:pt x="968" y="201"/>
                    <a:pt x="901" y="134"/>
                    <a:pt x="835" y="134"/>
                  </a:cubicBezTo>
                  <a:lnTo>
                    <a:pt x="468"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0"/>
            <p:cNvSpPr/>
            <p:nvPr/>
          </p:nvSpPr>
          <p:spPr>
            <a:xfrm>
              <a:off x="3468475" y="2432700"/>
              <a:ext cx="23375" cy="49550"/>
            </a:xfrm>
            <a:custGeom>
              <a:avLst/>
              <a:gdLst/>
              <a:ahLst/>
              <a:cxnLst/>
              <a:rect l="l" t="t" r="r" b="b"/>
              <a:pathLst>
                <a:path w="935" h="1982" extrusionOk="0">
                  <a:moveTo>
                    <a:pt x="381" y="0"/>
                  </a:moveTo>
                  <a:cubicBezTo>
                    <a:pt x="334" y="0"/>
                    <a:pt x="292" y="31"/>
                    <a:pt x="268" y="80"/>
                  </a:cubicBezTo>
                  <a:lnTo>
                    <a:pt x="1" y="1748"/>
                  </a:lnTo>
                  <a:cubicBezTo>
                    <a:pt x="1" y="1781"/>
                    <a:pt x="34" y="1814"/>
                    <a:pt x="134" y="1881"/>
                  </a:cubicBezTo>
                  <a:lnTo>
                    <a:pt x="501" y="1981"/>
                  </a:lnTo>
                  <a:cubicBezTo>
                    <a:pt x="568" y="1981"/>
                    <a:pt x="635" y="1981"/>
                    <a:pt x="668" y="1915"/>
                  </a:cubicBezTo>
                  <a:lnTo>
                    <a:pt x="935" y="247"/>
                  </a:lnTo>
                  <a:cubicBezTo>
                    <a:pt x="935" y="213"/>
                    <a:pt x="901" y="147"/>
                    <a:pt x="801" y="113"/>
                  </a:cubicBezTo>
                  <a:lnTo>
                    <a:pt x="434" y="13"/>
                  </a:lnTo>
                  <a:cubicBezTo>
                    <a:pt x="417" y="4"/>
                    <a:pt x="399" y="0"/>
                    <a:pt x="381"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0"/>
            <p:cNvSpPr/>
            <p:nvPr/>
          </p:nvSpPr>
          <p:spPr>
            <a:xfrm>
              <a:off x="3654450" y="1629850"/>
              <a:ext cx="19200" cy="26050"/>
            </a:xfrm>
            <a:custGeom>
              <a:avLst/>
              <a:gdLst/>
              <a:ahLst/>
              <a:cxnLst/>
              <a:rect l="l" t="t" r="r" b="b"/>
              <a:pathLst>
                <a:path w="768" h="1042" extrusionOk="0">
                  <a:moveTo>
                    <a:pt x="430" y="1"/>
                  </a:moveTo>
                  <a:cubicBezTo>
                    <a:pt x="272" y="1"/>
                    <a:pt x="98" y="193"/>
                    <a:pt x="67" y="471"/>
                  </a:cubicBezTo>
                  <a:cubicBezTo>
                    <a:pt x="0" y="738"/>
                    <a:pt x="134" y="1005"/>
                    <a:pt x="301" y="1038"/>
                  </a:cubicBezTo>
                  <a:cubicBezTo>
                    <a:pt x="313" y="1041"/>
                    <a:pt x="325" y="1042"/>
                    <a:pt x="338" y="1042"/>
                  </a:cubicBezTo>
                  <a:cubicBezTo>
                    <a:pt x="496" y="1042"/>
                    <a:pt x="670" y="850"/>
                    <a:pt x="701" y="571"/>
                  </a:cubicBezTo>
                  <a:cubicBezTo>
                    <a:pt x="768" y="304"/>
                    <a:pt x="634" y="38"/>
                    <a:pt x="467" y="4"/>
                  </a:cubicBezTo>
                  <a:cubicBezTo>
                    <a:pt x="455" y="2"/>
                    <a:pt x="443" y="1"/>
                    <a:pt x="4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0"/>
            <p:cNvSpPr/>
            <p:nvPr/>
          </p:nvSpPr>
          <p:spPr>
            <a:xfrm>
              <a:off x="3573550" y="1614850"/>
              <a:ext cx="19200" cy="26050"/>
            </a:xfrm>
            <a:custGeom>
              <a:avLst/>
              <a:gdLst/>
              <a:ahLst/>
              <a:cxnLst/>
              <a:rect l="l" t="t" r="r" b="b"/>
              <a:pathLst>
                <a:path w="768" h="1042" extrusionOk="0">
                  <a:moveTo>
                    <a:pt x="431" y="0"/>
                  </a:moveTo>
                  <a:cubicBezTo>
                    <a:pt x="273" y="0"/>
                    <a:pt x="98" y="192"/>
                    <a:pt x="67" y="471"/>
                  </a:cubicBezTo>
                  <a:cubicBezTo>
                    <a:pt x="1" y="738"/>
                    <a:pt x="134" y="1004"/>
                    <a:pt x="301" y="1038"/>
                  </a:cubicBezTo>
                  <a:cubicBezTo>
                    <a:pt x="313" y="1040"/>
                    <a:pt x="325" y="1041"/>
                    <a:pt x="338" y="1041"/>
                  </a:cubicBezTo>
                  <a:cubicBezTo>
                    <a:pt x="496" y="1041"/>
                    <a:pt x="673" y="849"/>
                    <a:pt x="735" y="571"/>
                  </a:cubicBezTo>
                  <a:cubicBezTo>
                    <a:pt x="768" y="304"/>
                    <a:pt x="635" y="37"/>
                    <a:pt x="468" y="4"/>
                  </a:cubicBezTo>
                  <a:cubicBezTo>
                    <a:pt x="456" y="1"/>
                    <a:pt x="443" y="0"/>
                    <a:pt x="4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0"/>
            <p:cNvSpPr/>
            <p:nvPr/>
          </p:nvSpPr>
          <p:spPr>
            <a:xfrm>
              <a:off x="3571900" y="1607425"/>
              <a:ext cx="15850" cy="10075"/>
            </a:xfrm>
            <a:custGeom>
              <a:avLst/>
              <a:gdLst/>
              <a:ahLst/>
              <a:cxnLst/>
              <a:rect l="l" t="t" r="r" b="b"/>
              <a:pathLst>
                <a:path w="634" h="403" extrusionOk="0">
                  <a:moveTo>
                    <a:pt x="0" y="1"/>
                  </a:moveTo>
                  <a:lnTo>
                    <a:pt x="0" y="1"/>
                  </a:lnTo>
                  <a:cubicBezTo>
                    <a:pt x="0" y="1"/>
                    <a:pt x="156" y="402"/>
                    <a:pt x="432" y="402"/>
                  </a:cubicBezTo>
                  <a:cubicBezTo>
                    <a:pt x="494" y="402"/>
                    <a:pt x="561" y="383"/>
                    <a:pt x="634" y="334"/>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0"/>
            <p:cNvSpPr/>
            <p:nvPr/>
          </p:nvSpPr>
          <p:spPr>
            <a:xfrm>
              <a:off x="3576900" y="1645775"/>
              <a:ext cx="33375" cy="50175"/>
            </a:xfrm>
            <a:custGeom>
              <a:avLst/>
              <a:gdLst/>
              <a:ahLst/>
              <a:cxnLst/>
              <a:rect l="l" t="t" r="r" b="b"/>
              <a:pathLst>
                <a:path w="1335" h="2007" extrusionOk="0">
                  <a:moveTo>
                    <a:pt x="1334" y="1"/>
                  </a:moveTo>
                  <a:cubicBezTo>
                    <a:pt x="968" y="601"/>
                    <a:pt x="501" y="1135"/>
                    <a:pt x="0" y="1602"/>
                  </a:cubicBezTo>
                  <a:cubicBezTo>
                    <a:pt x="214" y="1846"/>
                    <a:pt x="539" y="2007"/>
                    <a:pt x="874" y="2007"/>
                  </a:cubicBezTo>
                  <a:cubicBezTo>
                    <a:pt x="905" y="2007"/>
                    <a:pt x="936" y="2005"/>
                    <a:pt x="968" y="2002"/>
                  </a:cubicBezTo>
                  <a:lnTo>
                    <a:pt x="1334" y="1"/>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0"/>
            <p:cNvSpPr/>
            <p:nvPr/>
          </p:nvSpPr>
          <p:spPr>
            <a:xfrm>
              <a:off x="3619425" y="1710300"/>
              <a:ext cx="57175" cy="19750"/>
            </a:xfrm>
            <a:custGeom>
              <a:avLst/>
              <a:gdLst/>
              <a:ahLst/>
              <a:cxnLst/>
              <a:rect l="l" t="t" r="r" b="b"/>
              <a:pathLst>
                <a:path w="2287" h="790" extrusionOk="0">
                  <a:moveTo>
                    <a:pt x="2168" y="0"/>
                  </a:moveTo>
                  <a:cubicBezTo>
                    <a:pt x="2147" y="0"/>
                    <a:pt x="2124" y="7"/>
                    <a:pt x="2102" y="22"/>
                  </a:cubicBezTo>
                  <a:cubicBezTo>
                    <a:pt x="1692" y="406"/>
                    <a:pt x="1164" y="613"/>
                    <a:pt x="609" y="613"/>
                  </a:cubicBezTo>
                  <a:cubicBezTo>
                    <a:pt x="441" y="613"/>
                    <a:pt x="271" y="594"/>
                    <a:pt x="100" y="556"/>
                  </a:cubicBezTo>
                  <a:cubicBezTo>
                    <a:pt x="67" y="556"/>
                    <a:pt x="0" y="589"/>
                    <a:pt x="0" y="656"/>
                  </a:cubicBezTo>
                  <a:cubicBezTo>
                    <a:pt x="0" y="689"/>
                    <a:pt x="34" y="722"/>
                    <a:pt x="67" y="722"/>
                  </a:cubicBezTo>
                  <a:cubicBezTo>
                    <a:pt x="234" y="756"/>
                    <a:pt x="401" y="789"/>
                    <a:pt x="567" y="789"/>
                  </a:cubicBezTo>
                  <a:cubicBezTo>
                    <a:pt x="1201" y="789"/>
                    <a:pt x="1802" y="556"/>
                    <a:pt x="2235" y="155"/>
                  </a:cubicBezTo>
                  <a:cubicBezTo>
                    <a:pt x="2287" y="78"/>
                    <a:pt x="2239" y="0"/>
                    <a:pt x="2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0"/>
            <p:cNvSpPr/>
            <p:nvPr/>
          </p:nvSpPr>
          <p:spPr>
            <a:xfrm>
              <a:off x="3668300" y="1593050"/>
              <a:ext cx="39550" cy="29400"/>
            </a:xfrm>
            <a:custGeom>
              <a:avLst/>
              <a:gdLst/>
              <a:ahLst/>
              <a:cxnLst/>
              <a:rect l="l" t="t" r="r" b="b"/>
              <a:pathLst>
                <a:path w="1582" h="1176" extrusionOk="0">
                  <a:moveTo>
                    <a:pt x="229" y="1"/>
                  </a:moveTo>
                  <a:cubicBezTo>
                    <a:pt x="39" y="1"/>
                    <a:pt x="1" y="342"/>
                    <a:pt x="247" y="342"/>
                  </a:cubicBezTo>
                  <a:cubicBezTo>
                    <a:pt x="681" y="409"/>
                    <a:pt x="1014" y="709"/>
                    <a:pt x="1214" y="1109"/>
                  </a:cubicBezTo>
                  <a:cubicBezTo>
                    <a:pt x="1248" y="1143"/>
                    <a:pt x="1314" y="1176"/>
                    <a:pt x="1381" y="1176"/>
                  </a:cubicBezTo>
                  <a:lnTo>
                    <a:pt x="1448" y="1176"/>
                  </a:lnTo>
                  <a:cubicBezTo>
                    <a:pt x="1548" y="1143"/>
                    <a:pt x="1581" y="1043"/>
                    <a:pt x="1515" y="942"/>
                  </a:cubicBezTo>
                  <a:cubicBezTo>
                    <a:pt x="1281" y="442"/>
                    <a:pt x="814" y="75"/>
                    <a:pt x="280" y="8"/>
                  </a:cubicBezTo>
                  <a:cubicBezTo>
                    <a:pt x="262" y="3"/>
                    <a:pt x="245" y="1"/>
                    <a:pt x="2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0"/>
            <p:cNvSpPr/>
            <p:nvPr/>
          </p:nvSpPr>
          <p:spPr>
            <a:xfrm>
              <a:off x="3557700" y="1564575"/>
              <a:ext cx="41725" cy="21200"/>
            </a:xfrm>
            <a:custGeom>
              <a:avLst/>
              <a:gdLst/>
              <a:ahLst/>
              <a:cxnLst/>
              <a:rect l="l" t="t" r="r" b="b"/>
              <a:pathLst>
                <a:path w="1669" h="848" extrusionOk="0">
                  <a:moveTo>
                    <a:pt x="1331" y="1"/>
                  </a:moveTo>
                  <a:cubicBezTo>
                    <a:pt x="861" y="1"/>
                    <a:pt x="388" y="198"/>
                    <a:pt x="68" y="547"/>
                  </a:cubicBezTo>
                  <a:cubicBezTo>
                    <a:pt x="1" y="614"/>
                    <a:pt x="1" y="714"/>
                    <a:pt x="68" y="781"/>
                  </a:cubicBezTo>
                  <a:cubicBezTo>
                    <a:pt x="101" y="814"/>
                    <a:pt x="134" y="847"/>
                    <a:pt x="201" y="847"/>
                  </a:cubicBezTo>
                  <a:cubicBezTo>
                    <a:pt x="234" y="847"/>
                    <a:pt x="301" y="814"/>
                    <a:pt x="335" y="781"/>
                  </a:cubicBezTo>
                  <a:cubicBezTo>
                    <a:pt x="575" y="480"/>
                    <a:pt x="951" y="342"/>
                    <a:pt x="1340" y="342"/>
                  </a:cubicBezTo>
                  <a:cubicBezTo>
                    <a:pt x="1383" y="342"/>
                    <a:pt x="1426" y="344"/>
                    <a:pt x="1469" y="347"/>
                  </a:cubicBezTo>
                  <a:cubicBezTo>
                    <a:pt x="1486" y="353"/>
                    <a:pt x="1503" y="356"/>
                    <a:pt x="1519" y="356"/>
                  </a:cubicBezTo>
                  <a:cubicBezTo>
                    <a:pt x="1591" y="356"/>
                    <a:pt x="1641" y="296"/>
                    <a:pt x="1669" y="213"/>
                  </a:cubicBezTo>
                  <a:cubicBezTo>
                    <a:pt x="1669" y="147"/>
                    <a:pt x="1635" y="47"/>
                    <a:pt x="1535" y="13"/>
                  </a:cubicBezTo>
                  <a:cubicBezTo>
                    <a:pt x="1468" y="5"/>
                    <a:pt x="1399" y="1"/>
                    <a:pt x="13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0"/>
            <p:cNvSpPr/>
            <p:nvPr/>
          </p:nvSpPr>
          <p:spPr>
            <a:xfrm>
              <a:off x="3594400" y="2103625"/>
              <a:ext cx="316925" cy="642975"/>
            </a:xfrm>
            <a:custGeom>
              <a:avLst/>
              <a:gdLst/>
              <a:ahLst/>
              <a:cxnLst/>
              <a:rect l="l" t="t" r="r" b="b"/>
              <a:pathLst>
                <a:path w="12677" h="25719" extrusionOk="0">
                  <a:moveTo>
                    <a:pt x="11576" y="0"/>
                  </a:moveTo>
                  <a:lnTo>
                    <a:pt x="7973" y="767"/>
                  </a:lnTo>
                  <a:cubicBezTo>
                    <a:pt x="8173" y="1835"/>
                    <a:pt x="8340" y="3036"/>
                    <a:pt x="8507" y="4170"/>
                  </a:cubicBezTo>
                  <a:cubicBezTo>
                    <a:pt x="8674" y="5337"/>
                    <a:pt x="8807" y="6505"/>
                    <a:pt x="8874" y="7672"/>
                  </a:cubicBezTo>
                  <a:cubicBezTo>
                    <a:pt x="8974" y="8806"/>
                    <a:pt x="9040" y="9974"/>
                    <a:pt x="9040" y="11141"/>
                  </a:cubicBezTo>
                  <a:cubicBezTo>
                    <a:pt x="9040" y="12242"/>
                    <a:pt x="8974" y="13376"/>
                    <a:pt x="8874" y="14510"/>
                  </a:cubicBezTo>
                  <a:cubicBezTo>
                    <a:pt x="8774" y="14877"/>
                    <a:pt x="8640" y="15244"/>
                    <a:pt x="8440" y="15611"/>
                  </a:cubicBezTo>
                  <a:cubicBezTo>
                    <a:pt x="8173" y="16045"/>
                    <a:pt x="7873" y="16479"/>
                    <a:pt x="7573" y="16912"/>
                  </a:cubicBezTo>
                  <a:cubicBezTo>
                    <a:pt x="6839" y="17779"/>
                    <a:pt x="6072" y="18647"/>
                    <a:pt x="5271" y="19447"/>
                  </a:cubicBezTo>
                  <a:cubicBezTo>
                    <a:pt x="4437" y="20281"/>
                    <a:pt x="3570" y="21082"/>
                    <a:pt x="2703" y="21882"/>
                  </a:cubicBezTo>
                  <a:cubicBezTo>
                    <a:pt x="1802" y="22650"/>
                    <a:pt x="901" y="23450"/>
                    <a:pt x="1" y="24217"/>
                  </a:cubicBezTo>
                  <a:lnTo>
                    <a:pt x="1035" y="25718"/>
                  </a:lnTo>
                  <a:cubicBezTo>
                    <a:pt x="3170" y="24451"/>
                    <a:pt x="5204" y="23050"/>
                    <a:pt x="7139" y="21482"/>
                  </a:cubicBezTo>
                  <a:cubicBezTo>
                    <a:pt x="8106" y="20682"/>
                    <a:pt x="9040" y="19814"/>
                    <a:pt x="9908" y="18880"/>
                  </a:cubicBezTo>
                  <a:cubicBezTo>
                    <a:pt x="10375" y="18380"/>
                    <a:pt x="10808" y="17846"/>
                    <a:pt x="11175" y="17279"/>
                  </a:cubicBezTo>
                  <a:cubicBezTo>
                    <a:pt x="11642" y="16612"/>
                    <a:pt x="11976" y="15845"/>
                    <a:pt x="12143" y="15044"/>
                  </a:cubicBezTo>
                  <a:cubicBezTo>
                    <a:pt x="12543" y="12542"/>
                    <a:pt x="12676" y="9974"/>
                    <a:pt x="12510" y="7439"/>
                  </a:cubicBezTo>
                  <a:cubicBezTo>
                    <a:pt x="12443" y="6205"/>
                    <a:pt x="12343" y="4937"/>
                    <a:pt x="12209" y="3703"/>
                  </a:cubicBezTo>
                  <a:cubicBezTo>
                    <a:pt x="12043" y="2469"/>
                    <a:pt x="11842" y="1268"/>
                    <a:pt x="11576"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0"/>
            <p:cNvSpPr/>
            <p:nvPr/>
          </p:nvSpPr>
          <p:spPr>
            <a:xfrm>
              <a:off x="3727825" y="1997100"/>
              <a:ext cx="185175" cy="220800"/>
            </a:xfrm>
            <a:custGeom>
              <a:avLst/>
              <a:gdLst/>
              <a:ahLst/>
              <a:cxnLst/>
              <a:rect l="l" t="t" r="r" b="b"/>
              <a:pathLst>
                <a:path w="7407" h="8832" extrusionOk="0">
                  <a:moveTo>
                    <a:pt x="4773" y="1"/>
                  </a:moveTo>
                  <a:cubicBezTo>
                    <a:pt x="3456" y="1"/>
                    <a:pt x="1985" y="1198"/>
                    <a:pt x="1068" y="2560"/>
                  </a:cubicBezTo>
                  <a:cubicBezTo>
                    <a:pt x="1" y="4194"/>
                    <a:pt x="835" y="8831"/>
                    <a:pt x="835" y="8831"/>
                  </a:cubicBezTo>
                  <a:lnTo>
                    <a:pt x="7406" y="6463"/>
                  </a:lnTo>
                  <a:cubicBezTo>
                    <a:pt x="7406" y="6463"/>
                    <a:pt x="7073" y="1126"/>
                    <a:pt x="5805" y="292"/>
                  </a:cubicBezTo>
                  <a:cubicBezTo>
                    <a:pt x="5482" y="91"/>
                    <a:pt x="5133" y="1"/>
                    <a:pt x="47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0"/>
            <p:cNvSpPr/>
            <p:nvPr/>
          </p:nvSpPr>
          <p:spPr>
            <a:xfrm>
              <a:off x="3284175" y="4467750"/>
              <a:ext cx="46725" cy="22800"/>
            </a:xfrm>
            <a:custGeom>
              <a:avLst/>
              <a:gdLst/>
              <a:ahLst/>
              <a:cxnLst/>
              <a:rect l="l" t="t" r="r" b="b"/>
              <a:pathLst>
                <a:path w="1869" h="912" extrusionOk="0">
                  <a:moveTo>
                    <a:pt x="368" y="170"/>
                  </a:moveTo>
                  <a:cubicBezTo>
                    <a:pt x="801" y="236"/>
                    <a:pt x="1202" y="403"/>
                    <a:pt x="1569" y="637"/>
                  </a:cubicBezTo>
                  <a:cubicBezTo>
                    <a:pt x="1304" y="692"/>
                    <a:pt x="1069" y="719"/>
                    <a:pt x="869" y="719"/>
                  </a:cubicBezTo>
                  <a:cubicBezTo>
                    <a:pt x="591" y="719"/>
                    <a:pt x="384" y="667"/>
                    <a:pt x="268" y="570"/>
                  </a:cubicBezTo>
                  <a:cubicBezTo>
                    <a:pt x="201" y="503"/>
                    <a:pt x="168" y="370"/>
                    <a:pt x="201" y="270"/>
                  </a:cubicBezTo>
                  <a:cubicBezTo>
                    <a:pt x="201" y="236"/>
                    <a:pt x="234" y="170"/>
                    <a:pt x="268" y="170"/>
                  </a:cubicBezTo>
                  <a:close/>
                  <a:moveTo>
                    <a:pt x="379" y="0"/>
                  </a:moveTo>
                  <a:cubicBezTo>
                    <a:pt x="311" y="0"/>
                    <a:pt x="251" y="11"/>
                    <a:pt x="201" y="36"/>
                  </a:cubicBezTo>
                  <a:cubicBezTo>
                    <a:pt x="101" y="69"/>
                    <a:pt x="34" y="170"/>
                    <a:pt x="34" y="270"/>
                  </a:cubicBezTo>
                  <a:cubicBezTo>
                    <a:pt x="1" y="436"/>
                    <a:pt x="34" y="603"/>
                    <a:pt x="168" y="737"/>
                  </a:cubicBezTo>
                  <a:cubicBezTo>
                    <a:pt x="333" y="847"/>
                    <a:pt x="522" y="912"/>
                    <a:pt x="734" y="912"/>
                  </a:cubicBezTo>
                  <a:cubicBezTo>
                    <a:pt x="778" y="912"/>
                    <a:pt x="822" y="909"/>
                    <a:pt x="868" y="903"/>
                  </a:cubicBezTo>
                  <a:cubicBezTo>
                    <a:pt x="1168" y="903"/>
                    <a:pt x="1502" y="870"/>
                    <a:pt x="1802" y="770"/>
                  </a:cubicBezTo>
                  <a:cubicBezTo>
                    <a:pt x="1835" y="770"/>
                    <a:pt x="1869" y="737"/>
                    <a:pt x="1869" y="703"/>
                  </a:cubicBezTo>
                  <a:cubicBezTo>
                    <a:pt x="1869" y="670"/>
                    <a:pt x="1869" y="637"/>
                    <a:pt x="1835" y="637"/>
                  </a:cubicBezTo>
                  <a:cubicBezTo>
                    <a:pt x="1719" y="549"/>
                    <a:pt x="859" y="0"/>
                    <a:pt x="379"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0"/>
            <p:cNvSpPr/>
            <p:nvPr/>
          </p:nvSpPr>
          <p:spPr>
            <a:xfrm>
              <a:off x="3302525" y="4446725"/>
              <a:ext cx="29225" cy="40925"/>
            </a:xfrm>
            <a:custGeom>
              <a:avLst/>
              <a:gdLst/>
              <a:ahLst/>
              <a:cxnLst/>
              <a:rect l="l" t="t" r="r" b="b"/>
              <a:pathLst>
                <a:path w="1169" h="1637" extrusionOk="0">
                  <a:moveTo>
                    <a:pt x="434" y="177"/>
                  </a:moveTo>
                  <a:cubicBezTo>
                    <a:pt x="501" y="177"/>
                    <a:pt x="568" y="177"/>
                    <a:pt x="634" y="243"/>
                  </a:cubicBezTo>
                  <a:cubicBezTo>
                    <a:pt x="868" y="577"/>
                    <a:pt x="968" y="977"/>
                    <a:pt x="968" y="1377"/>
                  </a:cubicBezTo>
                  <a:cubicBezTo>
                    <a:pt x="634" y="1111"/>
                    <a:pt x="201" y="510"/>
                    <a:pt x="268" y="277"/>
                  </a:cubicBezTo>
                  <a:cubicBezTo>
                    <a:pt x="268" y="210"/>
                    <a:pt x="301" y="177"/>
                    <a:pt x="401" y="177"/>
                  </a:cubicBezTo>
                  <a:close/>
                  <a:moveTo>
                    <a:pt x="441" y="1"/>
                  </a:moveTo>
                  <a:cubicBezTo>
                    <a:pt x="417" y="1"/>
                    <a:pt x="392" y="4"/>
                    <a:pt x="368" y="10"/>
                  </a:cubicBezTo>
                  <a:cubicBezTo>
                    <a:pt x="234" y="10"/>
                    <a:pt x="101" y="110"/>
                    <a:pt x="101" y="243"/>
                  </a:cubicBezTo>
                  <a:cubicBezTo>
                    <a:pt x="1" y="644"/>
                    <a:pt x="668" y="1444"/>
                    <a:pt x="1001" y="1611"/>
                  </a:cubicBezTo>
                  <a:cubicBezTo>
                    <a:pt x="1018" y="1628"/>
                    <a:pt x="1026" y="1636"/>
                    <a:pt x="1035" y="1636"/>
                  </a:cubicBezTo>
                  <a:cubicBezTo>
                    <a:pt x="1043" y="1636"/>
                    <a:pt x="1051" y="1628"/>
                    <a:pt x="1068" y="1611"/>
                  </a:cubicBezTo>
                  <a:cubicBezTo>
                    <a:pt x="1068" y="1628"/>
                    <a:pt x="1076" y="1636"/>
                    <a:pt x="1085" y="1636"/>
                  </a:cubicBezTo>
                  <a:cubicBezTo>
                    <a:pt x="1093" y="1636"/>
                    <a:pt x="1101" y="1628"/>
                    <a:pt x="1101" y="1611"/>
                  </a:cubicBezTo>
                  <a:cubicBezTo>
                    <a:pt x="1135" y="1611"/>
                    <a:pt x="1168" y="1578"/>
                    <a:pt x="1168" y="1544"/>
                  </a:cubicBezTo>
                  <a:cubicBezTo>
                    <a:pt x="1168" y="1511"/>
                    <a:pt x="1135" y="477"/>
                    <a:pt x="735" y="110"/>
                  </a:cubicBezTo>
                  <a:cubicBezTo>
                    <a:pt x="653" y="55"/>
                    <a:pt x="549" y="1"/>
                    <a:pt x="44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0"/>
            <p:cNvSpPr/>
            <p:nvPr/>
          </p:nvSpPr>
          <p:spPr>
            <a:xfrm>
              <a:off x="2685425" y="4217950"/>
              <a:ext cx="56725" cy="21600"/>
            </a:xfrm>
            <a:custGeom>
              <a:avLst/>
              <a:gdLst/>
              <a:ahLst/>
              <a:cxnLst/>
              <a:rect l="l" t="t" r="r" b="b"/>
              <a:pathLst>
                <a:path w="2269" h="864" extrusionOk="0">
                  <a:moveTo>
                    <a:pt x="501" y="188"/>
                  </a:moveTo>
                  <a:cubicBezTo>
                    <a:pt x="968" y="221"/>
                    <a:pt x="1468" y="321"/>
                    <a:pt x="1935" y="488"/>
                  </a:cubicBezTo>
                  <a:cubicBezTo>
                    <a:pt x="1468" y="624"/>
                    <a:pt x="1081" y="692"/>
                    <a:pt x="786" y="692"/>
                  </a:cubicBezTo>
                  <a:cubicBezTo>
                    <a:pt x="575" y="692"/>
                    <a:pt x="412" y="658"/>
                    <a:pt x="301" y="588"/>
                  </a:cubicBezTo>
                  <a:cubicBezTo>
                    <a:pt x="234" y="521"/>
                    <a:pt x="167" y="421"/>
                    <a:pt x="201" y="321"/>
                  </a:cubicBezTo>
                  <a:cubicBezTo>
                    <a:pt x="167" y="288"/>
                    <a:pt x="201" y="254"/>
                    <a:pt x="234" y="221"/>
                  </a:cubicBezTo>
                  <a:cubicBezTo>
                    <a:pt x="301" y="188"/>
                    <a:pt x="401" y="188"/>
                    <a:pt x="501" y="188"/>
                  </a:cubicBezTo>
                  <a:close/>
                  <a:moveTo>
                    <a:pt x="502" y="1"/>
                  </a:moveTo>
                  <a:cubicBezTo>
                    <a:pt x="346" y="1"/>
                    <a:pt x="217" y="26"/>
                    <a:pt x="134" y="88"/>
                  </a:cubicBezTo>
                  <a:cubicBezTo>
                    <a:pt x="67" y="154"/>
                    <a:pt x="0" y="254"/>
                    <a:pt x="0" y="355"/>
                  </a:cubicBezTo>
                  <a:cubicBezTo>
                    <a:pt x="0" y="488"/>
                    <a:pt x="100" y="655"/>
                    <a:pt x="201" y="721"/>
                  </a:cubicBezTo>
                  <a:cubicBezTo>
                    <a:pt x="365" y="804"/>
                    <a:pt x="530" y="864"/>
                    <a:pt x="695" y="864"/>
                  </a:cubicBezTo>
                  <a:cubicBezTo>
                    <a:pt x="730" y="864"/>
                    <a:pt x="766" y="861"/>
                    <a:pt x="801" y="855"/>
                  </a:cubicBezTo>
                  <a:cubicBezTo>
                    <a:pt x="1268" y="855"/>
                    <a:pt x="1768" y="755"/>
                    <a:pt x="2202" y="588"/>
                  </a:cubicBezTo>
                  <a:cubicBezTo>
                    <a:pt x="2235" y="588"/>
                    <a:pt x="2269" y="555"/>
                    <a:pt x="2269" y="521"/>
                  </a:cubicBezTo>
                  <a:cubicBezTo>
                    <a:pt x="2269" y="488"/>
                    <a:pt x="2235" y="455"/>
                    <a:pt x="2202" y="421"/>
                  </a:cubicBezTo>
                  <a:cubicBezTo>
                    <a:pt x="2070" y="368"/>
                    <a:pt x="1098" y="1"/>
                    <a:pt x="502"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0"/>
            <p:cNvSpPr/>
            <p:nvPr/>
          </p:nvSpPr>
          <p:spPr>
            <a:xfrm>
              <a:off x="2704600" y="4194800"/>
              <a:ext cx="37550" cy="37875"/>
            </a:xfrm>
            <a:custGeom>
              <a:avLst/>
              <a:gdLst/>
              <a:ahLst/>
              <a:cxnLst/>
              <a:rect l="l" t="t" r="r" b="b"/>
              <a:pathLst>
                <a:path w="1502" h="1515" extrusionOk="0">
                  <a:moveTo>
                    <a:pt x="418" y="155"/>
                  </a:moveTo>
                  <a:cubicBezTo>
                    <a:pt x="434" y="155"/>
                    <a:pt x="451" y="163"/>
                    <a:pt x="468" y="180"/>
                  </a:cubicBezTo>
                  <a:cubicBezTo>
                    <a:pt x="534" y="180"/>
                    <a:pt x="634" y="180"/>
                    <a:pt x="701" y="213"/>
                  </a:cubicBezTo>
                  <a:cubicBezTo>
                    <a:pt x="1001" y="513"/>
                    <a:pt x="1235" y="880"/>
                    <a:pt x="1302" y="1281"/>
                  </a:cubicBezTo>
                  <a:cubicBezTo>
                    <a:pt x="835" y="1080"/>
                    <a:pt x="201" y="547"/>
                    <a:pt x="201" y="280"/>
                  </a:cubicBezTo>
                  <a:cubicBezTo>
                    <a:pt x="201" y="246"/>
                    <a:pt x="201" y="213"/>
                    <a:pt x="368" y="180"/>
                  </a:cubicBezTo>
                  <a:cubicBezTo>
                    <a:pt x="384" y="163"/>
                    <a:pt x="401" y="155"/>
                    <a:pt x="418" y="155"/>
                  </a:cubicBezTo>
                  <a:close/>
                  <a:moveTo>
                    <a:pt x="459" y="0"/>
                  </a:moveTo>
                  <a:cubicBezTo>
                    <a:pt x="418" y="0"/>
                    <a:pt x="376" y="5"/>
                    <a:pt x="334" y="13"/>
                  </a:cubicBezTo>
                  <a:cubicBezTo>
                    <a:pt x="101" y="80"/>
                    <a:pt x="34" y="180"/>
                    <a:pt x="34" y="280"/>
                  </a:cubicBezTo>
                  <a:cubicBezTo>
                    <a:pt x="1" y="713"/>
                    <a:pt x="935" y="1381"/>
                    <a:pt x="1402" y="1514"/>
                  </a:cubicBezTo>
                  <a:lnTo>
                    <a:pt x="1468" y="1514"/>
                  </a:lnTo>
                  <a:cubicBezTo>
                    <a:pt x="1502" y="1481"/>
                    <a:pt x="1502" y="1447"/>
                    <a:pt x="1502" y="1414"/>
                  </a:cubicBezTo>
                  <a:cubicBezTo>
                    <a:pt x="1502" y="1381"/>
                    <a:pt x="1302" y="413"/>
                    <a:pt x="801" y="113"/>
                  </a:cubicBezTo>
                  <a:cubicBezTo>
                    <a:pt x="701" y="38"/>
                    <a:pt x="582" y="0"/>
                    <a:pt x="459"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0"/>
            <p:cNvSpPr/>
            <p:nvPr/>
          </p:nvSpPr>
          <p:spPr>
            <a:xfrm>
              <a:off x="2108350" y="1580125"/>
              <a:ext cx="1704575" cy="1390525"/>
            </a:xfrm>
            <a:custGeom>
              <a:avLst/>
              <a:gdLst/>
              <a:ahLst/>
              <a:cxnLst/>
              <a:rect l="l" t="t" r="r" b="b"/>
              <a:pathLst>
                <a:path w="68183" h="55621" extrusionOk="0">
                  <a:moveTo>
                    <a:pt x="34331" y="1"/>
                  </a:moveTo>
                  <a:cubicBezTo>
                    <a:pt x="26525" y="1"/>
                    <a:pt x="18948" y="3296"/>
                    <a:pt x="13610" y="9265"/>
                  </a:cubicBezTo>
                  <a:cubicBezTo>
                    <a:pt x="6838" y="16804"/>
                    <a:pt x="4737" y="27445"/>
                    <a:pt x="8106" y="37018"/>
                  </a:cubicBezTo>
                  <a:lnTo>
                    <a:pt x="0" y="45658"/>
                  </a:lnTo>
                  <a:lnTo>
                    <a:pt x="12276" y="44690"/>
                  </a:lnTo>
                  <a:cubicBezTo>
                    <a:pt x="17860" y="52014"/>
                    <a:pt x="26115" y="55620"/>
                    <a:pt x="34351" y="55620"/>
                  </a:cubicBezTo>
                  <a:cubicBezTo>
                    <a:pt x="43334" y="55620"/>
                    <a:pt x="52294" y="51329"/>
                    <a:pt x="57741" y="42889"/>
                  </a:cubicBezTo>
                  <a:cubicBezTo>
                    <a:pt x="68182" y="26711"/>
                    <a:pt x="59376" y="5062"/>
                    <a:pt x="40629" y="726"/>
                  </a:cubicBezTo>
                  <a:cubicBezTo>
                    <a:pt x="38539" y="238"/>
                    <a:pt x="36427" y="1"/>
                    <a:pt x="3433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0"/>
            <p:cNvSpPr/>
            <p:nvPr/>
          </p:nvSpPr>
          <p:spPr>
            <a:xfrm>
              <a:off x="2191725" y="1614100"/>
              <a:ext cx="1516125" cy="1322650"/>
            </a:xfrm>
            <a:custGeom>
              <a:avLst/>
              <a:gdLst/>
              <a:ahLst/>
              <a:cxnLst/>
              <a:rect l="l" t="t" r="r" b="b"/>
              <a:pathLst>
                <a:path w="60645" h="52906" extrusionOk="0">
                  <a:moveTo>
                    <a:pt x="30990" y="134"/>
                  </a:moveTo>
                  <a:cubicBezTo>
                    <a:pt x="32991" y="134"/>
                    <a:pt x="34993" y="334"/>
                    <a:pt x="36961" y="801"/>
                  </a:cubicBezTo>
                  <a:cubicBezTo>
                    <a:pt x="50003" y="3836"/>
                    <a:pt x="58710" y="16145"/>
                    <a:pt x="57175" y="29421"/>
                  </a:cubicBezTo>
                  <a:cubicBezTo>
                    <a:pt x="55674" y="42731"/>
                    <a:pt x="44433" y="52772"/>
                    <a:pt x="31056" y="52805"/>
                  </a:cubicBezTo>
                  <a:cubicBezTo>
                    <a:pt x="22817" y="52805"/>
                    <a:pt x="15078" y="48969"/>
                    <a:pt x="10108" y="42464"/>
                  </a:cubicBezTo>
                  <a:lnTo>
                    <a:pt x="9641" y="41830"/>
                  </a:lnTo>
                  <a:cubicBezTo>
                    <a:pt x="9608" y="41830"/>
                    <a:pt x="9608" y="41797"/>
                    <a:pt x="9574" y="41797"/>
                  </a:cubicBezTo>
                  <a:lnTo>
                    <a:pt x="9574" y="41830"/>
                  </a:lnTo>
                  <a:lnTo>
                    <a:pt x="368" y="42531"/>
                  </a:lnTo>
                  <a:lnTo>
                    <a:pt x="6472" y="36060"/>
                  </a:lnTo>
                  <a:cubicBezTo>
                    <a:pt x="6472" y="36026"/>
                    <a:pt x="6472" y="36026"/>
                    <a:pt x="6472" y="35993"/>
                  </a:cubicBezTo>
                  <a:lnTo>
                    <a:pt x="6172" y="35192"/>
                  </a:lnTo>
                  <a:cubicBezTo>
                    <a:pt x="168" y="18080"/>
                    <a:pt x="12843" y="134"/>
                    <a:pt x="30990" y="134"/>
                  </a:cubicBezTo>
                  <a:close/>
                  <a:moveTo>
                    <a:pt x="30990" y="0"/>
                  </a:moveTo>
                  <a:cubicBezTo>
                    <a:pt x="12777" y="0"/>
                    <a:pt x="1" y="18013"/>
                    <a:pt x="6072" y="35226"/>
                  </a:cubicBezTo>
                  <a:lnTo>
                    <a:pt x="6339" y="35993"/>
                  </a:lnTo>
                  <a:lnTo>
                    <a:pt x="168" y="42564"/>
                  </a:lnTo>
                  <a:cubicBezTo>
                    <a:pt x="134" y="42564"/>
                    <a:pt x="134" y="42598"/>
                    <a:pt x="168" y="42631"/>
                  </a:cubicBezTo>
                  <a:cubicBezTo>
                    <a:pt x="168" y="42631"/>
                    <a:pt x="201" y="42664"/>
                    <a:pt x="201" y="42664"/>
                  </a:cubicBezTo>
                  <a:lnTo>
                    <a:pt x="9574" y="41930"/>
                  </a:lnTo>
                  <a:lnTo>
                    <a:pt x="10008" y="42531"/>
                  </a:lnTo>
                  <a:cubicBezTo>
                    <a:pt x="15012" y="49069"/>
                    <a:pt x="22784" y="52905"/>
                    <a:pt x="31056" y="52905"/>
                  </a:cubicBezTo>
                  <a:cubicBezTo>
                    <a:pt x="31081" y="52905"/>
                    <a:pt x="31105" y="52905"/>
                    <a:pt x="31129" y="52905"/>
                  </a:cubicBezTo>
                  <a:cubicBezTo>
                    <a:pt x="43407" y="52905"/>
                    <a:pt x="54078" y="44409"/>
                    <a:pt x="56808" y="32424"/>
                  </a:cubicBezTo>
                  <a:cubicBezTo>
                    <a:pt x="60644" y="15845"/>
                    <a:pt x="48035" y="0"/>
                    <a:pt x="30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0"/>
            <p:cNvSpPr/>
            <p:nvPr/>
          </p:nvSpPr>
          <p:spPr>
            <a:xfrm flipH="1">
              <a:off x="2524475" y="1881775"/>
              <a:ext cx="883150" cy="818550"/>
            </a:xfrm>
            <a:custGeom>
              <a:avLst/>
              <a:gdLst/>
              <a:ahLst/>
              <a:cxnLst/>
              <a:rect l="l" t="t" r="r" b="b"/>
              <a:pathLst>
                <a:path w="35326" h="32742" extrusionOk="0">
                  <a:moveTo>
                    <a:pt x="19674" y="11501"/>
                  </a:moveTo>
                  <a:cubicBezTo>
                    <a:pt x="20088" y="11501"/>
                    <a:pt x="20503" y="11547"/>
                    <a:pt x="20915" y="11643"/>
                  </a:cubicBezTo>
                  <a:cubicBezTo>
                    <a:pt x="21382" y="11743"/>
                    <a:pt x="21816" y="11910"/>
                    <a:pt x="22283" y="12076"/>
                  </a:cubicBezTo>
                  <a:lnTo>
                    <a:pt x="20448" y="16246"/>
                  </a:lnTo>
                  <a:cubicBezTo>
                    <a:pt x="19502" y="18474"/>
                    <a:pt x="17048" y="20674"/>
                    <a:pt x="15027" y="20674"/>
                  </a:cubicBezTo>
                  <a:cubicBezTo>
                    <a:pt x="14840" y="20674"/>
                    <a:pt x="14656" y="20656"/>
                    <a:pt x="14477" y="20616"/>
                  </a:cubicBezTo>
                  <a:cubicBezTo>
                    <a:pt x="12576" y="20182"/>
                    <a:pt x="12676" y="18448"/>
                    <a:pt x="12876" y="17447"/>
                  </a:cubicBezTo>
                  <a:cubicBezTo>
                    <a:pt x="13698" y="13983"/>
                    <a:pt x="16639" y="11501"/>
                    <a:pt x="19674" y="11501"/>
                  </a:cubicBezTo>
                  <a:close/>
                  <a:moveTo>
                    <a:pt x="18955" y="1"/>
                  </a:moveTo>
                  <a:cubicBezTo>
                    <a:pt x="10925" y="1"/>
                    <a:pt x="3974" y="5630"/>
                    <a:pt x="1969" y="14311"/>
                  </a:cubicBezTo>
                  <a:cubicBezTo>
                    <a:pt x="0" y="22751"/>
                    <a:pt x="4537" y="30256"/>
                    <a:pt x="12743" y="32157"/>
                  </a:cubicBezTo>
                  <a:cubicBezTo>
                    <a:pt x="14415" y="32550"/>
                    <a:pt x="15929" y="32741"/>
                    <a:pt x="17376" y="32741"/>
                  </a:cubicBezTo>
                  <a:cubicBezTo>
                    <a:pt x="18759" y="32741"/>
                    <a:pt x="20079" y="32566"/>
                    <a:pt x="21416" y="32224"/>
                  </a:cubicBezTo>
                  <a:cubicBezTo>
                    <a:pt x="21783" y="32124"/>
                    <a:pt x="22016" y="31757"/>
                    <a:pt x="21949" y="31390"/>
                  </a:cubicBezTo>
                  <a:lnTo>
                    <a:pt x="21683" y="29322"/>
                  </a:lnTo>
                  <a:cubicBezTo>
                    <a:pt x="21649" y="29089"/>
                    <a:pt x="21549" y="28922"/>
                    <a:pt x="21349" y="28788"/>
                  </a:cubicBezTo>
                  <a:cubicBezTo>
                    <a:pt x="21224" y="28713"/>
                    <a:pt x="21061" y="28676"/>
                    <a:pt x="20903" y="28676"/>
                  </a:cubicBezTo>
                  <a:cubicBezTo>
                    <a:pt x="20851" y="28676"/>
                    <a:pt x="20799" y="28680"/>
                    <a:pt x="20749" y="28688"/>
                  </a:cubicBezTo>
                  <a:cubicBezTo>
                    <a:pt x="19648" y="28972"/>
                    <a:pt x="18530" y="29114"/>
                    <a:pt x="17413" y="29114"/>
                  </a:cubicBezTo>
                  <a:cubicBezTo>
                    <a:pt x="16295" y="29114"/>
                    <a:pt x="15178" y="28972"/>
                    <a:pt x="14077" y="28688"/>
                  </a:cubicBezTo>
                  <a:cubicBezTo>
                    <a:pt x="7706" y="27221"/>
                    <a:pt x="4437" y="21717"/>
                    <a:pt x="6005" y="14978"/>
                  </a:cubicBezTo>
                  <a:cubicBezTo>
                    <a:pt x="7615" y="7961"/>
                    <a:pt x="12796" y="3523"/>
                    <a:pt x="18876" y="3523"/>
                  </a:cubicBezTo>
                  <a:cubicBezTo>
                    <a:pt x="19848" y="3523"/>
                    <a:pt x="20842" y="3636"/>
                    <a:pt x="21849" y="3871"/>
                  </a:cubicBezTo>
                  <a:cubicBezTo>
                    <a:pt x="28020" y="5305"/>
                    <a:pt x="30956" y="10108"/>
                    <a:pt x="29488" y="16513"/>
                  </a:cubicBezTo>
                  <a:cubicBezTo>
                    <a:pt x="28821" y="19315"/>
                    <a:pt x="27520" y="21483"/>
                    <a:pt x="25819" y="22517"/>
                  </a:cubicBezTo>
                  <a:cubicBezTo>
                    <a:pt x="25354" y="22853"/>
                    <a:pt x="24788" y="23029"/>
                    <a:pt x="24216" y="23029"/>
                  </a:cubicBezTo>
                  <a:cubicBezTo>
                    <a:pt x="24049" y="23029"/>
                    <a:pt x="23883" y="23014"/>
                    <a:pt x="23717" y="22984"/>
                  </a:cubicBezTo>
                  <a:cubicBezTo>
                    <a:pt x="23484" y="22951"/>
                    <a:pt x="23284" y="22784"/>
                    <a:pt x="23217" y="22584"/>
                  </a:cubicBezTo>
                  <a:cubicBezTo>
                    <a:pt x="23017" y="22217"/>
                    <a:pt x="22883" y="21216"/>
                    <a:pt x="24051" y="18714"/>
                  </a:cubicBezTo>
                  <a:lnTo>
                    <a:pt x="27353" y="11009"/>
                  </a:lnTo>
                  <a:cubicBezTo>
                    <a:pt x="27487" y="10709"/>
                    <a:pt x="27387" y="10342"/>
                    <a:pt x="27153" y="10142"/>
                  </a:cubicBezTo>
                  <a:cubicBezTo>
                    <a:pt x="25685" y="9074"/>
                    <a:pt x="24051" y="8340"/>
                    <a:pt x="22316" y="7973"/>
                  </a:cubicBezTo>
                  <a:cubicBezTo>
                    <a:pt x="21443" y="7772"/>
                    <a:pt x="20570" y="7675"/>
                    <a:pt x="19710" y="7675"/>
                  </a:cubicBezTo>
                  <a:cubicBezTo>
                    <a:pt x="14460" y="7675"/>
                    <a:pt x="9706" y="11282"/>
                    <a:pt x="8473" y="16613"/>
                  </a:cubicBezTo>
                  <a:cubicBezTo>
                    <a:pt x="7539" y="20749"/>
                    <a:pt x="9807" y="23551"/>
                    <a:pt x="12543" y="24185"/>
                  </a:cubicBezTo>
                  <a:cubicBezTo>
                    <a:pt x="13151" y="24344"/>
                    <a:pt x="13768" y="24421"/>
                    <a:pt x="14380" y="24421"/>
                  </a:cubicBezTo>
                  <a:cubicBezTo>
                    <a:pt x="16086" y="24421"/>
                    <a:pt x="17755" y="23822"/>
                    <a:pt x="19081" y="22717"/>
                  </a:cubicBezTo>
                  <a:cubicBezTo>
                    <a:pt x="19147" y="24552"/>
                    <a:pt x="20448" y="26086"/>
                    <a:pt x="22250" y="26453"/>
                  </a:cubicBezTo>
                  <a:cubicBezTo>
                    <a:pt x="22782" y="26574"/>
                    <a:pt x="23329" y="26635"/>
                    <a:pt x="23883" y="26635"/>
                  </a:cubicBezTo>
                  <a:cubicBezTo>
                    <a:pt x="27771" y="26635"/>
                    <a:pt x="31973" y="23629"/>
                    <a:pt x="33491" y="17147"/>
                  </a:cubicBezTo>
                  <a:cubicBezTo>
                    <a:pt x="35326" y="9174"/>
                    <a:pt x="31023" y="2303"/>
                    <a:pt x="22984" y="468"/>
                  </a:cubicBezTo>
                  <a:cubicBezTo>
                    <a:pt x="21623" y="153"/>
                    <a:pt x="20275" y="1"/>
                    <a:pt x="18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0"/>
            <p:cNvSpPr/>
            <p:nvPr/>
          </p:nvSpPr>
          <p:spPr>
            <a:xfrm>
              <a:off x="3535200" y="2655675"/>
              <a:ext cx="98425" cy="96400"/>
            </a:xfrm>
            <a:custGeom>
              <a:avLst/>
              <a:gdLst/>
              <a:ahLst/>
              <a:cxnLst/>
              <a:rect l="l" t="t" r="r" b="b"/>
              <a:pathLst>
                <a:path w="3937" h="3856" extrusionOk="0">
                  <a:moveTo>
                    <a:pt x="0" y="1"/>
                  </a:moveTo>
                  <a:lnTo>
                    <a:pt x="667" y="3603"/>
                  </a:lnTo>
                  <a:cubicBezTo>
                    <a:pt x="667" y="3603"/>
                    <a:pt x="1414" y="3856"/>
                    <a:pt x="2253" y="3856"/>
                  </a:cubicBezTo>
                  <a:cubicBezTo>
                    <a:pt x="2844" y="3856"/>
                    <a:pt x="3481" y="3730"/>
                    <a:pt x="3936" y="3303"/>
                  </a:cubicBezTo>
                  <a:lnTo>
                    <a:pt x="3136" y="1802"/>
                  </a:lnTo>
                  <a:lnTo>
                    <a:pt x="0"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0"/>
            <p:cNvSpPr/>
            <p:nvPr/>
          </p:nvSpPr>
          <p:spPr>
            <a:xfrm>
              <a:off x="3460150" y="2655675"/>
              <a:ext cx="91750" cy="90100"/>
            </a:xfrm>
            <a:custGeom>
              <a:avLst/>
              <a:gdLst/>
              <a:ahLst/>
              <a:cxnLst/>
              <a:rect l="l" t="t" r="r" b="b"/>
              <a:pathLst>
                <a:path w="3670" h="3604" extrusionOk="0">
                  <a:moveTo>
                    <a:pt x="3002" y="1"/>
                  </a:moveTo>
                  <a:lnTo>
                    <a:pt x="0" y="468"/>
                  </a:lnTo>
                  <a:lnTo>
                    <a:pt x="734" y="3436"/>
                  </a:lnTo>
                  <a:lnTo>
                    <a:pt x="3669" y="3603"/>
                  </a:lnTo>
                  <a:lnTo>
                    <a:pt x="3002"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0"/>
            <p:cNvSpPr/>
            <p:nvPr/>
          </p:nvSpPr>
          <p:spPr>
            <a:xfrm>
              <a:off x="3651950" y="1622425"/>
              <a:ext cx="15875" cy="10075"/>
            </a:xfrm>
            <a:custGeom>
              <a:avLst/>
              <a:gdLst/>
              <a:ahLst/>
              <a:cxnLst/>
              <a:rect l="l" t="t" r="r" b="b"/>
              <a:pathLst>
                <a:path w="635" h="403" extrusionOk="0">
                  <a:moveTo>
                    <a:pt x="0" y="1"/>
                  </a:moveTo>
                  <a:cubicBezTo>
                    <a:pt x="0" y="1"/>
                    <a:pt x="179" y="403"/>
                    <a:pt x="445" y="403"/>
                  </a:cubicBezTo>
                  <a:cubicBezTo>
                    <a:pt x="504" y="403"/>
                    <a:pt x="567" y="383"/>
                    <a:pt x="634" y="335"/>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0"/>
            <p:cNvSpPr/>
            <p:nvPr/>
          </p:nvSpPr>
          <p:spPr>
            <a:xfrm>
              <a:off x="3485150" y="1372475"/>
              <a:ext cx="434500" cy="216650"/>
            </a:xfrm>
            <a:custGeom>
              <a:avLst/>
              <a:gdLst/>
              <a:ahLst/>
              <a:cxnLst/>
              <a:rect l="l" t="t" r="r" b="b"/>
              <a:pathLst>
                <a:path w="17380" h="8666" extrusionOk="0">
                  <a:moveTo>
                    <a:pt x="8937" y="0"/>
                  </a:moveTo>
                  <a:cubicBezTo>
                    <a:pt x="7233" y="0"/>
                    <a:pt x="6472" y="2327"/>
                    <a:pt x="6472" y="2327"/>
                  </a:cubicBezTo>
                  <a:cubicBezTo>
                    <a:pt x="6472" y="2327"/>
                    <a:pt x="5991" y="529"/>
                    <a:pt x="3926" y="529"/>
                  </a:cubicBezTo>
                  <a:cubicBezTo>
                    <a:pt x="3621" y="529"/>
                    <a:pt x="3281" y="569"/>
                    <a:pt x="2903" y="659"/>
                  </a:cubicBezTo>
                  <a:cubicBezTo>
                    <a:pt x="1" y="1326"/>
                    <a:pt x="2836" y="3828"/>
                    <a:pt x="2836" y="3828"/>
                  </a:cubicBezTo>
                  <a:cubicBezTo>
                    <a:pt x="2563" y="3656"/>
                    <a:pt x="2191" y="3570"/>
                    <a:pt x="1819" y="3570"/>
                  </a:cubicBezTo>
                  <a:cubicBezTo>
                    <a:pt x="965" y="3570"/>
                    <a:pt x="109" y="4023"/>
                    <a:pt x="435" y="4929"/>
                  </a:cubicBezTo>
                  <a:cubicBezTo>
                    <a:pt x="754" y="5819"/>
                    <a:pt x="1729" y="5959"/>
                    <a:pt x="2314" y="5959"/>
                  </a:cubicBezTo>
                  <a:cubicBezTo>
                    <a:pt x="2583" y="5959"/>
                    <a:pt x="2770" y="5929"/>
                    <a:pt x="2770" y="5929"/>
                  </a:cubicBezTo>
                  <a:cubicBezTo>
                    <a:pt x="3482" y="7012"/>
                    <a:pt x="4632" y="7322"/>
                    <a:pt x="5716" y="7322"/>
                  </a:cubicBezTo>
                  <a:cubicBezTo>
                    <a:pt x="7171" y="7322"/>
                    <a:pt x="8507" y="6763"/>
                    <a:pt x="8507" y="6763"/>
                  </a:cubicBezTo>
                  <a:cubicBezTo>
                    <a:pt x="8707" y="7764"/>
                    <a:pt x="10008" y="8565"/>
                    <a:pt x="11776" y="8665"/>
                  </a:cubicBezTo>
                  <a:cubicBezTo>
                    <a:pt x="11776" y="8665"/>
                    <a:pt x="11782" y="8665"/>
                    <a:pt x="11793" y="8665"/>
                  </a:cubicBezTo>
                  <a:cubicBezTo>
                    <a:pt x="11935" y="8665"/>
                    <a:pt x="12951" y="8580"/>
                    <a:pt x="15078" y="6330"/>
                  </a:cubicBezTo>
                  <a:cubicBezTo>
                    <a:pt x="17380" y="3895"/>
                    <a:pt x="11209" y="3428"/>
                    <a:pt x="11209" y="3428"/>
                  </a:cubicBezTo>
                  <a:cubicBezTo>
                    <a:pt x="11209" y="3428"/>
                    <a:pt x="12810" y="1927"/>
                    <a:pt x="10208" y="392"/>
                  </a:cubicBezTo>
                  <a:cubicBezTo>
                    <a:pt x="9737" y="114"/>
                    <a:pt x="9314" y="0"/>
                    <a:pt x="89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0"/>
            <p:cNvSpPr/>
            <p:nvPr/>
          </p:nvSpPr>
          <p:spPr>
            <a:xfrm>
              <a:off x="3607225" y="1865575"/>
              <a:ext cx="125625" cy="57800"/>
            </a:xfrm>
            <a:custGeom>
              <a:avLst/>
              <a:gdLst/>
              <a:ahLst/>
              <a:cxnLst/>
              <a:rect l="l" t="t" r="r" b="b"/>
              <a:pathLst>
                <a:path w="5025" h="2312" extrusionOk="0">
                  <a:moveTo>
                    <a:pt x="803" y="0"/>
                  </a:moveTo>
                  <a:cubicBezTo>
                    <a:pt x="783" y="0"/>
                    <a:pt x="768" y="5"/>
                    <a:pt x="755" y="15"/>
                  </a:cubicBezTo>
                  <a:cubicBezTo>
                    <a:pt x="488" y="282"/>
                    <a:pt x="288" y="582"/>
                    <a:pt x="121" y="883"/>
                  </a:cubicBezTo>
                  <a:cubicBezTo>
                    <a:pt x="1" y="1516"/>
                    <a:pt x="3557" y="2312"/>
                    <a:pt x="4515" y="2312"/>
                  </a:cubicBezTo>
                  <a:cubicBezTo>
                    <a:pt x="4617" y="2312"/>
                    <a:pt x="4689" y="2303"/>
                    <a:pt x="4725" y="2284"/>
                  </a:cubicBezTo>
                  <a:cubicBezTo>
                    <a:pt x="4858" y="2183"/>
                    <a:pt x="5025" y="983"/>
                    <a:pt x="4658" y="949"/>
                  </a:cubicBezTo>
                  <a:cubicBezTo>
                    <a:pt x="1822" y="703"/>
                    <a:pt x="1037" y="0"/>
                    <a:pt x="8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0"/>
            <p:cNvSpPr/>
            <p:nvPr/>
          </p:nvSpPr>
          <p:spPr>
            <a:xfrm>
              <a:off x="4113100" y="2127800"/>
              <a:ext cx="356125" cy="467025"/>
            </a:xfrm>
            <a:custGeom>
              <a:avLst/>
              <a:gdLst/>
              <a:ahLst/>
              <a:cxnLst/>
              <a:rect l="l" t="t" r="r" b="b"/>
              <a:pathLst>
                <a:path w="14245" h="18681" extrusionOk="0">
                  <a:moveTo>
                    <a:pt x="7273" y="0"/>
                  </a:moveTo>
                  <a:cubicBezTo>
                    <a:pt x="3570" y="0"/>
                    <a:pt x="535" y="2802"/>
                    <a:pt x="268" y="6472"/>
                  </a:cubicBezTo>
                  <a:cubicBezTo>
                    <a:pt x="1" y="10141"/>
                    <a:pt x="2636" y="13377"/>
                    <a:pt x="6272" y="13877"/>
                  </a:cubicBezTo>
                  <a:cubicBezTo>
                    <a:pt x="6305" y="15645"/>
                    <a:pt x="5705" y="17346"/>
                    <a:pt x="4537" y="18680"/>
                  </a:cubicBezTo>
                  <a:cubicBezTo>
                    <a:pt x="4537" y="18680"/>
                    <a:pt x="14244" y="16279"/>
                    <a:pt x="14244" y="6972"/>
                  </a:cubicBezTo>
                  <a:cubicBezTo>
                    <a:pt x="14244" y="3136"/>
                    <a:pt x="11109" y="0"/>
                    <a:pt x="7273"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0"/>
            <p:cNvSpPr/>
            <p:nvPr/>
          </p:nvSpPr>
          <p:spPr>
            <a:xfrm>
              <a:off x="4505900" y="2127800"/>
              <a:ext cx="356100" cy="467025"/>
            </a:xfrm>
            <a:custGeom>
              <a:avLst/>
              <a:gdLst/>
              <a:ahLst/>
              <a:cxnLst/>
              <a:rect l="l" t="t" r="r" b="b"/>
              <a:pathLst>
                <a:path w="14244" h="18681" extrusionOk="0">
                  <a:moveTo>
                    <a:pt x="7300" y="0"/>
                  </a:moveTo>
                  <a:cubicBezTo>
                    <a:pt x="7279" y="0"/>
                    <a:pt x="7259" y="0"/>
                    <a:pt x="7239" y="0"/>
                  </a:cubicBezTo>
                  <a:cubicBezTo>
                    <a:pt x="3569" y="0"/>
                    <a:pt x="534" y="2802"/>
                    <a:pt x="267" y="6472"/>
                  </a:cubicBezTo>
                  <a:cubicBezTo>
                    <a:pt x="0" y="10141"/>
                    <a:pt x="2635" y="13377"/>
                    <a:pt x="6271" y="13877"/>
                  </a:cubicBezTo>
                  <a:cubicBezTo>
                    <a:pt x="6305" y="15645"/>
                    <a:pt x="5704" y="17346"/>
                    <a:pt x="4570" y="18680"/>
                  </a:cubicBezTo>
                  <a:cubicBezTo>
                    <a:pt x="4570" y="18680"/>
                    <a:pt x="14244" y="16279"/>
                    <a:pt x="14244" y="6972"/>
                  </a:cubicBezTo>
                  <a:cubicBezTo>
                    <a:pt x="14244" y="3123"/>
                    <a:pt x="11141" y="0"/>
                    <a:pt x="7300"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81"/>
        <p:cNvGrpSpPr/>
        <p:nvPr/>
      </p:nvGrpSpPr>
      <p:grpSpPr>
        <a:xfrm>
          <a:off x="0" y="0"/>
          <a:ext cx="0" cy="0"/>
          <a:chOff x="0" y="0"/>
          <a:chExt cx="0" cy="0"/>
        </a:xfrm>
      </p:grpSpPr>
      <p:sp>
        <p:nvSpPr>
          <p:cNvPr id="1982" name="Google Shape;1982;p67"/>
          <p:cNvSpPr txBox="1">
            <a:spLocks noGrp="1"/>
          </p:cNvSpPr>
          <p:nvPr>
            <p:ph type="title"/>
          </p:nvPr>
        </p:nvSpPr>
        <p:spPr>
          <a:xfrm>
            <a:off x="628700" y="1455150"/>
            <a:ext cx="3868500" cy="14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A PICTURE REINFORCE</a:t>
            </a:r>
            <a:endParaRPr sz="3000"/>
          </a:p>
          <a:p>
            <a:pPr marL="0" lvl="0" indent="0" algn="ctr" rtl="0">
              <a:spcBef>
                <a:spcPts val="0"/>
              </a:spcBef>
              <a:spcAft>
                <a:spcPts val="0"/>
              </a:spcAft>
              <a:buNone/>
            </a:pPr>
            <a:r>
              <a:rPr lang="en" sz="3000"/>
              <a:t>THE CONCEPT</a:t>
            </a:r>
            <a:endParaRPr sz="3000"/>
          </a:p>
        </p:txBody>
      </p:sp>
      <p:pic>
        <p:nvPicPr>
          <p:cNvPr id="1983" name="Google Shape;1983;p67"/>
          <p:cNvPicPr preferRelativeResize="0"/>
          <p:nvPr/>
        </p:nvPicPr>
        <p:blipFill rotWithShape="1">
          <a:blip r:embed="rId3">
            <a:alphaModFix/>
          </a:blip>
          <a:srcRect l="14644" r="19979"/>
          <a:stretch/>
        </p:blipFill>
        <p:spPr>
          <a:xfrm>
            <a:off x="4684400" y="665089"/>
            <a:ext cx="3739500" cy="3813300"/>
          </a:xfrm>
          <a:prstGeom prst="roundRect">
            <a:avLst>
              <a:gd name="adj" fmla="val 20682"/>
            </a:avLst>
          </a:prstGeom>
          <a:noFill/>
          <a:ln>
            <a:noFill/>
          </a:ln>
        </p:spPr>
      </p:pic>
      <p:sp>
        <p:nvSpPr>
          <p:cNvPr id="1984" name="Google Shape;1984;p67"/>
          <p:cNvSpPr txBox="1">
            <a:spLocks noGrp="1"/>
          </p:cNvSpPr>
          <p:nvPr>
            <p:ph type="subTitle" idx="1"/>
          </p:nvPr>
        </p:nvSpPr>
        <p:spPr>
          <a:xfrm>
            <a:off x="773600" y="2888425"/>
            <a:ext cx="3578700" cy="86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88"/>
        <p:cNvGrpSpPr/>
        <p:nvPr/>
      </p:nvGrpSpPr>
      <p:grpSpPr>
        <a:xfrm>
          <a:off x="0" y="0"/>
          <a:ext cx="0" cy="0"/>
          <a:chOff x="0" y="0"/>
          <a:chExt cx="0" cy="0"/>
        </a:xfrm>
      </p:grpSpPr>
      <p:pic>
        <p:nvPicPr>
          <p:cNvPr id="1989" name="Google Shape;1989;p68"/>
          <p:cNvPicPr preferRelativeResize="0"/>
          <p:nvPr/>
        </p:nvPicPr>
        <p:blipFill>
          <a:blip r:embed="rId3">
            <a:alphaModFix/>
          </a:blip>
          <a:stretch>
            <a:fillRect/>
          </a:stretch>
        </p:blipFill>
        <p:spPr>
          <a:xfrm>
            <a:off x="4427375" y="263275"/>
            <a:ext cx="4498200" cy="4498174"/>
          </a:xfrm>
          <a:prstGeom prst="rect">
            <a:avLst/>
          </a:prstGeom>
          <a:noFill/>
          <a:ln>
            <a:noFill/>
          </a:ln>
        </p:spPr>
      </p:pic>
      <p:sp>
        <p:nvSpPr>
          <p:cNvPr id="1990" name="Google Shape;1990;p68"/>
          <p:cNvSpPr txBox="1">
            <a:spLocks noGrp="1"/>
          </p:cNvSpPr>
          <p:nvPr>
            <p:ph type="title"/>
          </p:nvPr>
        </p:nvSpPr>
        <p:spPr>
          <a:xfrm>
            <a:off x="210325" y="2122038"/>
            <a:ext cx="52425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KPI OVERVIEW</a:t>
            </a:r>
            <a:endParaRPr/>
          </a:p>
        </p:txBody>
      </p:sp>
      <p:sp>
        <p:nvSpPr>
          <p:cNvPr id="1991" name="Google Shape;1991;p68"/>
          <p:cNvSpPr txBox="1">
            <a:spLocks noGrp="1"/>
          </p:cNvSpPr>
          <p:nvPr>
            <p:ph type="title" idx="2"/>
          </p:nvPr>
        </p:nvSpPr>
        <p:spPr>
          <a:xfrm>
            <a:off x="1619425" y="1147913"/>
            <a:ext cx="24243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1992" name="Google Shape;1992;p68"/>
          <p:cNvSpPr txBox="1">
            <a:spLocks noGrp="1"/>
          </p:cNvSpPr>
          <p:nvPr>
            <p:ph type="subTitle" idx="1"/>
          </p:nvPr>
        </p:nvSpPr>
        <p:spPr>
          <a:xfrm>
            <a:off x="1312825" y="2661438"/>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rPr>
              <a:t>You could enter a subtitle here if you need it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96"/>
        <p:cNvGrpSpPr/>
        <p:nvPr/>
      </p:nvGrpSpPr>
      <p:grpSpPr>
        <a:xfrm>
          <a:off x="0" y="0"/>
          <a:ext cx="0" cy="0"/>
          <a:chOff x="0" y="0"/>
          <a:chExt cx="0" cy="0"/>
        </a:xfrm>
      </p:grpSpPr>
      <p:sp>
        <p:nvSpPr>
          <p:cNvPr id="1997" name="Google Shape;1997;p69"/>
          <p:cNvSpPr txBox="1">
            <a:spLocks noGrp="1"/>
          </p:cNvSpPr>
          <p:nvPr>
            <p:ph type="title"/>
          </p:nvPr>
        </p:nvSpPr>
        <p:spPr>
          <a:xfrm>
            <a:off x="719975" y="521225"/>
            <a:ext cx="7294800" cy="57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KPI OVERVIEW</a:t>
            </a:r>
            <a:endParaRPr/>
          </a:p>
        </p:txBody>
      </p:sp>
      <p:sp>
        <p:nvSpPr>
          <p:cNvPr id="1998" name="Google Shape;1998;p69"/>
          <p:cNvSpPr/>
          <p:nvPr/>
        </p:nvSpPr>
        <p:spPr>
          <a:xfrm>
            <a:off x="1213950" y="1626125"/>
            <a:ext cx="2999100" cy="885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Manjari"/>
                <a:ea typeface="Manjari"/>
                <a:cs typeface="Manjari"/>
                <a:sym typeface="Manjari"/>
              </a:rPr>
              <a:t> TOTAL LEADS</a:t>
            </a:r>
            <a:endParaRPr sz="1800">
              <a:solidFill>
                <a:schemeClr val="lt1"/>
              </a:solidFill>
              <a:latin typeface="Manjari"/>
              <a:ea typeface="Manjari"/>
              <a:cs typeface="Manjari"/>
              <a:sym typeface="Manjari"/>
            </a:endParaRPr>
          </a:p>
          <a:p>
            <a:pPr marL="0" lvl="0" indent="0" algn="l" rtl="0">
              <a:spcBef>
                <a:spcPts val="0"/>
              </a:spcBef>
              <a:spcAft>
                <a:spcPts val="0"/>
              </a:spcAft>
              <a:buNone/>
            </a:pPr>
            <a:r>
              <a:rPr lang="en" sz="1800">
                <a:solidFill>
                  <a:schemeClr val="lt1"/>
                </a:solidFill>
                <a:latin typeface="Krona One"/>
                <a:ea typeface="Krona One"/>
                <a:cs typeface="Krona One"/>
                <a:sym typeface="Krona One"/>
              </a:rPr>
              <a:t> 5,408</a:t>
            </a:r>
            <a:endParaRPr sz="1800">
              <a:solidFill>
                <a:schemeClr val="lt1"/>
              </a:solidFill>
              <a:latin typeface="Krona One"/>
              <a:ea typeface="Krona One"/>
              <a:cs typeface="Krona One"/>
              <a:sym typeface="Krona One"/>
            </a:endParaRPr>
          </a:p>
        </p:txBody>
      </p:sp>
      <p:sp>
        <p:nvSpPr>
          <p:cNvPr id="1999" name="Google Shape;1999;p69"/>
          <p:cNvSpPr/>
          <p:nvPr/>
        </p:nvSpPr>
        <p:spPr>
          <a:xfrm>
            <a:off x="4930950" y="1626125"/>
            <a:ext cx="2999100" cy="885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Manjari"/>
                <a:ea typeface="Manjari"/>
                <a:cs typeface="Manjari"/>
                <a:sym typeface="Manjari"/>
              </a:rPr>
              <a:t> SALE-READY LEADS</a:t>
            </a:r>
            <a:endParaRPr sz="1800">
              <a:solidFill>
                <a:schemeClr val="lt1"/>
              </a:solidFill>
              <a:latin typeface="Manjari"/>
              <a:ea typeface="Manjari"/>
              <a:cs typeface="Manjari"/>
              <a:sym typeface="Manjari"/>
            </a:endParaRPr>
          </a:p>
          <a:p>
            <a:pPr marL="0" lvl="0" indent="0" algn="l" rtl="0">
              <a:spcBef>
                <a:spcPts val="0"/>
              </a:spcBef>
              <a:spcAft>
                <a:spcPts val="0"/>
              </a:spcAft>
              <a:buNone/>
            </a:pPr>
            <a:r>
              <a:rPr lang="en" sz="1800">
                <a:solidFill>
                  <a:schemeClr val="lt1"/>
                </a:solidFill>
                <a:latin typeface="Krona One"/>
                <a:ea typeface="Krona One"/>
                <a:cs typeface="Krona One"/>
                <a:sym typeface="Krona One"/>
              </a:rPr>
              <a:t> 408</a:t>
            </a:r>
            <a:endParaRPr sz="1800">
              <a:latin typeface="Krona One"/>
              <a:ea typeface="Krona One"/>
              <a:cs typeface="Krona One"/>
              <a:sym typeface="Krona One"/>
            </a:endParaRPr>
          </a:p>
        </p:txBody>
      </p:sp>
      <p:sp>
        <p:nvSpPr>
          <p:cNvPr id="2000" name="Google Shape;2000;p69"/>
          <p:cNvSpPr/>
          <p:nvPr/>
        </p:nvSpPr>
        <p:spPr>
          <a:xfrm>
            <a:off x="1213950" y="3062700"/>
            <a:ext cx="2999100" cy="885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Manjari"/>
                <a:ea typeface="Manjari"/>
                <a:cs typeface="Manjari"/>
                <a:sym typeface="Manjari"/>
              </a:rPr>
              <a:t> NEW CUSTOMERS</a:t>
            </a:r>
            <a:endParaRPr sz="1800">
              <a:solidFill>
                <a:schemeClr val="lt1"/>
              </a:solidFill>
              <a:latin typeface="Manjari"/>
              <a:ea typeface="Manjari"/>
              <a:cs typeface="Manjari"/>
              <a:sym typeface="Manjari"/>
            </a:endParaRPr>
          </a:p>
          <a:p>
            <a:pPr marL="0" lvl="0" indent="0" algn="l" rtl="0">
              <a:spcBef>
                <a:spcPts val="0"/>
              </a:spcBef>
              <a:spcAft>
                <a:spcPts val="0"/>
              </a:spcAft>
              <a:buNone/>
            </a:pPr>
            <a:r>
              <a:rPr lang="en" sz="1800">
                <a:solidFill>
                  <a:schemeClr val="lt1"/>
                </a:solidFill>
                <a:latin typeface="Krona One"/>
                <a:ea typeface="Krona One"/>
                <a:cs typeface="Krona One"/>
                <a:sym typeface="Krona One"/>
              </a:rPr>
              <a:t> 408</a:t>
            </a:r>
            <a:endParaRPr sz="1800">
              <a:latin typeface="Krona One"/>
              <a:ea typeface="Krona One"/>
              <a:cs typeface="Krona One"/>
              <a:sym typeface="Krona One"/>
            </a:endParaRPr>
          </a:p>
        </p:txBody>
      </p:sp>
      <p:sp>
        <p:nvSpPr>
          <p:cNvPr id="2001" name="Google Shape;2001;p69"/>
          <p:cNvSpPr/>
          <p:nvPr/>
        </p:nvSpPr>
        <p:spPr>
          <a:xfrm>
            <a:off x="4930950" y="3062700"/>
            <a:ext cx="2999100" cy="885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lt1"/>
                </a:solidFill>
                <a:latin typeface="Manjari"/>
                <a:ea typeface="Manjari"/>
                <a:cs typeface="Manjari"/>
                <a:sym typeface="Manjari"/>
              </a:rPr>
              <a:t> NEW REVENUE</a:t>
            </a:r>
            <a:endParaRPr sz="1800">
              <a:solidFill>
                <a:schemeClr val="lt1"/>
              </a:solidFill>
              <a:latin typeface="Manjari"/>
              <a:ea typeface="Manjari"/>
              <a:cs typeface="Manjari"/>
              <a:sym typeface="Manjari"/>
            </a:endParaRPr>
          </a:p>
          <a:p>
            <a:pPr marL="0" lvl="0" indent="0" algn="l" rtl="0">
              <a:spcBef>
                <a:spcPts val="0"/>
              </a:spcBef>
              <a:spcAft>
                <a:spcPts val="0"/>
              </a:spcAft>
              <a:buNone/>
            </a:pPr>
            <a:r>
              <a:rPr lang="en" sz="1800">
                <a:solidFill>
                  <a:schemeClr val="lt1"/>
                </a:solidFill>
                <a:latin typeface="Krona One"/>
                <a:ea typeface="Krona One"/>
                <a:cs typeface="Krona One"/>
                <a:sym typeface="Krona One"/>
              </a:rPr>
              <a:t> $50,408</a:t>
            </a:r>
            <a:endParaRPr sz="1800">
              <a:latin typeface="Krona One"/>
              <a:ea typeface="Krona One"/>
              <a:cs typeface="Krona One"/>
              <a:sym typeface="Krona One"/>
            </a:endParaRPr>
          </a:p>
        </p:txBody>
      </p:sp>
      <p:grpSp>
        <p:nvGrpSpPr>
          <p:cNvPr id="2002" name="Google Shape;2002;p69"/>
          <p:cNvGrpSpPr/>
          <p:nvPr/>
        </p:nvGrpSpPr>
        <p:grpSpPr>
          <a:xfrm>
            <a:off x="7318054" y="3307483"/>
            <a:ext cx="420796" cy="395746"/>
            <a:chOff x="-4211975" y="2783850"/>
            <a:chExt cx="291450" cy="274100"/>
          </a:xfrm>
        </p:grpSpPr>
        <p:sp>
          <p:nvSpPr>
            <p:cNvPr id="2003" name="Google Shape;2003;p69"/>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9"/>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9"/>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69"/>
          <p:cNvGrpSpPr/>
          <p:nvPr/>
        </p:nvGrpSpPr>
        <p:grpSpPr>
          <a:xfrm>
            <a:off x="7315195" y="1858387"/>
            <a:ext cx="426499" cy="420796"/>
            <a:chOff x="-5637575" y="2397900"/>
            <a:chExt cx="295400" cy="291450"/>
          </a:xfrm>
        </p:grpSpPr>
        <p:sp>
          <p:nvSpPr>
            <p:cNvPr id="2007" name="Google Shape;2007;p69"/>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9"/>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9"/>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1" name="Google Shape;2011;p69"/>
          <p:cNvSpPr/>
          <p:nvPr/>
        </p:nvSpPr>
        <p:spPr>
          <a:xfrm>
            <a:off x="3571191" y="3294972"/>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2" name="Google Shape;2012;p69"/>
          <p:cNvGrpSpPr/>
          <p:nvPr/>
        </p:nvGrpSpPr>
        <p:grpSpPr>
          <a:xfrm>
            <a:off x="3577385" y="1863463"/>
            <a:ext cx="409531" cy="410617"/>
            <a:chOff x="6679825" y="2693700"/>
            <a:chExt cx="257875" cy="258575"/>
          </a:xfrm>
        </p:grpSpPr>
        <p:sp>
          <p:nvSpPr>
            <p:cNvPr id="2013" name="Google Shape;2013;p69"/>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9"/>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18"/>
        <p:cNvGrpSpPr/>
        <p:nvPr/>
      </p:nvGrpSpPr>
      <p:grpSpPr>
        <a:xfrm>
          <a:off x="0" y="0"/>
          <a:ext cx="0" cy="0"/>
          <a:chOff x="0" y="0"/>
          <a:chExt cx="0" cy="0"/>
        </a:xfrm>
      </p:grpSpPr>
      <p:sp>
        <p:nvSpPr>
          <p:cNvPr id="2019" name="Google Shape;2019;p70"/>
          <p:cNvSpPr txBox="1">
            <a:spLocks noGrp="1"/>
          </p:cNvSpPr>
          <p:nvPr>
            <p:ph type="title"/>
          </p:nvPr>
        </p:nvSpPr>
        <p:spPr>
          <a:xfrm>
            <a:off x="720000" y="521225"/>
            <a:ext cx="7704000" cy="105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000"/>
              <a:t>A PICTURE IS WORTH A THOUSAND WORDS</a:t>
            </a:r>
            <a:endParaRPr sz="300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23"/>
        <p:cNvGrpSpPr/>
        <p:nvPr/>
      </p:nvGrpSpPr>
      <p:grpSpPr>
        <a:xfrm>
          <a:off x="0" y="0"/>
          <a:ext cx="0" cy="0"/>
          <a:chOff x="0" y="0"/>
          <a:chExt cx="0" cy="0"/>
        </a:xfrm>
      </p:grpSpPr>
      <p:pic>
        <p:nvPicPr>
          <p:cNvPr id="2024" name="Google Shape;2024;p71"/>
          <p:cNvPicPr preferRelativeResize="0"/>
          <p:nvPr/>
        </p:nvPicPr>
        <p:blipFill>
          <a:blip r:embed="rId3">
            <a:alphaModFix/>
          </a:blip>
          <a:stretch>
            <a:fillRect/>
          </a:stretch>
        </p:blipFill>
        <p:spPr>
          <a:xfrm>
            <a:off x="4061438" y="956375"/>
            <a:ext cx="4445650" cy="4445650"/>
          </a:xfrm>
          <a:prstGeom prst="rect">
            <a:avLst/>
          </a:prstGeom>
          <a:noFill/>
          <a:ln>
            <a:noFill/>
          </a:ln>
        </p:spPr>
      </p:pic>
      <p:sp>
        <p:nvSpPr>
          <p:cNvPr id="2025" name="Google Shape;2025;p71"/>
          <p:cNvSpPr txBox="1">
            <a:spLocks noGrp="1"/>
          </p:cNvSpPr>
          <p:nvPr>
            <p:ph type="title"/>
          </p:nvPr>
        </p:nvSpPr>
        <p:spPr>
          <a:xfrm>
            <a:off x="2185650" y="521225"/>
            <a:ext cx="477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026" name="Google Shape;2026;p71"/>
          <p:cNvSpPr txBox="1">
            <a:spLocks noGrp="1"/>
          </p:cNvSpPr>
          <p:nvPr>
            <p:ph type="subTitle" idx="1"/>
          </p:nvPr>
        </p:nvSpPr>
        <p:spPr>
          <a:xfrm>
            <a:off x="1085600" y="1780025"/>
            <a:ext cx="25809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HELENA JAMES</a:t>
            </a:r>
            <a:endParaRPr/>
          </a:p>
        </p:txBody>
      </p:sp>
      <p:sp>
        <p:nvSpPr>
          <p:cNvPr id="2027" name="Google Shape;2027;p71"/>
          <p:cNvSpPr txBox="1">
            <a:spLocks noGrp="1"/>
          </p:cNvSpPr>
          <p:nvPr>
            <p:ph type="subTitle" idx="2"/>
          </p:nvPr>
        </p:nvSpPr>
        <p:spPr>
          <a:xfrm>
            <a:off x="1085600" y="2155425"/>
            <a:ext cx="25809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can talk a bit about this person</a:t>
            </a:r>
            <a:endParaRPr/>
          </a:p>
        </p:txBody>
      </p:sp>
      <p:sp>
        <p:nvSpPr>
          <p:cNvPr id="2028" name="Google Shape;2028;p71"/>
          <p:cNvSpPr txBox="1">
            <a:spLocks noGrp="1"/>
          </p:cNvSpPr>
          <p:nvPr>
            <p:ph type="subTitle" idx="3"/>
          </p:nvPr>
        </p:nvSpPr>
        <p:spPr>
          <a:xfrm>
            <a:off x="1085600" y="3156075"/>
            <a:ext cx="25809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JOHN SMITH</a:t>
            </a:r>
            <a:endParaRPr/>
          </a:p>
        </p:txBody>
      </p:sp>
      <p:sp>
        <p:nvSpPr>
          <p:cNvPr id="2029" name="Google Shape;2029;p71"/>
          <p:cNvSpPr txBox="1">
            <a:spLocks noGrp="1"/>
          </p:cNvSpPr>
          <p:nvPr>
            <p:ph type="subTitle" idx="4"/>
          </p:nvPr>
        </p:nvSpPr>
        <p:spPr>
          <a:xfrm>
            <a:off x="1085600" y="3531475"/>
            <a:ext cx="2580900" cy="656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can talk a bit about this person</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33"/>
        <p:cNvGrpSpPr/>
        <p:nvPr/>
      </p:nvGrpSpPr>
      <p:grpSpPr>
        <a:xfrm>
          <a:off x="0" y="0"/>
          <a:ext cx="0" cy="0"/>
          <a:chOff x="0" y="0"/>
          <a:chExt cx="0" cy="0"/>
        </a:xfrm>
      </p:grpSpPr>
      <p:sp>
        <p:nvSpPr>
          <p:cNvPr id="2034" name="Google Shape;2034;p72"/>
          <p:cNvSpPr txBox="1">
            <a:spLocks noGrp="1"/>
          </p:cNvSpPr>
          <p:nvPr>
            <p:ph type="title"/>
          </p:nvPr>
        </p:nvSpPr>
        <p:spPr>
          <a:xfrm>
            <a:off x="719975" y="521225"/>
            <a:ext cx="7294800" cy="57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POTENTIAL COUNTRIES</a:t>
            </a:r>
            <a:endParaRPr/>
          </a:p>
        </p:txBody>
      </p:sp>
      <p:grpSp>
        <p:nvGrpSpPr>
          <p:cNvPr id="2035" name="Google Shape;2035;p72"/>
          <p:cNvGrpSpPr/>
          <p:nvPr/>
        </p:nvGrpSpPr>
        <p:grpSpPr>
          <a:xfrm>
            <a:off x="3548220" y="1342149"/>
            <a:ext cx="4552741" cy="2993762"/>
            <a:chOff x="235800" y="830650"/>
            <a:chExt cx="6978450" cy="4588844"/>
          </a:xfrm>
        </p:grpSpPr>
        <p:sp>
          <p:nvSpPr>
            <p:cNvPr id="2036" name="Google Shape;2036;p7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2" name="Google Shape;2042;p72"/>
          <p:cNvSpPr txBox="1">
            <a:spLocks noGrp="1"/>
          </p:cNvSpPr>
          <p:nvPr>
            <p:ph type="subTitle" idx="4294967295"/>
          </p:nvPr>
        </p:nvSpPr>
        <p:spPr>
          <a:xfrm>
            <a:off x="1161950" y="2691463"/>
            <a:ext cx="2018100" cy="1034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 is the closest planet to the Sun and the smallest one in the Solar System</a:t>
            </a:r>
            <a:endParaRPr sz="1400"/>
          </a:p>
        </p:txBody>
      </p:sp>
      <p:grpSp>
        <p:nvGrpSpPr>
          <p:cNvPr id="2043" name="Google Shape;2043;p72"/>
          <p:cNvGrpSpPr/>
          <p:nvPr/>
        </p:nvGrpSpPr>
        <p:grpSpPr>
          <a:xfrm>
            <a:off x="4542767" y="3236247"/>
            <a:ext cx="231260" cy="231260"/>
            <a:chOff x="8565775" y="671075"/>
            <a:chExt cx="441000" cy="441000"/>
          </a:xfrm>
        </p:grpSpPr>
        <p:sp>
          <p:nvSpPr>
            <p:cNvPr id="2044" name="Google Shape;2044;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72"/>
          <p:cNvGrpSpPr/>
          <p:nvPr/>
        </p:nvGrpSpPr>
        <p:grpSpPr>
          <a:xfrm>
            <a:off x="3954395" y="2344392"/>
            <a:ext cx="231260" cy="231260"/>
            <a:chOff x="8565775" y="671075"/>
            <a:chExt cx="441000" cy="441000"/>
          </a:xfrm>
        </p:grpSpPr>
        <p:sp>
          <p:nvSpPr>
            <p:cNvPr id="2047" name="Google Shape;2047;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 name="Google Shape;2049;p72"/>
          <p:cNvGrpSpPr/>
          <p:nvPr/>
        </p:nvGrpSpPr>
        <p:grpSpPr>
          <a:xfrm>
            <a:off x="6196416" y="2257678"/>
            <a:ext cx="231260" cy="231260"/>
            <a:chOff x="8565775" y="671075"/>
            <a:chExt cx="441000" cy="441000"/>
          </a:xfrm>
        </p:grpSpPr>
        <p:sp>
          <p:nvSpPr>
            <p:cNvPr id="2050" name="Google Shape;2050;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72"/>
          <p:cNvGrpSpPr/>
          <p:nvPr/>
        </p:nvGrpSpPr>
        <p:grpSpPr>
          <a:xfrm>
            <a:off x="3954395" y="1861288"/>
            <a:ext cx="231260" cy="231260"/>
            <a:chOff x="8565775" y="671075"/>
            <a:chExt cx="441000" cy="441000"/>
          </a:xfrm>
        </p:grpSpPr>
        <p:sp>
          <p:nvSpPr>
            <p:cNvPr id="2053" name="Google Shape;2053;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72"/>
          <p:cNvGrpSpPr/>
          <p:nvPr/>
        </p:nvGrpSpPr>
        <p:grpSpPr>
          <a:xfrm>
            <a:off x="5663808" y="2759647"/>
            <a:ext cx="231260" cy="231260"/>
            <a:chOff x="8565775" y="671075"/>
            <a:chExt cx="441000" cy="441000"/>
          </a:xfrm>
        </p:grpSpPr>
        <p:sp>
          <p:nvSpPr>
            <p:cNvPr id="2056" name="Google Shape;2056;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72"/>
          <p:cNvGrpSpPr/>
          <p:nvPr/>
        </p:nvGrpSpPr>
        <p:grpSpPr>
          <a:xfrm>
            <a:off x="7323900" y="2113105"/>
            <a:ext cx="231260" cy="231260"/>
            <a:chOff x="8565775" y="671075"/>
            <a:chExt cx="441000" cy="441000"/>
          </a:xfrm>
        </p:grpSpPr>
        <p:sp>
          <p:nvSpPr>
            <p:cNvPr id="2059" name="Google Shape;2059;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72"/>
          <p:cNvGrpSpPr/>
          <p:nvPr/>
        </p:nvGrpSpPr>
        <p:grpSpPr>
          <a:xfrm>
            <a:off x="7770195" y="3584826"/>
            <a:ext cx="231260" cy="231260"/>
            <a:chOff x="8565775" y="671075"/>
            <a:chExt cx="441000" cy="441000"/>
          </a:xfrm>
        </p:grpSpPr>
        <p:sp>
          <p:nvSpPr>
            <p:cNvPr id="2062" name="Google Shape;2062;p72"/>
            <p:cNvSpPr/>
            <p:nvPr/>
          </p:nvSpPr>
          <p:spPr>
            <a:xfrm>
              <a:off x="8565775" y="671075"/>
              <a:ext cx="441000" cy="4410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2"/>
            <p:cNvSpPr/>
            <p:nvPr/>
          </p:nvSpPr>
          <p:spPr>
            <a:xfrm>
              <a:off x="8706625" y="811925"/>
              <a:ext cx="159300" cy="159300"/>
            </a:xfrm>
            <a:prstGeom prst="ellipse">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33"/>
        <p:cNvGrpSpPr/>
        <p:nvPr/>
      </p:nvGrpSpPr>
      <p:grpSpPr>
        <a:xfrm>
          <a:off x="0" y="0"/>
          <a:ext cx="0" cy="0"/>
          <a:chOff x="0" y="0"/>
          <a:chExt cx="0" cy="0"/>
        </a:xfrm>
      </p:grpSpPr>
      <p:sp>
        <p:nvSpPr>
          <p:cNvPr id="34" name="Google Shape;2068;p73">
            <a:extLst>
              <a:ext uri="{FF2B5EF4-FFF2-40B4-BE49-F238E27FC236}">
                <a16:creationId xmlns:a16="http://schemas.microsoft.com/office/drawing/2014/main" id="{6982980D-0637-4EA2-B00D-40A14B8E2940}"/>
              </a:ext>
            </a:extLst>
          </p:cNvPr>
          <p:cNvSpPr txBox="1">
            <a:spLocks noGrp="1"/>
          </p:cNvSpPr>
          <p:nvPr>
            <p:ph type="title"/>
          </p:nvPr>
        </p:nvSpPr>
        <p:spPr>
          <a:xfrm>
            <a:off x="2796900" y="521225"/>
            <a:ext cx="3550200" cy="65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grpSp>
        <p:nvGrpSpPr>
          <p:cNvPr id="35" name="Google Shape;2069;p73">
            <a:extLst>
              <a:ext uri="{FF2B5EF4-FFF2-40B4-BE49-F238E27FC236}">
                <a16:creationId xmlns:a16="http://schemas.microsoft.com/office/drawing/2014/main" id="{0DB61D72-0537-466B-945E-4C7E3ABBD94E}"/>
              </a:ext>
            </a:extLst>
          </p:cNvPr>
          <p:cNvGrpSpPr/>
          <p:nvPr/>
        </p:nvGrpSpPr>
        <p:grpSpPr>
          <a:xfrm>
            <a:off x="3431607" y="2874026"/>
            <a:ext cx="571142" cy="571142"/>
            <a:chOff x="720000" y="2664500"/>
            <a:chExt cx="819900" cy="819900"/>
          </a:xfrm>
        </p:grpSpPr>
        <p:sp>
          <p:nvSpPr>
            <p:cNvPr id="36" name="Google Shape;2070;p73">
              <a:extLst>
                <a:ext uri="{FF2B5EF4-FFF2-40B4-BE49-F238E27FC236}">
                  <a16:creationId xmlns:a16="http://schemas.microsoft.com/office/drawing/2014/main" id="{123ACDCA-3849-4199-8A6E-44291E6A1CB2}"/>
                </a:ext>
              </a:extLst>
            </p:cNvPr>
            <p:cNvSpPr/>
            <p:nvPr/>
          </p:nvSpPr>
          <p:spPr>
            <a:xfrm>
              <a:off x="720000"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071;p73">
              <a:extLst>
                <a:ext uri="{FF2B5EF4-FFF2-40B4-BE49-F238E27FC236}">
                  <a16:creationId xmlns:a16="http://schemas.microsoft.com/office/drawing/2014/main" id="{85F6A417-2A93-46C1-AB32-4EEF2FD8538B}"/>
                </a:ext>
              </a:extLst>
            </p:cNvPr>
            <p:cNvSpPr/>
            <p:nvPr/>
          </p:nvSpPr>
          <p:spPr>
            <a:xfrm>
              <a:off x="925252" y="29075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2072;p73">
            <a:extLst>
              <a:ext uri="{FF2B5EF4-FFF2-40B4-BE49-F238E27FC236}">
                <a16:creationId xmlns:a16="http://schemas.microsoft.com/office/drawing/2014/main" id="{EBF1BDC6-00B6-4E46-BCC2-33BA714A11A6}"/>
              </a:ext>
            </a:extLst>
          </p:cNvPr>
          <p:cNvGrpSpPr/>
          <p:nvPr/>
        </p:nvGrpSpPr>
        <p:grpSpPr>
          <a:xfrm>
            <a:off x="4286422" y="2874026"/>
            <a:ext cx="571142" cy="571142"/>
            <a:chOff x="2059525" y="2664500"/>
            <a:chExt cx="819900" cy="819900"/>
          </a:xfrm>
        </p:grpSpPr>
        <p:sp>
          <p:nvSpPr>
            <p:cNvPr id="39" name="Google Shape;2073;p73">
              <a:extLst>
                <a:ext uri="{FF2B5EF4-FFF2-40B4-BE49-F238E27FC236}">
                  <a16:creationId xmlns:a16="http://schemas.microsoft.com/office/drawing/2014/main" id="{E702113A-9F3B-4BCE-99C7-7D478EF21AE2}"/>
                </a:ext>
              </a:extLst>
            </p:cNvPr>
            <p:cNvSpPr/>
            <p:nvPr/>
          </p:nvSpPr>
          <p:spPr>
            <a:xfrm>
              <a:off x="2059525"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074;p73">
              <a:extLst>
                <a:ext uri="{FF2B5EF4-FFF2-40B4-BE49-F238E27FC236}">
                  <a16:creationId xmlns:a16="http://schemas.microsoft.com/office/drawing/2014/main" id="{B2698EAC-F7BA-4C4F-843D-A9AD9A79F7D2}"/>
                </a:ext>
              </a:extLst>
            </p:cNvPr>
            <p:cNvSpPr/>
            <p:nvPr/>
          </p:nvSpPr>
          <p:spPr>
            <a:xfrm>
              <a:off x="2265776" y="2870765"/>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2075;p73">
            <a:extLst>
              <a:ext uri="{FF2B5EF4-FFF2-40B4-BE49-F238E27FC236}">
                <a16:creationId xmlns:a16="http://schemas.microsoft.com/office/drawing/2014/main" id="{D36578C9-4705-4624-B8FD-78CC90D6CCD9}"/>
              </a:ext>
            </a:extLst>
          </p:cNvPr>
          <p:cNvGrpSpPr/>
          <p:nvPr/>
        </p:nvGrpSpPr>
        <p:grpSpPr>
          <a:xfrm>
            <a:off x="5141250" y="2874026"/>
            <a:ext cx="571142" cy="571142"/>
            <a:chOff x="3486963" y="2664500"/>
            <a:chExt cx="819900" cy="819900"/>
          </a:xfrm>
        </p:grpSpPr>
        <p:sp>
          <p:nvSpPr>
            <p:cNvPr id="42" name="Google Shape;2076;p73">
              <a:extLst>
                <a:ext uri="{FF2B5EF4-FFF2-40B4-BE49-F238E27FC236}">
                  <a16:creationId xmlns:a16="http://schemas.microsoft.com/office/drawing/2014/main" id="{8D9B20BA-7C90-462F-BE55-4B5FDC49AD34}"/>
                </a:ext>
              </a:extLst>
            </p:cNvPr>
            <p:cNvSpPr/>
            <p:nvPr/>
          </p:nvSpPr>
          <p:spPr>
            <a:xfrm>
              <a:off x="3486963" y="2664500"/>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2077;p73">
              <a:extLst>
                <a:ext uri="{FF2B5EF4-FFF2-40B4-BE49-F238E27FC236}">
                  <a16:creationId xmlns:a16="http://schemas.microsoft.com/office/drawing/2014/main" id="{C78573B9-1457-4DD1-B739-D415A94A1662}"/>
                </a:ext>
              </a:extLst>
            </p:cNvPr>
            <p:cNvGrpSpPr/>
            <p:nvPr/>
          </p:nvGrpSpPr>
          <p:grpSpPr>
            <a:xfrm>
              <a:off x="3693223" y="2870753"/>
              <a:ext cx="407391" cy="407391"/>
              <a:chOff x="1323129" y="2571761"/>
              <a:chExt cx="417024" cy="417024"/>
            </a:xfrm>
          </p:grpSpPr>
          <p:sp>
            <p:nvSpPr>
              <p:cNvPr id="44" name="Google Shape;2078;p73">
                <a:extLst>
                  <a:ext uri="{FF2B5EF4-FFF2-40B4-BE49-F238E27FC236}">
                    <a16:creationId xmlns:a16="http://schemas.microsoft.com/office/drawing/2014/main" id="{85E1B227-DD45-45EC-B0FE-B5FA11CC263C}"/>
                  </a:ext>
                </a:extLst>
              </p:cNvPr>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079;p73">
                <a:extLst>
                  <a:ext uri="{FF2B5EF4-FFF2-40B4-BE49-F238E27FC236}">
                    <a16:creationId xmlns:a16="http://schemas.microsoft.com/office/drawing/2014/main" id="{F3D8BB78-9694-44DF-9319-F68CAC50313D}"/>
                  </a:ext>
                </a:extLst>
              </p:cNvPr>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080;p73">
                <a:extLst>
                  <a:ext uri="{FF2B5EF4-FFF2-40B4-BE49-F238E27FC236}">
                    <a16:creationId xmlns:a16="http://schemas.microsoft.com/office/drawing/2014/main" id="{7A2F8C72-C113-4F91-91C2-D883707E42AD}"/>
                  </a:ext>
                </a:extLst>
              </p:cNvPr>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081;p73">
                <a:extLst>
                  <a:ext uri="{FF2B5EF4-FFF2-40B4-BE49-F238E27FC236}">
                    <a16:creationId xmlns:a16="http://schemas.microsoft.com/office/drawing/2014/main" id="{DDEE4047-D0F7-423C-A512-65D27921B267}"/>
                  </a:ext>
                </a:extLst>
              </p:cNvPr>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 name="Google Shape;2082;p73">
            <a:extLst>
              <a:ext uri="{FF2B5EF4-FFF2-40B4-BE49-F238E27FC236}">
                <a16:creationId xmlns:a16="http://schemas.microsoft.com/office/drawing/2014/main" id="{85625058-4343-4C62-A360-7164FAC4BEF3}"/>
              </a:ext>
            </a:extLst>
          </p:cNvPr>
          <p:cNvSpPr txBox="1">
            <a:spLocks/>
          </p:cNvSpPr>
          <p:nvPr/>
        </p:nvSpPr>
        <p:spPr>
          <a:xfrm>
            <a:off x="3125075" y="1466925"/>
            <a:ext cx="2894100" cy="1038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Clr>
                <a:schemeClr val="dk1"/>
              </a:buClr>
              <a:buSzPts val="1100"/>
              <a:buFont typeface="Arial"/>
              <a:buNone/>
            </a:pPr>
            <a:r>
              <a:rPr lang="en-US" altLang="zh-CN" dirty="0"/>
              <a:t>Do you have any questions?</a:t>
            </a:r>
          </a:p>
          <a:p>
            <a:pPr marL="0" lvl="0" indent="0" algn="ctr" rtl="0">
              <a:spcBef>
                <a:spcPts val="0"/>
              </a:spcBef>
              <a:spcAft>
                <a:spcPts val="0"/>
              </a:spcAft>
              <a:buClr>
                <a:schemeClr val="dk1"/>
              </a:buClr>
              <a:buSzPts val="1100"/>
              <a:buFont typeface="Arial"/>
              <a:buNone/>
            </a:pPr>
            <a:r>
              <a:rPr lang="en-US" altLang="zh-CN" dirty="0"/>
              <a:t>great_ppt@outlook.com</a:t>
            </a:r>
          </a:p>
          <a:p>
            <a:pPr marL="0" lvl="0" indent="0" algn="ctr" rtl="0">
              <a:spcBef>
                <a:spcPts val="0"/>
              </a:spcBef>
              <a:spcAft>
                <a:spcPts val="0"/>
              </a:spcAft>
              <a:buClr>
                <a:schemeClr val="dk1"/>
              </a:buClr>
              <a:buSzPts val="1100"/>
              <a:buFont typeface="Arial"/>
              <a:buNone/>
            </a:pPr>
            <a:r>
              <a:rPr lang="en-US" altLang="zh-CN" dirty="0"/>
              <a:t>+1(540) 328-0772</a:t>
            </a:r>
          </a:p>
          <a:p>
            <a:pPr marL="0" lvl="0" indent="0" algn="ctr" rtl="0">
              <a:spcBef>
                <a:spcPts val="0"/>
              </a:spcBef>
              <a:spcAft>
                <a:spcPts val="0"/>
              </a:spcAft>
              <a:buClr>
                <a:schemeClr val="dk1"/>
              </a:buClr>
              <a:buSzPts val="1100"/>
              <a:buFont typeface="Arial"/>
              <a:buNone/>
            </a:pPr>
            <a:r>
              <a:rPr lang="en-US" altLang="zh-CN" dirty="0"/>
              <a:t>www.greatppt.com</a:t>
            </a:r>
          </a:p>
        </p:txBody>
      </p:sp>
      <p:sp>
        <p:nvSpPr>
          <p:cNvPr id="49" name="Google Shape;2083;p73">
            <a:extLst>
              <a:ext uri="{FF2B5EF4-FFF2-40B4-BE49-F238E27FC236}">
                <a16:creationId xmlns:a16="http://schemas.microsoft.com/office/drawing/2014/main" id="{89978024-C6C2-418C-B8B4-65E961CF0AD4}"/>
              </a:ext>
            </a:extLst>
          </p:cNvPr>
          <p:cNvSpPr txBox="1"/>
          <p:nvPr/>
        </p:nvSpPr>
        <p:spPr>
          <a:xfrm>
            <a:off x="2716800" y="4082675"/>
            <a:ext cx="3710400" cy="253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chemeClr val="dk2"/>
                </a:solidFill>
                <a:latin typeface="Manjari"/>
                <a:ea typeface="Manjari"/>
                <a:cs typeface="Manjari"/>
                <a:sym typeface="Manjari"/>
              </a:rPr>
              <a:t>Please keep this slide for attribution</a:t>
            </a:r>
            <a:endParaRPr sz="1200">
              <a:solidFill>
                <a:schemeClr val="dk2"/>
              </a:solidFill>
              <a:latin typeface="Manjari"/>
              <a:ea typeface="Manjari"/>
              <a:cs typeface="Manjari"/>
              <a:sym typeface="Manjari"/>
            </a:endParaRPr>
          </a:p>
        </p:txBody>
      </p:sp>
    </p:spTree>
    <p:extLst>
      <p:ext uri="{BB962C8B-B14F-4D97-AF65-F5344CB8AC3E}">
        <p14:creationId xmlns:p14="http://schemas.microsoft.com/office/powerpoint/2010/main" val="180642156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4"/>
        <p:cNvGrpSpPr/>
        <p:nvPr/>
      </p:nvGrpSpPr>
      <p:grpSpPr>
        <a:xfrm>
          <a:off x="0" y="0"/>
          <a:ext cx="0" cy="0"/>
          <a:chOff x="0" y="0"/>
          <a:chExt cx="0" cy="0"/>
        </a:xfrm>
      </p:grpSpPr>
      <p:sp>
        <p:nvSpPr>
          <p:cNvPr id="2245" name="Google Shape;2245;p7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46" name="Google Shape;2246;p7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47" name="Google Shape;2247;p7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Krona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https://fonts.google.com/specimen/Krona+One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Manjari</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https://fonts.google.com/specimen/Manjari</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248" name="Google Shape;2248;p77"/>
          <p:cNvGrpSpPr/>
          <p:nvPr/>
        </p:nvGrpSpPr>
        <p:grpSpPr>
          <a:xfrm>
            <a:off x="2583563" y="3498875"/>
            <a:ext cx="3976875" cy="754200"/>
            <a:chOff x="2052655" y="3498875"/>
            <a:chExt cx="3976875" cy="754200"/>
          </a:xfrm>
        </p:grpSpPr>
        <p:sp>
          <p:nvSpPr>
            <p:cNvPr id="2249" name="Google Shape;2249;p77"/>
            <p:cNvSpPr/>
            <p:nvPr/>
          </p:nvSpPr>
          <p:spPr>
            <a:xfrm>
              <a:off x="3114480" y="3498875"/>
              <a:ext cx="791400" cy="754200"/>
            </a:xfrm>
            <a:prstGeom prst="roundRect">
              <a:avLst>
                <a:gd name="adj" fmla="val 16667"/>
              </a:avLst>
            </a:prstGeom>
            <a:solidFill>
              <a:srgbClr val="FFAB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7"/>
            <p:cNvSpPr/>
            <p:nvPr/>
          </p:nvSpPr>
          <p:spPr>
            <a:xfrm>
              <a:off x="4176300" y="3498875"/>
              <a:ext cx="791400" cy="754200"/>
            </a:xfrm>
            <a:prstGeom prst="roundRect">
              <a:avLst>
                <a:gd name="adj" fmla="val 16667"/>
              </a:avLst>
            </a:prstGeom>
            <a:solidFill>
              <a:srgbClr val="2632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7"/>
            <p:cNvSpPr/>
            <p:nvPr/>
          </p:nvSpPr>
          <p:spPr>
            <a:xfrm>
              <a:off x="5238120" y="349887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7"/>
            <p:cNvSpPr/>
            <p:nvPr/>
          </p:nvSpPr>
          <p:spPr>
            <a:xfrm>
              <a:off x="2052655" y="3498875"/>
              <a:ext cx="791400" cy="754200"/>
            </a:xfrm>
            <a:prstGeom prst="roundRect">
              <a:avLst>
                <a:gd name="adj" fmla="val 16667"/>
              </a:avLst>
            </a:prstGeom>
            <a:solidFill>
              <a:srgbClr val="FF40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7"/>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#ffab40</a:t>
              </a:r>
              <a:endParaRPr sz="1000">
                <a:solidFill>
                  <a:srgbClr val="FFFFFF"/>
                </a:solidFill>
              </a:endParaRPr>
            </a:p>
          </p:txBody>
        </p:sp>
        <p:sp>
          <p:nvSpPr>
            <p:cNvPr id="2254" name="Google Shape;2254;p77"/>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#263238</a:t>
              </a:r>
              <a:endParaRPr sz="1000">
                <a:solidFill>
                  <a:srgbClr val="FFFFFF"/>
                </a:solidFill>
              </a:endParaRPr>
            </a:p>
          </p:txBody>
        </p:sp>
        <p:sp>
          <p:nvSpPr>
            <p:cNvPr id="2255" name="Google Shape;2255;p77"/>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#eeeeee</a:t>
              </a:r>
              <a:endParaRPr sz="1000">
                <a:solidFill>
                  <a:schemeClr val="dk2"/>
                </a:solidFill>
              </a:endParaRPr>
            </a:p>
          </p:txBody>
        </p:sp>
        <p:sp>
          <p:nvSpPr>
            <p:cNvPr id="2256" name="Google Shape;2256;p77"/>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#ff4094</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76"/>
        <p:cNvGrpSpPr/>
        <p:nvPr/>
      </p:nvGrpSpPr>
      <p:grpSpPr>
        <a:xfrm>
          <a:off x="0" y="0"/>
          <a:ext cx="0" cy="0"/>
          <a:chOff x="0" y="0"/>
          <a:chExt cx="0" cy="0"/>
        </a:xfrm>
      </p:grpSpPr>
      <p:sp>
        <p:nvSpPr>
          <p:cNvPr id="2277" name="Google Shape;2277;p7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2278" name="Google Shape;2278;p79"/>
          <p:cNvGrpSpPr/>
          <p:nvPr/>
        </p:nvGrpSpPr>
        <p:grpSpPr>
          <a:xfrm>
            <a:off x="5156078" y="3085736"/>
            <a:ext cx="474294" cy="551291"/>
            <a:chOff x="4727025" y="1332775"/>
            <a:chExt cx="59900" cy="69625"/>
          </a:xfrm>
        </p:grpSpPr>
        <p:sp>
          <p:nvSpPr>
            <p:cNvPr id="2279" name="Google Shape;2279;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79"/>
          <p:cNvGrpSpPr/>
          <p:nvPr/>
        </p:nvGrpSpPr>
        <p:grpSpPr>
          <a:xfrm>
            <a:off x="5769734" y="2314340"/>
            <a:ext cx="555653" cy="557031"/>
            <a:chOff x="4820425" y="1329900"/>
            <a:chExt cx="70175" cy="70350"/>
          </a:xfrm>
        </p:grpSpPr>
        <p:sp>
          <p:nvSpPr>
            <p:cNvPr id="2282" name="Google Shape;2282;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79"/>
          <p:cNvGrpSpPr/>
          <p:nvPr/>
        </p:nvGrpSpPr>
        <p:grpSpPr>
          <a:xfrm>
            <a:off x="6396103" y="2318845"/>
            <a:ext cx="582574" cy="533871"/>
            <a:chOff x="4903200" y="1331525"/>
            <a:chExt cx="73575" cy="67425"/>
          </a:xfrm>
        </p:grpSpPr>
        <p:sp>
          <p:nvSpPr>
            <p:cNvPr id="2287" name="Google Shape;2287;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79"/>
          <p:cNvGrpSpPr/>
          <p:nvPr/>
        </p:nvGrpSpPr>
        <p:grpSpPr>
          <a:xfrm>
            <a:off x="5755581" y="3078709"/>
            <a:ext cx="583960" cy="565345"/>
            <a:chOff x="4815575" y="1416800"/>
            <a:chExt cx="73750" cy="71400"/>
          </a:xfrm>
        </p:grpSpPr>
        <p:sp>
          <p:nvSpPr>
            <p:cNvPr id="2290" name="Google Shape;2290;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79"/>
          <p:cNvGrpSpPr/>
          <p:nvPr/>
        </p:nvGrpSpPr>
        <p:grpSpPr>
          <a:xfrm>
            <a:off x="6390362" y="3108896"/>
            <a:ext cx="589898" cy="504970"/>
            <a:chOff x="4902475" y="1418875"/>
            <a:chExt cx="74500" cy="63775"/>
          </a:xfrm>
        </p:grpSpPr>
        <p:sp>
          <p:nvSpPr>
            <p:cNvPr id="2294" name="Google Shape;2294;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79"/>
          <p:cNvGrpSpPr/>
          <p:nvPr/>
        </p:nvGrpSpPr>
        <p:grpSpPr>
          <a:xfrm>
            <a:off x="5765577" y="3826000"/>
            <a:ext cx="563967" cy="567127"/>
            <a:chOff x="4818100" y="1507675"/>
            <a:chExt cx="71225" cy="71625"/>
          </a:xfrm>
        </p:grpSpPr>
        <p:sp>
          <p:nvSpPr>
            <p:cNvPr id="2297" name="Google Shape;2297;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79"/>
          <p:cNvGrpSpPr/>
          <p:nvPr/>
        </p:nvGrpSpPr>
        <p:grpSpPr>
          <a:xfrm>
            <a:off x="5079075" y="3829461"/>
            <a:ext cx="628301" cy="588505"/>
            <a:chOff x="4721450" y="1509475"/>
            <a:chExt cx="79350" cy="74325"/>
          </a:xfrm>
        </p:grpSpPr>
        <p:sp>
          <p:nvSpPr>
            <p:cNvPr id="2302" name="Google Shape;2302;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 name="Google Shape;2306;p79"/>
          <p:cNvGrpSpPr/>
          <p:nvPr/>
        </p:nvGrpSpPr>
        <p:grpSpPr>
          <a:xfrm>
            <a:off x="6424608" y="3814027"/>
            <a:ext cx="557038" cy="562772"/>
            <a:chOff x="4906800" y="1507500"/>
            <a:chExt cx="70350" cy="71075"/>
          </a:xfrm>
        </p:grpSpPr>
        <p:sp>
          <p:nvSpPr>
            <p:cNvPr id="2307" name="Google Shape;2307;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79"/>
          <p:cNvGrpSpPr/>
          <p:nvPr/>
        </p:nvGrpSpPr>
        <p:grpSpPr>
          <a:xfrm>
            <a:off x="4462216" y="2340963"/>
            <a:ext cx="517934" cy="517934"/>
            <a:chOff x="3736598" y="2170606"/>
            <a:chExt cx="404889" cy="404889"/>
          </a:xfrm>
        </p:grpSpPr>
        <p:sp>
          <p:nvSpPr>
            <p:cNvPr id="2313" name="Google Shape;2313;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79"/>
          <p:cNvGrpSpPr/>
          <p:nvPr/>
        </p:nvGrpSpPr>
        <p:grpSpPr>
          <a:xfrm>
            <a:off x="3729277" y="2341061"/>
            <a:ext cx="586986" cy="517740"/>
            <a:chOff x="3161917" y="2170682"/>
            <a:chExt cx="458870" cy="404737"/>
          </a:xfrm>
        </p:grpSpPr>
        <p:sp>
          <p:nvSpPr>
            <p:cNvPr id="2318" name="Google Shape;2318;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79"/>
          <p:cNvGrpSpPr/>
          <p:nvPr/>
        </p:nvGrpSpPr>
        <p:grpSpPr>
          <a:xfrm>
            <a:off x="3752299" y="3102400"/>
            <a:ext cx="540943" cy="517963"/>
            <a:chOff x="3179914" y="2889488"/>
            <a:chExt cx="422876" cy="404911"/>
          </a:xfrm>
        </p:grpSpPr>
        <p:sp>
          <p:nvSpPr>
            <p:cNvPr id="2322" name="Google Shape;2322;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79"/>
          <p:cNvGrpSpPr/>
          <p:nvPr/>
        </p:nvGrpSpPr>
        <p:grpSpPr>
          <a:xfrm>
            <a:off x="4453093" y="3102358"/>
            <a:ext cx="536180" cy="518047"/>
            <a:chOff x="3729467" y="2889422"/>
            <a:chExt cx="419153" cy="404977"/>
          </a:xfrm>
        </p:grpSpPr>
        <p:sp>
          <p:nvSpPr>
            <p:cNvPr id="2329" name="Google Shape;2329;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79"/>
          <p:cNvGrpSpPr/>
          <p:nvPr/>
        </p:nvGrpSpPr>
        <p:grpSpPr>
          <a:xfrm>
            <a:off x="1990126" y="3445787"/>
            <a:ext cx="965351" cy="134611"/>
            <a:chOff x="4411970" y="2962952"/>
            <a:chExt cx="706544" cy="104212"/>
          </a:xfrm>
        </p:grpSpPr>
        <p:sp>
          <p:nvSpPr>
            <p:cNvPr id="2337" name="Google Shape;2337;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79"/>
          <p:cNvGrpSpPr/>
          <p:nvPr/>
        </p:nvGrpSpPr>
        <p:grpSpPr>
          <a:xfrm>
            <a:off x="1990126" y="3041077"/>
            <a:ext cx="960158" cy="289172"/>
            <a:chOff x="4411970" y="2726085"/>
            <a:chExt cx="643107" cy="193659"/>
          </a:xfrm>
        </p:grpSpPr>
        <p:sp>
          <p:nvSpPr>
            <p:cNvPr id="2342" name="Google Shape;2342;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79"/>
          <p:cNvGrpSpPr/>
          <p:nvPr/>
        </p:nvGrpSpPr>
        <p:grpSpPr>
          <a:xfrm>
            <a:off x="998624" y="3295400"/>
            <a:ext cx="811503" cy="252584"/>
            <a:chOff x="4411970" y="4340222"/>
            <a:chExt cx="779467" cy="242683"/>
          </a:xfrm>
        </p:grpSpPr>
        <p:sp>
          <p:nvSpPr>
            <p:cNvPr id="2346" name="Google Shape;2346;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79"/>
          <p:cNvGrpSpPr/>
          <p:nvPr/>
        </p:nvGrpSpPr>
        <p:grpSpPr>
          <a:xfrm>
            <a:off x="1990126" y="2709308"/>
            <a:ext cx="965160" cy="216230"/>
            <a:chOff x="4411970" y="2468674"/>
            <a:chExt cx="747317" cy="167425"/>
          </a:xfrm>
        </p:grpSpPr>
        <p:sp>
          <p:nvSpPr>
            <p:cNvPr id="2350" name="Google Shape;2350;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7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3" name="Google Shape;2353;p79"/>
          <p:cNvGrpSpPr/>
          <p:nvPr/>
        </p:nvGrpSpPr>
        <p:grpSpPr>
          <a:xfrm>
            <a:off x="997692" y="2334687"/>
            <a:ext cx="1959041" cy="208784"/>
            <a:chOff x="6336019" y="3733725"/>
            <a:chExt cx="2566206" cy="351310"/>
          </a:xfrm>
        </p:grpSpPr>
        <p:sp>
          <p:nvSpPr>
            <p:cNvPr id="2354" name="Google Shape;2354;p7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79"/>
          <p:cNvGrpSpPr/>
          <p:nvPr/>
        </p:nvGrpSpPr>
        <p:grpSpPr>
          <a:xfrm>
            <a:off x="1990126" y="3950602"/>
            <a:ext cx="946551" cy="153200"/>
            <a:chOff x="4404545" y="3301592"/>
            <a:chExt cx="782403" cy="129272"/>
          </a:xfrm>
        </p:grpSpPr>
        <p:sp>
          <p:nvSpPr>
            <p:cNvPr id="2359" name="Google Shape;2359;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79"/>
          <p:cNvGrpSpPr/>
          <p:nvPr/>
        </p:nvGrpSpPr>
        <p:grpSpPr>
          <a:xfrm>
            <a:off x="1990126" y="3695937"/>
            <a:ext cx="962257" cy="139127"/>
            <a:chOff x="4411970" y="3131459"/>
            <a:chExt cx="710520" cy="117397"/>
          </a:xfrm>
        </p:grpSpPr>
        <p:sp>
          <p:nvSpPr>
            <p:cNvPr id="2362" name="Google Shape;2362;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4" name="Google Shape;2364;p7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5" name="Google Shape;2365;p79"/>
          <p:cNvGrpSpPr/>
          <p:nvPr/>
        </p:nvGrpSpPr>
        <p:grpSpPr>
          <a:xfrm>
            <a:off x="990271" y="3621603"/>
            <a:ext cx="823838" cy="458988"/>
            <a:chOff x="4411970" y="1801825"/>
            <a:chExt cx="734586" cy="409262"/>
          </a:xfrm>
        </p:grpSpPr>
        <p:sp>
          <p:nvSpPr>
            <p:cNvPr id="2366" name="Google Shape;2366;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79"/>
          <p:cNvGrpSpPr/>
          <p:nvPr/>
        </p:nvGrpSpPr>
        <p:grpSpPr>
          <a:xfrm>
            <a:off x="3095243" y="2339173"/>
            <a:ext cx="521514" cy="521514"/>
            <a:chOff x="5681300" y="2527788"/>
            <a:chExt cx="805800" cy="805800"/>
          </a:xfrm>
        </p:grpSpPr>
        <p:sp>
          <p:nvSpPr>
            <p:cNvPr id="2369" name="Google Shape;2369;p7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79"/>
          <p:cNvGrpSpPr/>
          <p:nvPr/>
        </p:nvGrpSpPr>
        <p:grpSpPr>
          <a:xfrm>
            <a:off x="3089483" y="3094865"/>
            <a:ext cx="533033" cy="533033"/>
            <a:chOff x="4049800" y="640400"/>
            <a:chExt cx="858900" cy="858900"/>
          </a:xfrm>
        </p:grpSpPr>
        <p:sp>
          <p:nvSpPr>
            <p:cNvPr id="2372" name="Google Shape;2372;p7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79"/>
          <p:cNvGrpSpPr/>
          <p:nvPr/>
        </p:nvGrpSpPr>
        <p:grpSpPr>
          <a:xfrm>
            <a:off x="3014966" y="3772543"/>
            <a:ext cx="682068" cy="682068"/>
            <a:chOff x="5080188" y="927900"/>
            <a:chExt cx="961200" cy="961200"/>
          </a:xfrm>
        </p:grpSpPr>
        <p:sp>
          <p:nvSpPr>
            <p:cNvPr id="2375" name="Google Shape;2375;p7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79"/>
          <p:cNvGrpSpPr/>
          <p:nvPr/>
        </p:nvGrpSpPr>
        <p:grpSpPr>
          <a:xfrm>
            <a:off x="4478465" y="3869234"/>
            <a:ext cx="505650" cy="504006"/>
            <a:chOff x="6039282" y="1042577"/>
            <a:chExt cx="734315" cy="731929"/>
          </a:xfrm>
        </p:grpSpPr>
        <p:sp>
          <p:nvSpPr>
            <p:cNvPr id="2384" name="Google Shape;2384;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79"/>
          <p:cNvGrpSpPr/>
          <p:nvPr/>
        </p:nvGrpSpPr>
        <p:grpSpPr>
          <a:xfrm>
            <a:off x="5091067" y="2298862"/>
            <a:ext cx="567744" cy="602136"/>
            <a:chOff x="1825800" y="1651625"/>
            <a:chExt cx="539989" cy="571775"/>
          </a:xfrm>
        </p:grpSpPr>
        <p:sp>
          <p:nvSpPr>
            <p:cNvPr id="2406" name="Google Shape;2406;p7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79"/>
          <p:cNvGrpSpPr/>
          <p:nvPr/>
        </p:nvGrpSpPr>
        <p:grpSpPr>
          <a:xfrm>
            <a:off x="3765995" y="3855579"/>
            <a:ext cx="508123" cy="507955"/>
            <a:chOff x="1897577" y="2802432"/>
            <a:chExt cx="492176" cy="492014"/>
          </a:xfrm>
        </p:grpSpPr>
        <p:sp>
          <p:nvSpPr>
            <p:cNvPr id="2411" name="Google Shape;2411;p7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79"/>
          <p:cNvGrpSpPr/>
          <p:nvPr/>
        </p:nvGrpSpPr>
        <p:grpSpPr>
          <a:xfrm>
            <a:off x="997525" y="4169123"/>
            <a:ext cx="809227" cy="200842"/>
            <a:chOff x="2013045" y="4813233"/>
            <a:chExt cx="921986" cy="228854"/>
          </a:xfrm>
        </p:grpSpPr>
        <p:sp>
          <p:nvSpPr>
            <p:cNvPr id="2424" name="Google Shape;2424;p7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79"/>
          <p:cNvGrpSpPr/>
          <p:nvPr/>
        </p:nvGrpSpPr>
        <p:grpSpPr>
          <a:xfrm>
            <a:off x="1005985" y="2656004"/>
            <a:ext cx="792421" cy="269941"/>
            <a:chOff x="1046767" y="4756633"/>
            <a:chExt cx="859646" cy="292841"/>
          </a:xfrm>
        </p:grpSpPr>
        <p:sp>
          <p:nvSpPr>
            <p:cNvPr id="2427" name="Google Shape;2427;p7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0" name="Google Shape;2430;p7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4" name="Google Shape;2434;p79"/>
          <p:cNvGrpSpPr/>
          <p:nvPr/>
        </p:nvGrpSpPr>
        <p:grpSpPr>
          <a:xfrm>
            <a:off x="7141841" y="2550562"/>
            <a:ext cx="166473" cy="141497"/>
            <a:chOff x="4660325" y="1866850"/>
            <a:chExt cx="68350" cy="58100"/>
          </a:xfrm>
        </p:grpSpPr>
        <p:sp>
          <p:nvSpPr>
            <p:cNvPr id="2435" name="Google Shape;2435;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79"/>
          <p:cNvGrpSpPr/>
          <p:nvPr/>
        </p:nvGrpSpPr>
        <p:grpSpPr>
          <a:xfrm>
            <a:off x="7451186" y="2576286"/>
            <a:ext cx="162515" cy="90049"/>
            <a:chOff x="4791775" y="1877500"/>
            <a:chExt cx="66725" cy="36975"/>
          </a:xfrm>
        </p:grpSpPr>
        <p:sp>
          <p:nvSpPr>
            <p:cNvPr id="2438" name="Google Shape;2438;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79"/>
          <p:cNvGrpSpPr/>
          <p:nvPr/>
        </p:nvGrpSpPr>
        <p:grpSpPr>
          <a:xfrm>
            <a:off x="7772899" y="2576286"/>
            <a:ext cx="144979" cy="90049"/>
            <a:chOff x="4923925" y="1877500"/>
            <a:chExt cx="59525" cy="36975"/>
          </a:xfrm>
        </p:grpSpPr>
        <p:sp>
          <p:nvSpPr>
            <p:cNvPr id="2441" name="Google Shape;2441;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79"/>
          <p:cNvGrpSpPr/>
          <p:nvPr/>
        </p:nvGrpSpPr>
        <p:grpSpPr>
          <a:xfrm>
            <a:off x="8067390" y="2558477"/>
            <a:ext cx="141447" cy="125667"/>
            <a:chOff x="5058450" y="1870100"/>
            <a:chExt cx="58075" cy="51600"/>
          </a:xfrm>
        </p:grpSpPr>
        <p:sp>
          <p:nvSpPr>
            <p:cNvPr id="2444" name="Google Shape;2444;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79"/>
          <p:cNvGrpSpPr/>
          <p:nvPr/>
        </p:nvGrpSpPr>
        <p:grpSpPr>
          <a:xfrm>
            <a:off x="7481905" y="2980885"/>
            <a:ext cx="101077" cy="107645"/>
            <a:chOff x="4811425" y="2065025"/>
            <a:chExt cx="41500" cy="44200"/>
          </a:xfrm>
        </p:grpSpPr>
        <p:sp>
          <p:nvSpPr>
            <p:cNvPr id="2447" name="Google Shape;2447;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79"/>
          <p:cNvGrpSpPr/>
          <p:nvPr/>
        </p:nvGrpSpPr>
        <p:grpSpPr>
          <a:xfrm>
            <a:off x="7774342" y="2981098"/>
            <a:ext cx="120867" cy="107218"/>
            <a:chOff x="4929875" y="2065025"/>
            <a:chExt cx="49625" cy="44025"/>
          </a:xfrm>
        </p:grpSpPr>
        <p:sp>
          <p:nvSpPr>
            <p:cNvPr id="2450" name="Google Shape;2450;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79"/>
          <p:cNvGrpSpPr/>
          <p:nvPr/>
        </p:nvGrpSpPr>
        <p:grpSpPr>
          <a:xfrm>
            <a:off x="8103011" y="2984112"/>
            <a:ext cx="70206" cy="101191"/>
            <a:chOff x="5083925" y="2066350"/>
            <a:chExt cx="28825" cy="41550"/>
          </a:xfrm>
        </p:grpSpPr>
        <p:sp>
          <p:nvSpPr>
            <p:cNvPr id="2453" name="Google Shape;2453;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79"/>
          <p:cNvGrpSpPr/>
          <p:nvPr/>
        </p:nvGrpSpPr>
        <p:grpSpPr>
          <a:xfrm>
            <a:off x="7134565" y="2999759"/>
            <a:ext cx="181026" cy="69896"/>
            <a:chOff x="4659775" y="2072775"/>
            <a:chExt cx="74325" cy="28700"/>
          </a:xfrm>
        </p:grpSpPr>
        <p:sp>
          <p:nvSpPr>
            <p:cNvPr id="2456" name="Google Shape;2456;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79"/>
          <p:cNvGrpSpPr/>
          <p:nvPr/>
        </p:nvGrpSpPr>
        <p:grpSpPr>
          <a:xfrm>
            <a:off x="8054421" y="2790324"/>
            <a:ext cx="167387" cy="89197"/>
            <a:chOff x="4662475" y="1976500"/>
            <a:chExt cx="68725" cy="36625"/>
          </a:xfrm>
        </p:grpSpPr>
        <p:sp>
          <p:nvSpPr>
            <p:cNvPr id="2460" name="Google Shape;2460;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79"/>
          <p:cNvGrpSpPr/>
          <p:nvPr/>
        </p:nvGrpSpPr>
        <p:grpSpPr>
          <a:xfrm>
            <a:off x="7751326" y="2793764"/>
            <a:ext cx="166899" cy="82317"/>
            <a:chOff x="4920150" y="1977875"/>
            <a:chExt cx="68525" cy="33800"/>
          </a:xfrm>
        </p:grpSpPr>
        <p:sp>
          <p:nvSpPr>
            <p:cNvPr id="2464" name="Google Shape;2464;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79"/>
          <p:cNvGrpSpPr/>
          <p:nvPr/>
        </p:nvGrpSpPr>
        <p:grpSpPr>
          <a:xfrm>
            <a:off x="7162483" y="3197682"/>
            <a:ext cx="125190" cy="127859"/>
            <a:chOff x="4676550" y="2160575"/>
            <a:chExt cx="51400" cy="52500"/>
          </a:xfrm>
        </p:grpSpPr>
        <p:sp>
          <p:nvSpPr>
            <p:cNvPr id="2468" name="Google Shape;2468;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79"/>
          <p:cNvGrpSpPr/>
          <p:nvPr/>
        </p:nvGrpSpPr>
        <p:grpSpPr>
          <a:xfrm>
            <a:off x="7459741" y="3204714"/>
            <a:ext cx="145405" cy="113794"/>
            <a:chOff x="4768325" y="2163475"/>
            <a:chExt cx="59700" cy="46725"/>
          </a:xfrm>
        </p:grpSpPr>
        <p:sp>
          <p:nvSpPr>
            <p:cNvPr id="2472" name="Google Shape;2472;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4" name="Google Shape;2474;p7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0" name="Google Shape;2480;p79"/>
          <p:cNvGrpSpPr/>
          <p:nvPr/>
        </p:nvGrpSpPr>
        <p:grpSpPr>
          <a:xfrm>
            <a:off x="7476059" y="3459808"/>
            <a:ext cx="112768" cy="106853"/>
            <a:chOff x="4768575" y="2253950"/>
            <a:chExt cx="46300" cy="43875"/>
          </a:xfrm>
        </p:grpSpPr>
        <p:sp>
          <p:nvSpPr>
            <p:cNvPr id="2481" name="Google Shape;2481;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79"/>
          <p:cNvGrpSpPr/>
          <p:nvPr/>
        </p:nvGrpSpPr>
        <p:grpSpPr>
          <a:xfrm>
            <a:off x="7775682" y="3948834"/>
            <a:ext cx="118187" cy="146246"/>
            <a:chOff x="4960900" y="2433225"/>
            <a:chExt cx="48525" cy="60050"/>
          </a:xfrm>
        </p:grpSpPr>
        <p:sp>
          <p:nvSpPr>
            <p:cNvPr id="2484" name="Google Shape;2484;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79"/>
          <p:cNvGrpSpPr/>
          <p:nvPr/>
        </p:nvGrpSpPr>
        <p:grpSpPr>
          <a:xfrm>
            <a:off x="7464247" y="4212895"/>
            <a:ext cx="136394" cy="143810"/>
            <a:chOff x="4854075" y="2527625"/>
            <a:chExt cx="56000" cy="59050"/>
          </a:xfrm>
        </p:grpSpPr>
        <p:sp>
          <p:nvSpPr>
            <p:cNvPr id="2487" name="Google Shape;2487;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7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2" name="Google Shape;2492;p79"/>
          <p:cNvGrpSpPr/>
          <p:nvPr/>
        </p:nvGrpSpPr>
        <p:grpSpPr>
          <a:xfrm>
            <a:off x="8088458" y="3676639"/>
            <a:ext cx="99312" cy="160797"/>
            <a:chOff x="5059700" y="2334775"/>
            <a:chExt cx="40775" cy="66025"/>
          </a:xfrm>
        </p:grpSpPr>
        <p:sp>
          <p:nvSpPr>
            <p:cNvPr id="2493" name="Google Shape;2493;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79"/>
          <p:cNvGrpSpPr/>
          <p:nvPr/>
        </p:nvGrpSpPr>
        <p:grpSpPr>
          <a:xfrm>
            <a:off x="8045622" y="3941771"/>
            <a:ext cx="184984" cy="160371"/>
            <a:chOff x="5037700" y="2430325"/>
            <a:chExt cx="75950" cy="65850"/>
          </a:xfrm>
        </p:grpSpPr>
        <p:sp>
          <p:nvSpPr>
            <p:cNvPr id="2503" name="Google Shape;2503;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79"/>
          <p:cNvGrpSpPr/>
          <p:nvPr/>
        </p:nvGrpSpPr>
        <p:grpSpPr>
          <a:xfrm>
            <a:off x="7465128" y="3708223"/>
            <a:ext cx="173014" cy="97629"/>
            <a:chOff x="4756975" y="2341800"/>
            <a:chExt cx="91975" cy="51925"/>
          </a:xfrm>
        </p:grpSpPr>
        <p:sp>
          <p:nvSpPr>
            <p:cNvPr id="2506" name="Google Shape;2506;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79"/>
          <p:cNvGrpSpPr/>
          <p:nvPr/>
        </p:nvGrpSpPr>
        <p:grpSpPr>
          <a:xfrm>
            <a:off x="7732065" y="4196920"/>
            <a:ext cx="212497" cy="175761"/>
            <a:chOff x="4943575" y="2516350"/>
            <a:chExt cx="98675" cy="81700"/>
          </a:xfrm>
        </p:grpSpPr>
        <p:sp>
          <p:nvSpPr>
            <p:cNvPr id="2527" name="Google Shape;2527;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5" name="Google Shape;2605;p7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613"/>
        <p:cNvGrpSpPr/>
        <p:nvPr/>
      </p:nvGrpSpPr>
      <p:grpSpPr>
        <a:xfrm>
          <a:off x="0" y="0"/>
          <a:ext cx="0" cy="0"/>
          <a:chOff x="0" y="0"/>
          <a:chExt cx="0" cy="0"/>
        </a:xfrm>
      </p:grpSpPr>
      <p:grpSp>
        <p:nvGrpSpPr>
          <p:cNvPr id="2614" name="Google Shape;2614;p80"/>
          <p:cNvGrpSpPr/>
          <p:nvPr/>
        </p:nvGrpSpPr>
        <p:grpSpPr>
          <a:xfrm>
            <a:off x="3642951" y="1176740"/>
            <a:ext cx="2078182" cy="1366558"/>
            <a:chOff x="235800" y="830650"/>
            <a:chExt cx="6978450" cy="4588844"/>
          </a:xfrm>
        </p:grpSpPr>
        <p:sp>
          <p:nvSpPr>
            <p:cNvPr id="2615" name="Google Shape;2615;p8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80"/>
          <p:cNvGrpSpPr/>
          <p:nvPr/>
        </p:nvGrpSpPr>
        <p:grpSpPr>
          <a:xfrm>
            <a:off x="738454" y="3007842"/>
            <a:ext cx="2622876" cy="1333540"/>
            <a:chOff x="238125" y="1038125"/>
            <a:chExt cx="7146800" cy="3633625"/>
          </a:xfrm>
        </p:grpSpPr>
        <p:sp>
          <p:nvSpPr>
            <p:cNvPr id="2622" name="Google Shape;2622;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80"/>
          <p:cNvGrpSpPr/>
          <p:nvPr/>
        </p:nvGrpSpPr>
        <p:grpSpPr>
          <a:xfrm>
            <a:off x="5961311" y="1231136"/>
            <a:ext cx="2435960" cy="1297725"/>
            <a:chOff x="233350" y="949250"/>
            <a:chExt cx="7137300" cy="3802300"/>
          </a:xfrm>
        </p:grpSpPr>
        <p:sp>
          <p:nvSpPr>
            <p:cNvPr id="4195" name="Google Shape;4195;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80"/>
          <p:cNvGrpSpPr/>
          <p:nvPr/>
        </p:nvGrpSpPr>
        <p:grpSpPr>
          <a:xfrm>
            <a:off x="7714435" y="3194726"/>
            <a:ext cx="104231" cy="320340"/>
            <a:chOff x="7564426" y="3224343"/>
            <a:chExt cx="119985" cy="368801"/>
          </a:xfrm>
        </p:grpSpPr>
        <p:sp>
          <p:nvSpPr>
            <p:cNvPr id="4247" name="Google Shape;4247;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80"/>
          <p:cNvGrpSpPr/>
          <p:nvPr/>
        </p:nvGrpSpPr>
        <p:grpSpPr>
          <a:xfrm>
            <a:off x="7413923" y="3188827"/>
            <a:ext cx="189489" cy="332132"/>
            <a:chOff x="8370831" y="3202002"/>
            <a:chExt cx="218129" cy="382376"/>
          </a:xfrm>
        </p:grpSpPr>
        <p:sp>
          <p:nvSpPr>
            <p:cNvPr id="4250" name="Google Shape;4250;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80"/>
          <p:cNvGrpSpPr/>
          <p:nvPr/>
        </p:nvGrpSpPr>
        <p:grpSpPr>
          <a:xfrm>
            <a:off x="8137312" y="3599959"/>
            <a:ext cx="309429" cy="267000"/>
            <a:chOff x="6742064" y="3750480"/>
            <a:chExt cx="399315" cy="344560"/>
          </a:xfrm>
        </p:grpSpPr>
        <p:sp>
          <p:nvSpPr>
            <p:cNvPr id="4253" name="Google Shape;4253;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80"/>
          <p:cNvGrpSpPr/>
          <p:nvPr/>
        </p:nvGrpSpPr>
        <p:grpSpPr>
          <a:xfrm>
            <a:off x="7676331" y="3951006"/>
            <a:ext cx="180437" cy="281608"/>
            <a:chOff x="7248525" y="3739696"/>
            <a:chExt cx="230531" cy="359790"/>
          </a:xfrm>
        </p:grpSpPr>
        <p:sp>
          <p:nvSpPr>
            <p:cNvPr id="4256" name="Google Shape;4256;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80"/>
          <p:cNvGrpSpPr/>
          <p:nvPr/>
        </p:nvGrpSpPr>
        <p:grpSpPr>
          <a:xfrm>
            <a:off x="7922251" y="3594231"/>
            <a:ext cx="162896" cy="278710"/>
            <a:chOff x="7601242" y="3729267"/>
            <a:chExt cx="222566" cy="380803"/>
          </a:xfrm>
        </p:grpSpPr>
        <p:sp>
          <p:nvSpPr>
            <p:cNvPr id="4259" name="Google Shape;4259;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8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2" name="Google Shape;4262;p80"/>
          <p:cNvGrpSpPr/>
          <p:nvPr/>
        </p:nvGrpSpPr>
        <p:grpSpPr>
          <a:xfrm>
            <a:off x="7411896" y="3595371"/>
            <a:ext cx="193543" cy="275990"/>
            <a:chOff x="8304647" y="3738687"/>
            <a:chExt cx="225076" cy="320956"/>
          </a:xfrm>
        </p:grpSpPr>
        <p:sp>
          <p:nvSpPr>
            <p:cNvPr id="4263" name="Google Shape;4263;p8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80"/>
          <p:cNvGrpSpPr/>
          <p:nvPr/>
        </p:nvGrpSpPr>
        <p:grpSpPr>
          <a:xfrm>
            <a:off x="7684389" y="3595371"/>
            <a:ext cx="178492" cy="275990"/>
            <a:chOff x="8615101" y="3738687"/>
            <a:chExt cx="207573" cy="320956"/>
          </a:xfrm>
        </p:grpSpPr>
        <p:sp>
          <p:nvSpPr>
            <p:cNvPr id="4267" name="Google Shape;4267;p8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0" name="Google Shape;4270;p8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1" name="Google Shape;4271;p80"/>
          <p:cNvGrpSpPr/>
          <p:nvPr/>
        </p:nvGrpSpPr>
        <p:grpSpPr>
          <a:xfrm>
            <a:off x="7909920" y="3998032"/>
            <a:ext cx="187557" cy="187557"/>
            <a:chOff x="8565775" y="671075"/>
            <a:chExt cx="441000" cy="441000"/>
          </a:xfrm>
        </p:grpSpPr>
        <p:sp>
          <p:nvSpPr>
            <p:cNvPr id="4272" name="Google Shape;4272;p8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4" name="Google Shape;4274;p8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6" name="Google Shape;4276;p80"/>
          <p:cNvGrpSpPr/>
          <p:nvPr/>
        </p:nvGrpSpPr>
        <p:grpSpPr>
          <a:xfrm>
            <a:off x="6064392" y="3070557"/>
            <a:ext cx="587865" cy="517731"/>
            <a:chOff x="6000718" y="3070557"/>
            <a:chExt cx="587865" cy="517731"/>
          </a:xfrm>
        </p:grpSpPr>
        <p:sp>
          <p:nvSpPr>
            <p:cNvPr id="4277" name="Google Shape;4277;p80"/>
            <p:cNvSpPr/>
            <p:nvPr/>
          </p:nvSpPr>
          <p:spPr>
            <a:xfrm>
              <a:off x="6161116" y="3104229"/>
              <a:ext cx="410157" cy="449935"/>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0"/>
            <p:cNvSpPr/>
            <p:nvPr/>
          </p:nvSpPr>
          <p:spPr>
            <a:xfrm>
              <a:off x="6032245" y="3317811"/>
              <a:ext cx="62137" cy="151163"/>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0"/>
            <p:cNvSpPr/>
            <p:nvPr/>
          </p:nvSpPr>
          <p:spPr>
            <a:xfrm>
              <a:off x="6189159" y="3073176"/>
              <a:ext cx="117109" cy="35870"/>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6123036" y="3116815"/>
              <a:ext cx="22729" cy="17096"/>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0"/>
            <p:cNvSpPr/>
            <p:nvPr/>
          </p:nvSpPr>
          <p:spPr>
            <a:xfrm>
              <a:off x="6099493" y="3152223"/>
              <a:ext cx="3998"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0"/>
            <p:cNvSpPr/>
            <p:nvPr/>
          </p:nvSpPr>
          <p:spPr>
            <a:xfrm>
              <a:off x="6350890" y="3500386"/>
              <a:ext cx="45147" cy="42584"/>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6263064" y="3138409"/>
              <a:ext cx="28464" cy="38690"/>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0"/>
            <p:cNvSpPr/>
            <p:nvPr/>
          </p:nvSpPr>
          <p:spPr>
            <a:xfrm>
              <a:off x="6251907" y="3097504"/>
              <a:ext cx="26006" cy="13687"/>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0"/>
            <p:cNvSpPr/>
            <p:nvPr/>
          </p:nvSpPr>
          <p:spPr>
            <a:xfrm>
              <a:off x="6251498" y="3152108"/>
              <a:ext cx="21605" cy="17009"/>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80"/>
          <p:cNvGrpSpPr/>
          <p:nvPr/>
        </p:nvGrpSpPr>
        <p:grpSpPr>
          <a:xfrm>
            <a:off x="6079197" y="3714217"/>
            <a:ext cx="557665" cy="516387"/>
            <a:chOff x="6015523" y="3714217"/>
            <a:chExt cx="557665" cy="516387"/>
          </a:xfrm>
        </p:grpSpPr>
        <p:grpSp>
          <p:nvGrpSpPr>
            <p:cNvPr id="4288" name="Google Shape;4288;p80"/>
            <p:cNvGrpSpPr/>
            <p:nvPr/>
          </p:nvGrpSpPr>
          <p:grpSpPr>
            <a:xfrm>
              <a:off x="6036094" y="3716980"/>
              <a:ext cx="529822" cy="510480"/>
              <a:chOff x="3148311" y="-545634"/>
              <a:chExt cx="1006118" cy="969572"/>
            </a:xfrm>
          </p:grpSpPr>
          <p:sp>
            <p:nvSpPr>
              <p:cNvPr id="4289" name="Google Shape;4289;p8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9" name="Google Shape;4299;p8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80"/>
          <p:cNvGrpSpPr/>
          <p:nvPr/>
        </p:nvGrpSpPr>
        <p:grpSpPr>
          <a:xfrm>
            <a:off x="6707979" y="3073628"/>
            <a:ext cx="576302" cy="511871"/>
            <a:chOff x="6644304" y="3073628"/>
            <a:chExt cx="576302" cy="511871"/>
          </a:xfrm>
        </p:grpSpPr>
        <p:grpSp>
          <p:nvGrpSpPr>
            <p:cNvPr id="4301" name="Google Shape;4301;p80"/>
            <p:cNvGrpSpPr/>
            <p:nvPr/>
          </p:nvGrpSpPr>
          <p:grpSpPr>
            <a:xfrm>
              <a:off x="6712169" y="3073651"/>
              <a:ext cx="481611" cy="506713"/>
              <a:chOff x="1833536" y="-546641"/>
              <a:chExt cx="914567" cy="962419"/>
            </a:xfrm>
          </p:grpSpPr>
          <p:grpSp>
            <p:nvGrpSpPr>
              <p:cNvPr id="4302" name="Google Shape;4302;p80"/>
              <p:cNvGrpSpPr/>
              <p:nvPr/>
            </p:nvGrpSpPr>
            <p:grpSpPr>
              <a:xfrm>
                <a:off x="1833536" y="-524249"/>
                <a:ext cx="914567" cy="940027"/>
                <a:chOff x="1833536" y="-524249"/>
                <a:chExt cx="914567" cy="940027"/>
              </a:xfrm>
            </p:grpSpPr>
            <p:sp>
              <p:nvSpPr>
                <p:cNvPr id="4303" name="Google Shape;4303;p8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8" name="Google Shape;4308;p8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2" name="Google Shape;4312;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3" name="Google Shape;4313;p80"/>
          <p:cNvGrpSpPr/>
          <p:nvPr/>
        </p:nvGrpSpPr>
        <p:grpSpPr>
          <a:xfrm>
            <a:off x="6715725" y="3714143"/>
            <a:ext cx="560636" cy="516497"/>
            <a:chOff x="6652051" y="3714143"/>
            <a:chExt cx="560636" cy="516497"/>
          </a:xfrm>
        </p:grpSpPr>
        <p:grpSp>
          <p:nvGrpSpPr>
            <p:cNvPr id="4314" name="Google Shape;4314;p80"/>
            <p:cNvGrpSpPr/>
            <p:nvPr/>
          </p:nvGrpSpPr>
          <p:grpSpPr>
            <a:xfrm>
              <a:off x="6669657" y="3716715"/>
              <a:ext cx="466768" cy="464314"/>
              <a:chOff x="3139766" y="765669"/>
              <a:chExt cx="886380" cy="881888"/>
            </a:xfrm>
          </p:grpSpPr>
          <p:grpSp>
            <p:nvGrpSpPr>
              <p:cNvPr id="4315" name="Google Shape;4315;p80"/>
              <p:cNvGrpSpPr/>
              <p:nvPr/>
            </p:nvGrpSpPr>
            <p:grpSpPr>
              <a:xfrm>
                <a:off x="3139766" y="765669"/>
                <a:ext cx="886380" cy="881888"/>
                <a:chOff x="3139766" y="765669"/>
                <a:chExt cx="886380" cy="881888"/>
              </a:xfrm>
            </p:grpSpPr>
            <p:sp>
              <p:nvSpPr>
                <p:cNvPr id="4316" name="Google Shape;4316;p8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5" name="Google Shape;4325;p8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9" name="Google Shape;4329;p8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80"/>
          <p:cNvGrpSpPr/>
          <p:nvPr/>
        </p:nvGrpSpPr>
        <p:grpSpPr>
          <a:xfrm>
            <a:off x="726609" y="1192826"/>
            <a:ext cx="2665073" cy="1317140"/>
            <a:chOff x="793334" y="1192826"/>
            <a:chExt cx="2665073" cy="1317140"/>
          </a:xfrm>
        </p:grpSpPr>
        <p:sp>
          <p:nvSpPr>
            <p:cNvPr id="4331" name="Google Shape;4331;p8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252820" y="1692248"/>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1447580" y="2072418"/>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0"/>
          <p:cNvGrpSpPr/>
          <p:nvPr/>
        </p:nvGrpSpPr>
        <p:grpSpPr>
          <a:xfrm>
            <a:off x="3597785" y="3065882"/>
            <a:ext cx="2241344" cy="1330656"/>
            <a:chOff x="3597785" y="3065882"/>
            <a:chExt cx="2241344" cy="1330656"/>
          </a:xfrm>
        </p:grpSpPr>
        <p:grpSp>
          <p:nvGrpSpPr>
            <p:cNvPr id="8299" name="Google Shape;8299;p80"/>
            <p:cNvGrpSpPr/>
            <p:nvPr/>
          </p:nvGrpSpPr>
          <p:grpSpPr>
            <a:xfrm>
              <a:off x="5296908" y="3937355"/>
              <a:ext cx="143198" cy="32380"/>
              <a:chOff x="5296908" y="3937355"/>
              <a:chExt cx="143198" cy="32380"/>
            </a:xfrm>
          </p:grpSpPr>
          <p:sp>
            <p:nvSpPr>
              <p:cNvPr id="8300" name="Google Shape;8300;p8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80"/>
              <p:cNvGrpSpPr/>
              <p:nvPr/>
            </p:nvGrpSpPr>
            <p:grpSpPr>
              <a:xfrm>
                <a:off x="5402331" y="3937355"/>
                <a:ext cx="37776" cy="32380"/>
                <a:chOff x="5402331" y="3937355"/>
                <a:chExt cx="37776" cy="32380"/>
              </a:xfrm>
            </p:grpSpPr>
            <p:sp>
              <p:nvSpPr>
                <p:cNvPr id="8302" name="Google Shape;8302;p8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0"/>
              <p:cNvGrpSpPr/>
              <p:nvPr/>
            </p:nvGrpSpPr>
            <p:grpSpPr>
              <a:xfrm>
                <a:off x="5296908" y="3937355"/>
                <a:ext cx="37783" cy="32380"/>
                <a:chOff x="5296908" y="3937355"/>
                <a:chExt cx="37783" cy="32380"/>
              </a:xfrm>
            </p:grpSpPr>
            <p:sp>
              <p:nvSpPr>
                <p:cNvPr id="8305" name="Google Shape;8305;p8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7" name="Google Shape;8307;p80"/>
            <p:cNvGrpSpPr/>
            <p:nvPr/>
          </p:nvGrpSpPr>
          <p:grpSpPr>
            <a:xfrm>
              <a:off x="4724163" y="3119631"/>
              <a:ext cx="120838" cy="84218"/>
              <a:chOff x="4724163" y="3119631"/>
              <a:chExt cx="120838" cy="84218"/>
            </a:xfrm>
          </p:grpSpPr>
          <p:grpSp>
            <p:nvGrpSpPr>
              <p:cNvPr id="8308" name="Google Shape;8308;p80"/>
              <p:cNvGrpSpPr/>
              <p:nvPr/>
            </p:nvGrpSpPr>
            <p:grpSpPr>
              <a:xfrm>
                <a:off x="4746712" y="3132773"/>
                <a:ext cx="86869" cy="56424"/>
                <a:chOff x="4746712" y="3132773"/>
                <a:chExt cx="86869" cy="56424"/>
              </a:xfrm>
            </p:grpSpPr>
            <p:sp>
              <p:nvSpPr>
                <p:cNvPr id="8309" name="Google Shape;8309;p8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0"/>
              <p:cNvGrpSpPr/>
              <p:nvPr/>
            </p:nvGrpSpPr>
            <p:grpSpPr>
              <a:xfrm>
                <a:off x="4773634" y="3143336"/>
                <a:ext cx="37776" cy="32451"/>
                <a:chOff x="4773634" y="3143336"/>
                <a:chExt cx="37776" cy="32451"/>
              </a:xfrm>
            </p:grpSpPr>
            <p:sp>
              <p:nvSpPr>
                <p:cNvPr id="8312" name="Google Shape;8312;p8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80"/>
              <p:cNvGrpSpPr/>
              <p:nvPr/>
            </p:nvGrpSpPr>
            <p:grpSpPr>
              <a:xfrm>
                <a:off x="4724163" y="3131248"/>
                <a:ext cx="37776" cy="32459"/>
                <a:chOff x="4724163" y="3131248"/>
                <a:chExt cx="37776" cy="32459"/>
              </a:xfrm>
            </p:grpSpPr>
            <p:sp>
              <p:nvSpPr>
                <p:cNvPr id="8315" name="Google Shape;8315;p8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0"/>
              <p:cNvGrpSpPr/>
              <p:nvPr/>
            </p:nvGrpSpPr>
            <p:grpSpPr>
              <a:xfrm>
                <a:off x="4755081" y="3176054"/>
                <a:ext cx="32357" cy="27795"/>
                <a:chOff x="4755081" y="3176054"/>
                <a:chExt cx="32357" cy="27795"/>
              </a:xfrm>
            </p:grpSpPr>
            <p:sp>
              <p:nvSpPr>
                <p:cNvPr id="8318" name="Google Shape;8318;p8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80"/>
              <p:cNvGrpSpPr/>
              <p:nvPr/>
            </p:nvGrpSpPr>
            <p:grpSpPr>
              <a:xfrm>
                <a:off x="4812550" y="3119631"/>
                <a:ext cx="32451" cy="27803"/>
                <a:chOff x="4812550" y="3119631"/>
                <a:chExt cx="32451" cy="27803"/>
              </a:xfrm>
            </p:grpSpPr>
            <p:sp>
              <p:nvSpPr>
                <p:cNvPr id="8321" name="Google Shape;8321;p8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3" name="Google Shape;8323;p80"/>
            <p:cNvGrpSpPr/>
            <p:nvPr/>
          </p:nvGrpSpPr>
          <p:grpSpPr>
            <a:xfrm>
              <a:off x="5382826" y="4027197"/>
              <a:ext cx="268967" cy="250422"/>
              <a:chOff x="5382826" y="4027197"/>
              <a:chExt cx="268967" cy="250422"/>
            </a:xfrm>
          </p:grpSpPr>
          <p:grpSp>
            <p:nvGrpSpPr>
              <p:cNvPr id="8324" name="Google Shape;8324;p80"/>
              <p:cNvGrpSpPr/>
              <p:nvPr/>
            </p:nvGrpSpPr>
            <p:grpSpPr>
              <a:xfrm>
                <a:off x="5405280" y="4042510"/>
                <a:ext cx="237570" cy="218647"/>
                <a:chOff x="5405280" y="4042510"/>
                <a:chExt cx="237570" cy="218647"/>
              </a:xfrm>
            </p:grpSpPr>
            <p:sp>
              <p:nvSpPr>
                <p:cNvPr id="8325" name="Google Shape;8325;p8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80"/>
              <p:cNvGrpSpPr/>
              <p:nvPr/>
            </p:nvGrpSpPr>
            <p:grpSpPr>
              <a:xfrm>
                <a:off x="5382826" y="4125549"/>
                <a:ext cx="37776" cy="32380"/>
                <a:chOff x="5382826" y="4125549"/>
                <a:chExt cx="37776" cy="32380"/>
              </a:xfrm>
            </p:grpSpPr>
            <p:sp>
              <p:nvSpPr>
                <p:cNvPr id="8332" name="Google Shape;8332;p8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0"/>
              <p:cNvGrpSpPr/>
              <p:nvPr/>
            </p:nvGrpSpPr>
            <p:grpSpPr>
              <a:xfrm>
                <a:off x="5475680" y="4195587"/>
                <a:ext cx="37783" cy="32364"/>
                <a:chOff x="5475680" y="4195587"/>
                <a:chExt cx="37783" cy="32364"/>
              </a:xfrm>
            </p:grpSpPr>
            <p:sp>
              <p:nvSpPr>
                <p:cNvPr id="8335" name="Google Shape;8335;p8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0"/>
              <p:cNvGrpSpPr/>
              <p:nvPr/>
            </p:nvGrpSpPr>
            <p:grpSpPr>
              <a:xfrm>
                <a:off x="5532575" y="4027197"/>
                <a:ext cx="33308" cy="32262"/>
                <a:chOff x="5532575" y="4027197"/>
                <a:chExt cx="33308" cy="32262"/>
              </a:xfrm>
            </p:grpSpPr>
            <p:sp>
              <p:nvSpPr>
                <p:cNvPr id="8338" name="Google Shape;8338;p8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0"/>
              <p:cNvGrpSpPr/>
              <p:nvPr/>
            </p:nvGrpSpPr>
            <p:grpSpPr>
              <a:xfrm>
                <a:off x="5590706" y="4245348"/>
                <a:ext cx="33497" cy="32270"/>
                <a:chOff x="5590706" y="4245348"/>
                <a:chExt cx="33497" cy="32270"/>
              </a:xfrm>
            </p:grpSpPr>
            <p:sp>
              <p:nvSpPr>
                <p:cNvPr id="8341" name="Google Shape;8341;p8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0"/>
              <p:cNvGrpSpPr/>
              <p:nvPr/>
            </p:nvGrpSpPr>
            <p:grpSpPr>
              <a:xfrm>
                <a:off x="5618681" y="4109677"/>
                <a:ext cx="33112" cy="32357"/>
                <a:chOff x="5618681" y="4109677"/>
                <a:chExt cx="33112" cy="32357"/>
              </a:xfrm>
            </p:grpSpPr>
            <p:sp>
              <p:nvSpPr>
                <p:cNvPr id="8344" name="Google Shape;8344;p8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0"/>
              <p:cNvGrpSpPr/>
              <p:nvPr/>
            </p:nvGrpSpPr>
            <p:grpSpPr>
              <a:xfrm>
                <a:off x="5479298" y="4128262"/>
                <a:ext cx="31405" cy="26906"/>
                <a:chOff x="5479298" y="4128262"/>
                <a:chExt cx="31405" cy="26906"/>
              </a:xfrm>
            </p:grpSpPr>
            <p:sp>
              <p:nvSpPr>
                <p:cNvPr id="8347" name="Google Shape;8347;p8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80"/>
              <p:cNvGrpSpPr/>
              <p:nvPr/>
            </p:nvGrpSpPr>
            <p:grpSpPr>
              <a:xfrm>
                <a:off x="5582903" y="4180116"/>
                <a:ext cx="31499" cy="26898"/>
                <a:chOff x="5582903" y="4180116"/>
                <a:chExt cx="31499" cy="26898"/>
              </a:xfrm>
            </p:grpSpPr>
            <p:sp>
              <p:nvSpPr>
                <p:cNvPr id="8350" name="Google Shape;8350;p8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2" name="Google Shape;8352;p80"/>
            <p:cNvGrpSpPr/>
            <p:nvPr/>
          </p:nvGrpSpPr>
          <p:grpSpPr>
            <a:xfrm>
              <a:off x="3977681" y="3230323"/>
              <a:ext cx="94584" cy="84085"/>
              <a:chOff x="3977681" y="3230323"/>
              <a:chExt cx="94584" cy="84085"/>
            </a:xfrm>
          </p:grpSpPr>
          <p:grpSp>
            <p:nvGrpSpPr>
              <p:cNvPr id="8353" name="Google Shape;8353;p80"/>
              <p:cNvGrpSpPr/>
              <p:nvPr/>
            </p:nvGrpSpPr>
            <p:grpSpPr>
              <a:xfrm>
                <a:off x="4000135" y="3243041"/>
                <a:ext cx="59570" cy="57186"/>
                <a:chOff x="4000135" y="3243041"/>
                <a:chExt cx="59570" cy="57186"/>
              </a:xfrm>
            </p:grpSpPr>
            <p:sp>
              <p:nvSpPr>
                <p:cNvPr id="8354" name="Google Shape;8354;p8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80"/>
              <p:cNvGrpSpPr/>
              <p:nvPr/>
            </p:nvGrpSpPr>
            <p:grpSpPr>
              <a:xfrm>
                <a:off x="3977681" y="3245872"/>
                <a:ext cx="37783" cy="32380"/>
                <a:chOff x="3977681" y="3245872"/>
                <a:chExt cx="37783" cy="32380"/>
              </a:xfrm>
            </p:grpSpPr>
            <p:sp>
              <p:nvSpPr>
                <p:cNvPr id="8358" name="Google Shape;8358;p8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80"/>
              <p:cNvGrpSpPr/>
              <p:nvPr/>
            </p:nvGrpSpPr>
            <p:grpSpPr>
              <a:xfrm>
                <a:off x="4040860" y="3262672"/>
                <a:ext cx="31405" cy="27001"/>
                <a:chOff x="4040860" y="3262672"/>
                <a:chExt cx="31405" cy="27001"/>
              </a:xfrm>
            </p:grpSpPr>
            <p:sp>
              <p:nvSpPr>
                <p:cNvPr id="8361" name="Google Shape;8361;p8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80"/>
              <p:cNvGrpSpPr/>
              <p:nvPr/>
            </p:nvGrpSpPr>
            <p:grpSpPr>
              <a:xfrm>
                <a:off x="4021072" y="3230323"/>
                <a:ext cx="31397" cy="26906"/>
                <a:chOff x="4021072" y="3230323"/>
                <a:chExt cx="31397" cy="26906"/>
              </a:xfrm>
            </p:grpSpPr>
            <p:sp>
              <p:nvSpPr>
                <p:cNvPr id="8364" name="Google Shape;8364;p8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80"/>
              <p:cNvGrpSpPr/>
              <p:nvPr/>
            </p:nvGrpSpPr>
            <p:grpSpPr>
              <a:xfrm>
                <a:off x="4001472" y="3287462"/>
                <a:ext cx="31499" cy="26945"/>
                <a:chOff x="4001472" y="3287462"/>
                <a:chExt cx="31499" cy="26945"/>
              </a:xfrm>
            </p:grpSpPr>
            <p:sp>
              <p:nvSpPr>
                <p:cNvPr id="8367" name="Google Shape;8367;p8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9" name="Google Shape;8369;p80"/>
            <p:cNvGrpSpPr/>
            <p:nvPr/>
          </p:nvGrpSpPr>
          <p:grpSpPr>
            <a:xfrm>
              <a:off x="4084715" y="3258865"/>
              <a:ext cx="184961" cy="137268"/>
              <a:chOff x="4084715" y="3258865"/>
              <a:chExt cx="184961" cy="137268"/>
            </a:xfrm>
          </p:grpSpPr>
          <p:grpSp>
            <p:nvGrpSpPr>
              <p:cNvPr id="8370" name="Google Shape;8370;p80"/>
              <p:cNvGrpSpPr/>
              <p:nvPr/>
            </p:nvGrpSpPr>
            <p:grpSpPr>
              <a:xfrm>
                <a:off x="4107453" y="3271583"/>
                <a:ext cx="153470" cy="110275"/>
                <a:chOff x="4107453" y="3271583"/>
                <a:chExt cx="153470" cy="110275"/>
              </a:xfrm>
            </p:grpSpPr>
            <p:sp>
              <p:nvSpPr>
                <p:cNvPr id="8371" name="Google Shape;8371;p8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80"/>
              <p:cNvGrpSpPr/>
              <p:nvPr/>
            </p:nvGrpSpPr>
            <p:grpSpPr>
              <a:xfrm>
                <a:off x="4136947" y="3258865"/>
                <a:ext cx="31499" cy="27001"/>
                <a:chOff x="4136947" y="3258865"/>
                <a:chExt cx="31499" cy="27001"/>
              </a:xfrm>
            </p:grpSpPr>
            <p:sp>
              <p:nvSpPr>
                <p:cNvPr id="8376" name="Google Shape;8376;p8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80"/>
              <p:cNvGrpSpPr/>
              <p:nvPr/>
            </p:nvGrpSpPr>
            <p:grpSpPr>
              <a:xfrm>
                <a:off x="4084715" y="3266478"/>
                <a:ext cx="31468" cy="26898"/>
                <a:chOff x="4084715" y="3266478"/>
                <a:chExt cx="31468" cy="26898"/>
              </a:xfrm>
            </p:grpSpPr>
            <p:sp>
              <p:nvSpPr>
                <p:cNvPr id="8379" name="Google Shape;8379;p8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80"/>
              <p:cNvGrpSpPr/>
              <p:nvPr/>
            </p:nvGrpSpPr>
            <p:grpSpPr>
              <a:xfrm>
                <a:off x="4159213" y="3279849"/>
                <a:ext cx="31405" cy="26945"/>
                <a:chOff x="4159213" y="3279849"/>
                <a:chExt cx="31405" cy="26945"/>
              </a:xfrm>
            </p:grpSpPr>
            <p:sp>
              <p:nvSpPr>
                <p:cNvPr id="8382" name="Google Shape;8382;p8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80"/>
              <p:cNvGrpSpPr/>
              <p:nvPr/>
            </p:nvGrpSpPr>
            <p:grpSpPr>
              <a:xfrm>
                <a:off x="4201550" y="3266502"/>
                <a:ext cx="31405" cy="26883"/>
                <a:chOff x="4201550" y="3266502"/>
                <a:chExt cx="31405" cy="26883"/>
              </a:xfrm>
            </p:grpSpPr>
            <p:sp>
              <p:nvSpPr>
                <p:cNvPr id="8385" name="Google Shape;8385;p8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80"/>
              <p:cNvGrpSpPr/>
              <p:nvPr/>
            </p:nvGrpSpPr>
            <p:grpSpPr>
              <a:xfrm>
                <a:off x="4201550" y="3338278"/>
                <a:ext cx="31405" cy="26930"/>
                <a:chOff x="4201550" y="3338278"/>
                <a:chExt cx="31405" cy="26930"/>
              </a:xfrm>
            </p:grpSpPr>
            <p:sp>
              <p:nvSpPr>
                <p:cNvPr id="8388" name="Google Shape;8388;p8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80"/>
              <p:cNvGrpSpPr/>
              <p:nvPr/>
            </p:nvGrpSpPr>
            <p:grpSpPr>
              <a:xfrm>
                <a:off x="4238272" y="3369132"/>
                <a:ext cx="31405" cy="27001"/>
                <a:chOff x="4238272" y="3369132"/>
                <a:chExt cx="31405" cy="27001"/>
              </a:xfrm>
            </p:grpSpPr>
            <p:sp>
              <p:nvSpPr>
                <p:cNvPr id="8391" name="Google Shape;8391;p8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93" name="Google Shape;8393;p80"/>
            <p:cNvGrpSpPr/>
            <p:nvPr/>
          </p:nvGrpSpPr>
          <p:grpSpPr>
            <a:xfrm>
              <a:off x="4068639" y="3200169"/>
              <a:ext cx="77643" cy="37272"/>
              <a:chOff x="4068639" y="3200169"/>
              <a:chExt cx="77643" cy="37272"/>
            </a:xfrm>
          </p:grpSpPr>
          <p:sp>
            <p:nvSpPr>
              <p:cNvPr id="8394" name="Google Shape;8394;p8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80"/>
              <p:cNvGrpSpPr/>
              <p:nvPr/>
            </p:nvGrpSpPr>
            <p:grpSpPr>
              <a:xfrm>
                <a:off x="4114878" y="3200169"/>
                <a:ext cx="31405" cy="26993"/>
                <a:chOff x="4114878" y="3200169"/>
                <a:chExt cx="31405" cy="26993"/>
              </a:xfrm>
            </p:grpSpPr>
            <p:sp>
              <p:nvSpPr>
                <p:cNvPr id="8396" name="Google Shape;8396;p8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80"/>
              <p:cNvGrpSpPr/>
              <p:nvPr/>
            </p:nvGrpSpPr>
            <p:grpSpPr>
              <a:xfrm>
                <a:off x="4068639" y="3210535"/>
                <a:ext cx="31499" cy="26906"/>
                <a:chOff x="4068639" y="3210535"/>
                <a:chExt cx="31499" cy="26906"/>
              </a:xfrm>
            </p:grpSpPr>
            <p:sp>
              <p:nvSpPr>
                <p:cNvPr id="8399" name="Google Shape;8399;p8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1" name="Google Shape;8401;p80"/>
            <p:cNvGrpSpPr/>
            <p:nvPr/>
          </p:nvGrpSpPr>
          <p:grpSpPr>
            <a:xfrm>
              <a:off x="3869702" y="3066935"/>
              <a:ext cx="382664" cy="190294"/>
              <a:chOff x="3869702" y="3066935"/>
              <a:chExt cx="382664" cy="190294"/>
            </a:xfrm>
          </p:grpSpPr>
          <p:grpSp>
            <p:nvGrpSpPr>
              <p:cNvPr id="8402" name="Google Shape;8402;p80"/>
              <p:cNvGrpSpPr/>
              <p:nvPr/>
            </p:nvGrpSpPr>
            <p:grpSpPr>
              <a:xfrm>
                <a:off x="3888633" y="3082351"/>
                <a:ext cx="351172" cy="160698"/>
                <a:chOff x="3888633" y="3082351"/>
                <a:chExt cx="351172" cy="160698"/>
              </a:xfrm>
            </p:grpSpPr>
            <p:sp>
              <p:nvSpPr>
                <p:cNvPr id="8403" name="Google Shape;8403;p8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80"/>
              <p:cNvGrpSpPr/>
              <p:nvPr/>
            </p:nvGrpSpPr>
            <p:grpSpPr>
              <a:xfrm>
                <a:off x="4143703" y="3066935"/>
                <a:ext cx="37783" cy="32357"/>
                <a:chOff x="4143703" y="3066935"/>
                <a:chExt cx="37783" cy="32357"/>
              </a:xfrm>
            </p:grpSpPr>
            <p:sp>
              <p:nvSpPr>
                <p:cNvPr id="8410" name="Google Shape;8410;p8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80"/>
              <p:cNvGrpSpPr/>
              <p:nvPr/>
            </p:nvGrpSpPr>
            <p:grpSpPr>
              <a:xfrm>
                <a:off x="4044565" y="3103563"/>
                <a:ext cx="37783" cy="32451"/>
                <a:chOff x="4044565" y="3103563"/>
                <a:chExt cx="37783" cy="32451"/>
              </a:xfrm>
            </p:grpSpPr>
            <p:sp>
              <p:nvSpPr>
                <p:cNvPr id="8413" name="Google Shape;8413;p8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80"/>
              <p:cNvGrpSpPr/>
              <p:nvPr/>
            </p:nvGrpSpPr>
            <p:grpSpPr>
              <a:xfrm>
                <a:off x="4017454" y="3188237"/>
                <a:ext cx="37776" cy="32357"/>
                <a:chOff x="4017454" y="3188237"/>
                <a:chExt cx="37776" cy="32357"/>
              </a:xfrm>
            </p:grpSpPr>
            <p:sp>
              <p:nvSpPr>
                <p:cNvPr id="8416" name="Google Shape;8416;p8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0"/>
              <p:cNvGrpSpPr/>
              <p:nvPr/>
            </p:nvGrpSpPr>
            <p:grpSpPr>
              <a:xfrm>
                <a:off x="3921548" y="3157509"/>
                <a:ext cx="37783" cy="32357"/>
                <a:chOff x="3921548" y="3157509"/>
                <a:chExt cx="37783" cy="32357"/>
              </a:xfrm>
            </p:grpSpPr>
            <p:sp>
              <p:nvSpPr>
                <p:cNvPr id="8419" name="Google Shape;8419;p8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80"/>
              <p:cNvGrpSpPr/>
              <p:nvPr/>
            </p:nvGrpSpPr>
            <p:grpSpPr>
              <a:xfrm>
                <a:off x="3939056" y="3211620"/>
                <a:ext cx="37783" cy="32380"/>
                <a:chOff x="3939056" y="3211620"/>
                <a:chExt cx="37783" cy="32380"/>
              </a:xfrm>
            </p:grpSpPr>
            <p:sp>
              <p:nvSpPr>
                <p:cNvPr id="8422" name="Google Shape;8422;p8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0"/>
              <p:cNvGrpSpPr/>
              <p:nvPr/>
            </p:nvGrpSpPr>
            <p:grpSpPr>
              <a:xfrm>
                <a:off x="4176240" y="3136965"/>
                <a:ext cx="31405" cy="26930"/>
                <a:chOff x="4176240" y="3136965"/>
                <a:chExt cx="31405" cy="26930"/>
              </a:xfrm>
            </p:grpSpPr>
            <p:sp>
              <p:nvSpPr>
                <p:cNvPr id="8425" name="Google Shape;8425;p8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0"/>
              <p:cNvGrpSpPr/>
              <p:nvPr/>
            </p:nvGrpSpPr>
            <p:grpSpPr>
              <a:xfrm>
                <a:off x="4133148" y="3152593"/>
                <a:ext cx="31499" cy="27001"/>
                <a:chOff x="4133148" y="3152593"/>
                <a:chExt cx="31499" cy="27001"/>
              </a:xfrm>
            </p:grpSpPr>
            <p:sp>
              <p:nvSpPr>
                <p:cNvPr id="8428" name="Google Shape;8428;p8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0"/>
              <p:cNvGrpSpPr/>
              <p:nvPr/>
            </p:nvGrpSpPr>
            <p:grpSpPr>
              <a:xfrm>
                <a:off x="4220866" y="3073534"/>
                <a:ext cx="31499" cy="26898"/>
                <a:chOff x="4220866" y="3073534"/>
                <a:chExt cx="31499" cy="26898"/>
              </a:xfrm>
            </p:grpSpPr>
            <p:sp>
              <p:nvSpPr>
                <p:cNvPr id="8431" name="Google Shape;8431;p8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80"/>
              <p:cNvGrpSpPr/>
              <p:nvPr/>
            </p:nvGrpSpPr>
            <p:grpSpPr>
              <a:xfrm>
                <a:off x="3869702" y="3230323"/>
                <a:ext cx="31499" cy="26906"/>
                <a:chOff x="3869702" y="3230323"/>
                <a:chExt cx="31499" cy="26906"/>
              </a:xfrm>
            </p:grpSpPr>
            <p:sp>
              <p:nvSpPr>
                <p:cNvPr id="8434" name="Google Shape;8434;p8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6" name="Google Shape;8436;p80"/>
            <p:cNvGrpSpPr/>
            <p:nvPr/>
          </p:nvGrpSpPr>
          <p:grpSpPr>
            <a:xfrm>
              <a:off x="4271383" y="3065882"/>
              <a:ext cx="304556" cy="341663"/>
              <a:chOff x="4271383" y="3065882"/>
              <a:chExt cx="304556" cy="341663"/>
            </a:xfrm>
          </p:grpSpPr>
          <p:grpSp>
            <p:nvGrpSpPr>
              <p:cNvPr id="8437" name="Google Shape;8437;p80"/>
              <p:cNvGrpSpPr/>
              <p:nvPr/>
            </p:nvGrpSpPr>
            <p:grpSpPr>
              <a:xfrm>
                <a:off x="4293838" y="3078639"/>
                <a:ext cx="269353" cy="311973"/>
                <a:chOff x="4293838" y="3078639"/>
                <a:chExt cx="269353" cy="311973"/>
              </a:xfrm>
            </p:grpSpPr>
            <p:sp>
              <p:nvSpPr>
                <p:cNvPr id="8438" name="Google Shape;8438;p8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80"/>
              <p:cNvGrpSpPr/>
              <p:nvPr/>
            </p:nvGrpSpPr>
            <p:grpSpPr>
              <a:xfrm>
                <a:off x="4538164" y="3342061"/>
                <a:ext cx="37776" cy="32380"/>
                <a:chOff x="4538164" y="3342061"/>
                <a:chExt cx="37776" cy="32380"/>
              </a:xfrm>
            </p:grpSpPr>
            <p:sp>
              <p:nvSpPr>
                <p:cNvPr id="8456" name="Google Shape;8456;p8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80"/>
              <p:cNvGrpSpPr/>
              <p:nvPr/>
            </p:nvGrpSpPr>
            <p:grpSpPr>
              <a:xfrm>
                <a:off x="4271383" y="3194742"/>
                <a:ext cx="37783" cy="32420"/>
                <a:chOff x="4271383" y="3194742"/>
                <a:chExt cx="37783" cy="32420"/>
              </a:xfrm>
            </p:grpSpPr>
            <p:sp>
              <p:nvSpPr>
                <p:cNvPr id="8459" name="Google Shape;8459;p8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80"/>
              <p:cNvGrpSpPr/>
              <p:nvPr/>
            </p:nvGrpSpPr>
            <p:grpSpPr>
              <a:xfrm>
                <a:off x="4284416" y="3084058"/>
                <a:ext cx="37783" cy="32357"/>
                <a:chOff x="4284416" y="3084058"/>
                <a:chExt cx="37783" cy="32357"/>
              </a:xfrm>
            </p:grpSpPr>
            <p:sp>
              <p:nvSpPr>
                <p:cNvPr id="8462" name="Google Shape;8462;p8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80"/>
              <p:cNvGrpSpPr/>
              <p:nvPr/>
            </p:nvGrpSpPr>
            <p:grpSpPr>
              <a:xfrm>
                <a:off x="4478697" y="3297561"/>
                <a:ext cx="37776" cy="32451"/>
                <a:chOff x="4478697" y="3297561"/>
                <a:chExt cx="37776" cy="32451"/>
              </a:xfrm>
            </p:grpSpPr>
            <p:sp>
              <p:nvSpPr>
                <p:cNvPr id="8465" name="Google Shape;8465;p8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80"/>
              <p:cNvGrpSpPr/>
              <p:nvPr/>
            </p:nvGrpSpPr>
            <p:grpSpPr>
              <a:xfrm>
                <a:off x="4411813" y="3331711"/>
                <a:ext cx="37776" cy="32451"/>
                <a:chOff x="4411813" y="3331711"/>
                <a:chExt cx="37776" cy="32451"/>
              </a:xfrm>
            </p:grpSpPr>
            <p:sp>
              <p:nvSpPr>
                <p:cNvPr id="8468" name="Google Shape;8468;p8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80"/>
              <p:cNvGrpSpPr/>
              <p:nvPr/>
            </p:nvGrpSpPr>
            <p:grpSpPr>
              <a:xfrm>
                <a:off x="4337984" y="3375188"/>
                <a:ext cx="37776" cy="32357"/>
                <a:chOff x="4337984" y="3375188"/>
                <a:chExt cx="37776" cy="32357"/>
              </a:xfrm>
            </p:grpSpPr>
            <p:sp>
              <p:nvSpPr>
                <p:cNvPr id="8471" name="Google Shape;8471;p8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0"/>
              <p:cNvGrpSpPr/>
              <p:nvPr/>
            </p:nvGrpSpPr>
            <p:grpSpPr>
              <a:xfrm>
                <a:off x="4494867" y="3090530"/>
                <a:ext cx="37878" cy="32451"/>
                <a:chOff x="4494867" y="3090530"/>
                <a:chExt cx="37878" cy="32451"/>
              </a:xfrm>
            </p:grpSpPr>
            <p:sp>
              <p:nvSpPr>
                <p:cNvPr id="8474" name="Google Shape;8474;p8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0"/>
              <p:cNvGrpSpPr/>
              <p:nvPr/>
            </p:nvGrpSpPr>
            <p:grpSpPr>
              <a:xfrm>
                <a:off x="4525124" y="3207774"/>
                <a:ext cx="37783" cy="32420"/>
                <a:chOff x="4525124" y="3207774"/>
                <a:chExt cx="37783" cy="32420"/>
              </a:xfrm>
            </p:grpSpPr>
            <p:sp>
              <p:nvSpPr>
                <p:cNvPr id="8477" name="Google Shape;8477;p8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80"/>
              <p:cNvGrpSpPr/>
              <p:nvPr/>
            </p:nvGrpSpPr>
            <p:grpSpPr>
              <a:xfrm>
                <a:off x="4440544" y="3176479"/>
                <a:ext cx="31499" cy="26898"/>
                <a:chOff x="4440544" y="3176479"/>
                <a:chExt cx="31499" cy="26898"/>
              </a:xfrm>
            </p:grpSpPr>
            <p:sp>
              <p:nvSpPr>
                <p:cNvPr id="8480" name="Google Shape;8480;p8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80"/>
              <p:cNvGrpSpPr/>
              <p:nvPr/>
            </p:nvGrpSpPr>
            <p:grpSpPr>
              <a:xfrm>
                <a:off x="4350545" y="3156400"/>
                <a:ext cx="31405" cy="27001"/>
                <a:chOff x="4350545" y="3156400"/>
                <a:chExt cx="31405" cy="27001"/>
              </a:xfrm>
            </p:grpSpPr>
            <p:sp>
              <p:nvSpPr>
                <p:cNvPr id="8483" name="Google Shape;8483;p8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80"/>
              <p:cNvGrpSpPr/>
              <p:nvPr/>
            </p:nvGrpSpPr>
            <p:grpSpPr>
              <a:xfrm>
                <a:off x="4376703" y="3255058"/>
                <a:ext cx="31405" cy="27001"/>
                <a:chOff x="4376703" y="3255058"/>
                <a:chExt cx="31405" cy="27001"/>
              </a:xfrm>
            </p:grpSpPr>
            <p:sp>
              <p:nvSpPr>
                <p:cNvPr id="8486" name="Google Shape;8486;p8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80"/>
              <p:cNvGrpSpPr/>
              <p:nvPr/>
            </p:nvGrpSpPr>
            <p:grpSpPr>
              <a:xfrm>
                <a:off x="4331322" y="3283656"/>
                <a:ext cx="31405" cy="26945"/>
                <a:chOff x="4331322" y="3283656"/>
                <a:chExt cx="31405" cy="26945"/>
              </a:xfrm>
            </p:grpSpPr>
            <p:sp>
              <p:nvSpPr>
                <p:cNvPr id="8489" name="Google Shape;8489;p8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80"/>
              <p:cNvGrpSpPr/>
              <p:nvPr/>
            </p:nvGrpSpPr>
            <p:grpSpPr>
              <a:xfrm>
                <a:off x="4380510" y="3065882"/>
                <a:ext cx="31405" cy="26938"/>
                <a:chOff x="4380510" y="3065882"/>
                <a:chExt cx="31405" cy="26938"/>
              </a:xfrm>
            </p:grpSpPr>
            <p:sp>
              <p:nvSpPr>
                <p:cNvPr id="8492" name="Google Shape;8492;p8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4" name="Google Shape;8494;p80"/>
            <p:cNvGrpSpPr/>
            <p:nvPr/>
          </p:nvGrpSpPr>
          <p:grpSpPr>
            <a:xfrm>
              <a:off x="4558998" y="3188237"/>
              <a:ext cx="1280131" cy="1052746"/>
              <a:chOff x="4558998" y="3188237"/>
              <a:chExt cx="1280131" cy="1052746"/>
            </a:xfrm>
          </p:grpSpPr>
          <p:sp>
            <p:nvSpPr>
              <p:cNvPr id="8495" name="Google Shape;8495;p8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6" name="Google Shape;8496;p80"/>
              <p:cNvGrpSpPr/>
              <p:nvPr/>
            </p:nvGrpSpPr>
            <p:grpSpPr>
              <a:xfrm>
                <a:off x="4579164" y="3203653"/>
                <a:ext cx="1244833" cy="1020397"/>
                <a:chOff x="4579164" y="3203653"/>
                <a:chExt cx="1244833" cy="1020397"/>
              </a:xfrm>
            </p:grpSpPr>
            <p:sp>
              <p:nvSpPr>
                <p:cNvPr id="8497" name="Google Shape;8497;p8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80"/>
                <p:cNvGrpSpPr/>
                <p:nvPr/>
              </p:nvGrpSpPr>
              <p:grpSpPr>
                <a:xfrm>
                  <a:off x="4579164" y="3203653"/>
                  <a:ext cx="1244833" cy="1020397"/>
                  <a:chOff x="4579164" y="3203653"/>
                  <a:chExt cx="1244833" cy="1020397"/>
                </a:xfrm>
              </p:grpSpPr>
              <p:sp>
                <p:nvSpPr>
                  <p:cNvPr id="8500" name="Google Shape;8500;p8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2" name="Google Shape;8502;p80"/>
                  <p:cNvGrpSpPr/>
                  <p:nvPr/>
                </p:nvGrpSpPr>
                <p:grpSpPr>
                  <a:xfrm>
                    <a:off x="4579164" y="3203653"/>
                    <a:ext cx="1244833" cy="1020397"/>
                    <a:chOff x="4579164" y="3203653"/>
                    <a:chExt cx="1244833" cy="1020397"/>
                  </a:xfrm>
                </p:grpSpPr>
                <p:sp>
                  <p:nvSpPr>
                    <p:cNvPr id="8503" name="Google Shape;8503;p8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1" name="Google Shape;8511;p80"/>
                    <p:cNvGrpSpPr/>
                    <p:nvPr/>
                  </p:nvGrpSpPr>
                  <p:grpSpPr>
                    <a:xfrm>
                      <a:off x="4579164" y="3203653"/>
                      <a:ext cx="1244833" cy="1020397"/>
                      <a:chOff x="4579164" y="3203653"/>
                      <a:chExt cx="1244833" cy="1020397"/>
                    </a:xfrm>
                  </p:grpSpPr>
                  <p:sp>
                    <p:nvSpPr>
                      <p:cNvPr id="8512" name="Google Shape;8512;p8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6" name="Google Shape;8526;p80"/>
                      <p:cNvGrpSpPr/>
                      <p:nvPr/>
                    </p:nvGrpSpPr>
                    <p:grpSpPr>
                      <a:xfrm>
                        <a:off x="4579164" y="3203653"/>
                        <a:ext cx="1244833" cy="1020397"/>
                        <a:chOff x="4579164" y="3203653"/>
                        <a:chExt cx="1244833" cy="1020397"/>
                      </a:xfrm>
                    </p:grpSpPr>
                    <p:sp>
                      <p:nvSpPr>
                        <p:cNvPr id="8527" name="Google Shape;8527;p8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1" name="Google Shape;8551;p80"/>
                        <p:cNvGrpSpPr/>
                        <p:nvPr/>
                      </p:nvGrpSpPr>
                      <p:grpSpPr>
                        <a:xfrm>
                          <a:off x="4579164" y="3203653"/>
                          <a:ext cx="1244833" cy="1020397"/>
                          <a:chOff x="4579164" y="3203653"/>
                          <a:chExt cx="1244833" cy="1020397"/>
                        </a:xfrm>
                      </p:grpSpPr>
                      <p:sp>
                        <p:nvSpPr>
                          <p:cNvPr id="8552" name="Google Shape;8552;p8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3" name="Google Shape;8553;p80"/>
                          <p:cNvGrpSpPr/>
                          <p:nvPr/>
                        </p:nvGrpSpPr>
                        <p:grpSpPr>
                          <a:xfrm>
                            <a:off x="4579164" y="3203653"/>
                            <a:ext cx="1244833" cy="1020397"/>
                            <a:chOff x="4579164" y="3203653"/>
                            <a:chExt cx="1244833" cy="1020397"/>
                          </a:xfrm>
                        </p:grpSpPr>
                        <p:sp>
                          <p:nvSpPr>
                            <p:cNvPr id="8554" name="Google Shape;8554;p8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1" name="Google Shape;8561;p80"/>
                            <p:cNvGrpSpPr/>
                            <p:nvPr/>
                          </p:nvGrpSpPr>
                          <p:grpSpPr>
                            <a:xfrm>
                              <a:off x="4579164" y="3203653"/>
                              <a:ext cx="1244833" cy="1020397"/>
                              <a:chOff x="4579164" y="3203653"/>
                              <a:chExt cx="1244833" cy="1020397"/>
                            </a:xfrm>
                          </p:grpSpPr>
                          <p:sp>
                            <p:nvSpPr>
                              <p:cNvPr id="8562" name="Google Shape;8562;p8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5" name="Google Shape;8575;p80"/>
                              <p:cNvGrpSpPr/>
                              <p:nvPr/>
                            </p:nvGrpSpPr>
                            <p:grpSpPr>
                              <a:xfrm>
                                <a:off x="4579164" y="3203653"/>
                                <a:ext cx="1244833" cy="1020397"/>
                                <a:chOff x="4579164" y="3203653"/>
                                <a:chExt cx="1244833" cy="1020397"/>
                              </a:xfrm>
                            </p:grpSpPr>
                            <p:sp>
                              <p:nvSpPr>
                                <p:cNvPr id="8576" name="Google Shape;8576;p8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3" name="Google Shape;8583;p80"/>
                                <p:cNvGrpSpPr/>
                                <p:nvPr/>
                              </p:nvGrpSpPr>
                              <p:grpSpPr>
                                <a:xfrm>
                                  <a:off x="4579164" y="3203653"/>
                                  <a:ext cx="1244833" cy="1020397"/>
                                  <a:chOff x="4579164" y="3203653"/>
                                  <a:chExt cx="1244833" cy="1020397"/>
                                </a:xfrm>
                              </p:grpSpPr>
                              <p:sp>
                                <p:nvSpPr>
                                  <p:cNvPr id="8584" name="Google Shape;8584;p8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9" name="Google Shape;8589;p80"/>
                                  <p:cNvGrpSpPr/>
                                  <p:nvPr/>
                                </p:nvGrpSpPr>
                                <p:grpSpPr>
                                  <a:xfrm>
                                    <a:off x="4579164" y="3203653"/>
                                    <a:ext cx="1244833" cy="1020397"/>
                                    <a:chOff x="4579164" y="3203653"/>
                                    <a:chExt cx="1244833" cy="1020397"/>
                                  </a:xfrm>
                                </p:grpSpPr>
                                <p:sp>
                                  <p:nvSpPr>
                                    <p:cNvPr id="8590" name="Google Shape;8590;p8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594" name="Google Shape;8594;p8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97" name="Google Shape;8597;p8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598" name="Google Shape;8598;p80"/>
              <p:cNvGrpSpPr/>
              <p:nvPr/>
            </p:nvGrpSpPr>
            <p:grpSpPr>
              <a:xfrm>
                <a:off x="4595437" y="3598775"/>
                <a:ext cx="37776" cy="32451"/>
                <a:chOff x="4595437" y="3598775"/>
                <a:chExt cx="37776" cy="32451"/>
              </a:xfrm>
            </p:grpSpPr>
            <p:sp>
              <p:nvSpPr>
                <p:cNvPr id="8599" name="Google Shape;8599;p8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80"/>
              <p:cNvGrpSpPr/>
              <p:nvPr/>
            </p:nvGrpSpPr>
            <p:grpSpPr>
              <a:xfrm>
                <a:off x="4641864" y="3524443"/>
                <a:ext cx="37776" cy="32380"/>
                <a:chOff x="4641864" y="3524443"/>
                <a:chExt cx="37776" cy="32380"/>
              </a:xfrm>
            </p:grpSpPr>
            <p:sp>
              <p:nvSpPr>
                <p:cNvPr id="8602" name="Google Shape;8602;p8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80"/>
              <p:cNvGrpSpPr/>
              <p:nvPr/>
            </p:nvGrpSpPr>
            <p:grpSpPr>
              <a:xfrm>
                <a:off x="4648431" y="3893901"/>
                <a:ext cx="37776" cy="32357"/>
                <a:chOff x="4648431" y="3893901"/>
                <a:chExt cx="37776" cy="32357"/>
              </a:xfrm>
            </p:grpSpPr>
            <p:sp>
              <p:nvSpPr>
                <p:cNvPr id="8605" name="Google Shape;8605;p8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0"/>
              <p:cNvGrpSpPr/>
              <p:nvPr/>
            </p:nvGrpSpPr>
            <p:grpSpPr>
              <a:xfrm>
                <a:off x="4567752" y="3722908"/>
                <a:ext cx="37870" cy="32380"/>
                <a:chOff x="4567752" y="3722908"/>
                <a:chExt cx="37870" cy="32380"/>
              </a:xfrm>
            </p:grpSpPr>
            <p:sp>
              <p:nvSpPr>
                <p:cNvPr id="8608" name="Google Shape;8608;p8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80"/>
              <p:cNvGrpSpPr/>
              <p:nvPr/>
            </p:nvGrpSpPr>
            <p:grpSpPr>
              <a:xfrm>
                <a:off x="4617506" y="3652052"/>
                <a:ext cx="37783" cy="32357"/>
                <a:chOff x="4617506" y="3652052"/>
                <a:chExt cx="37783" cy="32357"/>
              </a:xfrm>
            </p:grpSpPr>
            <p:sp>
              <p:nvSpPr>
                <p:cNvPr id="8611" name="Google Shape;8611;p8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80"/>
              <p:cNvGrpSpPr/>
              <p:nvPr/>
            </p:nvGrpSpPr>
            <p:grpSpPr>
              <a:xfrm>
                <a:off x="4739005" y="3554149"/>
                <a:ext cx="37870" cy="32357"/>
                <a:chOff x="4739005" y="3554149"/>
                <a:chExt cx="37870" cy="32357"/>
              </a:xfrm>
            </p:grpSpPr>
            <p:sp>
              <p:nvSpPr>
                <p:cNvPr id="8614" name="Google Shape;8614;p8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80"/>
              <p:cNvGrpSpPr/>
              <p:nvPr/>
            </p:nvGrpSpPr>
            <p:grpSpPr>
              <a:xfrm>
                <a:off x="4806557" y="3630258"/>
                <a:ext cx="37776" cy="32364"/>
                <a:chOff x="4806557" y="3630258"/>
                <a:chExt cx="37776" cy="32364"/>
              </a:xfrm>
            </p:grpSpPr>
            <p:sp>
              <p:nvSpPr>
                <p:cNvPr id="8617" name="Google Shape;8617;p8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0"/>
              <p:cNvGrpSpPr/>
              <p:nvPr/>
            </p:nvGrpSpPr>
            <p:grpSpPr>
              <a:xfrm>
                <a:off x="4737007" y="4004357"/>
                <a:ext cx="37870" cy="32357"/>
                <a:chOff x="4737007" y="4004357"/>
                <a:chExt cx="37870" cy="32357"/>
              </a:xfrm>
            </p:grpSpPr>
            <p:sp>
              <p:nvSpPr>
                <p:cNvPr id="8620" name="Google Shape;8620;p8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80"/>
              <p:cNvGrpSpPr/>
              <p:nvPr/>
            </p:nvGrpSpPr>
            <p:grpSpPr>
              <a:xfrm>
                <a:off x="4773634" y="4208627"/>
                <a:ext cx="37776" cy="32357"/>
                <a:chOff x="4773634" y="4208627"/>
                <a:chExt cx="37776" cy="32357"/>
              </a:xfrm>
            </p:grpSpPr>
            <p:sp>
              <p:nvSpPr>
                <p:cNvPr id="8623" name="Google Shape;8623;p8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80"/>
              <p:cNvGrpSpPr/>
              <p:nvPr/>
            </p:nvGrpSpPr>
            <p:grpSpPr>
              <a:xfrm>
                <a:off x="4888282" y="4074764"/>
                <a:ext cx="37776" cy="32451"/>
                <a:chOff x="4888282" y="4074764"/>
                <a:chExt cx="37776" cy="32451"/>
              </a:xfrm>
            </p:grpSpPr>
            <p:sp>
              <p:nvSpPr>
                <p:cNvPr id="8626" name="Google Shape;8626;p8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80"/>
              <p:cNvGrpSpPr/>
              <p:nvPr/>
            </p:nvGrpSpPr>
            <p:grpSpPr>
              <a:xfrm>
                <a:off x="4901315" y="3804271"/>
                <a:ext cx="37776" cy="32364"/>
                <a:chOff x="4901315" y="3804271"/>
                <a:chExt cx="37776" cy="32364"/>
              </a:xfrm>
            </p:grpSpPr>
            <p:sp>
              <p:nvSpPr>
                <p:cNvPr id="8629" name="Google Shape;8629;p8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1" name="Google Shape;8631;p80"/>
              <p:cNvGrpSpPr/>
              <p:nvPr/>
            </p:nvGrpSpPr>
            <p:grpSpPr>
              <a:xfrm>
                <a:off x="4866394" y="3715035"/>
                <a:ext cx="37846" cy="32357"/>
                <a:chOff x="4866394" y="3715035"/>
                <a:chExt cx="37846" cy="32357"/>
              </a:xfrm>
            </p:grpSpPr>
            <p:sp>
              <p:nvSpPr>
                <p:cNvPr id="8632" name="Google Shape;8632;p8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80"/>
              <p:cNvGrpSpPr/>
              <p:nvPr/>
            </p:nvGrpSpPr>
            <p:grpSpPr>
              <a:xfrm>
                <a:off x="4979233" y="3839798"/>
                <a:ext cx="37878" cy="32420"/>
                <a:chOff x="4979233" y="3839798"/>
                <a:chExt cx="37878" cy="32420"/>
              </a:xfrm>
            </p:grpSpPr>
            <p:sp>
              <p:nvSpPr>
                <p:cNvPr id="8635" name="Google Shape;8635;p8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80"/>
              <p:cNvGrpSpPr/>
              <p:nvPr/>
            </p:nvGrpSpPr>
            <p:grpSpPr>
              <a:xfrm>
                <a:off x="4790662" y="3679147"/>
                <a:ext cx="37783" cy="32380"/>
                <a:chOff x="4790662" y="3679147"/>
                <a:chExt cx="37783" cy="32380"/>
              </a:xfrm>
            </p:grpSpPr>
            <p:sp>
              <p:nvSpPr>
                <p:cNvPr id="8638" name="Google Shape;8638;p8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80"/>
              <p:cNvGrpSpPr/>
              <p:nvPr/>
            </p:nvGrpSpPr>
            <p:grpSpPr>
              <a:xfrm>
                <a:off x="4857263" y="3557861"/>
                <a:ext cx="37776" cy="32357"/>
                <a:chOff x="4857263" y="3557861"/>
                <a:chExt cx="37776" cy="32357"/>
              </a:xfrm>
            </p:grpSpPr>
            <p:sp>
              <p:nvSpPr>
                <p:cNvPr id="8641" name="Google Shape;8641;p8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80"/>
              <p:cNvGrpSpPr/>
              <p:nvPr/>
            </p:nvGrpSpPr>
            <p:grpSpPr>
              <a:xfrm>
                <a:off x="4883902" y="3648033"/>
                <a:ext cx="37783" cy="32380"/>
                <a:chOff x="4883902" y="3648033"/>
                <a:chExt cx="37783" cy="32380"/>
              </a:xfrm>
            </p:grpSpPr>
            <p:sp>
              <p:nvSpPr>
                <p:cNvPr id="8644" name="Google Shape;8644;p8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80"/>
              <p:cNvGrpSpPr/>
              <p:nvPr/>
            </p:nvGrpSpPr>
            <p:grpSpPr>
              <a:xfrm>
                <a:off x="4907780" y="3347220"/>
                <a:ext cx="37878" cy="32357"/>
                <a:chOff x="4907780" y="3347220"/>
                <a:chExt cx="37878" cy="32357"/>
              </a:xfrm>
            </p:grpSpPr>
            <p:sp>
              <p:nvSpPr>
                <p:cNvPr id="8647" name="Google Shape;8647;p8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0"/>
              <p:cNvGrpSpPr/>
              <p:nvPr/>
            </p:nvGrpSpPr>
            <p:grpSpPr>
              <a:xfrm>
                <a:off x="5065048" y="3738150"/>
                <a:ext cx="37783" cy="32364"/>
                <a:chOff x="5065048" y="3738150"/>
                <a:chExt cx="37783" cy="32364"/>
              </a:xfrm>
            </p:grpSpPr>
            <p:sp>
              <p:nvSpPr>
                <p:cNvPr id="8650" name="Google Shape;8650;p8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0"/>
              <p:cNvGrpSpPr/>
              <p:nvPr/>
            </p:nvGrpSpPr>
            <p:grpSpPr>
              <a:xfrm>
                <a:off x="5071616" y="3284615"/>
                <a:ext cx="37783" cy="32357"/>
                <a:chOff x="5071616" y="3284615"/>
                <a:chExt cx="37783" cy="32357"/>
              </a:xfrm>
            </p:grpSpPr>
            <p:sp>
              <p:nvSpPr>
                <p:cNvPr id="8653" name="Google Shape;8653;p8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0"/>
              <p:cNvGrpSpPr/>
              <p:nvPr/>
            </p:nvGrpSpPr>
            <p:grpSpPr>
              <a:xfrm>
                <a:off x="5389291" y="3759921"/>
                <a:ext cx="37783" cy="32380"/>
                <a:chOff x="5389291" y="3759921"/>
                <a:chExt cx="37783" cy="32380"/>
              </a:xfrm>
            </p:grpSpPr>
            <p:sp>
              <p:nvSpPr>
                <p:cNvPr id="8656" name="Google Shape;8656;p8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80"/>
              <p:cNvGrpSpPr/>
              <p:nvPr/>
            </p:nvGrpSpPr>
            <p:grpSpPr>
              <a:xfrm>
                <a:off x="5431534" y="3632932"/>
                <a:ext cx="37878" cy="32451"/>
                <a:chOff x="5431534" y="3632932"/>
                <a:chExt cx="37878" cy="32451"/>
              </a:xfrm>
            </p:grpSpPr>
            <p:sp>
              <p:nvSpPr>
                <p:cNvPr id="8659" name="Google Shape;8659;p8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80"/>
              <p:cNvGrpSpPr/>
              <p:nvPr/>
            </p:nvGrpSpPr>
            <p:grpSpPr>
              <a:xfrm>
                <a:off x="5540755" y="3544829"/>
                <a:ext cx="37783" cy="32357"/>
                <a:chOff x="5540755" y="3544829"/>
                <a:chExt cx="37783" cy="32357"/>
              </a:xfrm>
            </p:grpSpPr>
            <p:sp>
              <p:nvSpPr>
                <p:cNvPr id="8662" name="Google Shape;8662;p8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80"/>
              <p:cNvGrpSpPr/>
              <p:nvPr/>
            </p:nvGrpSpPr>
            <p:grpSpPr>
              <a:xfrm>
                <a:off x="5579293" y="3412107"/>
                <a:ext cx="37776" cy="32357"/>
                <a:chOff x="5579293" y="3412107"/>
                <a:chExt cx="37776" cy="32357"/>
              </a:xfrm>
            </p:grpSpPr>
            <p:sp>
              <p:nvSpPr>
                <p:cNvPr id="8665" name="Google Shape;8665;p8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80"/>
              <p:cNvGrpSpPr/>
              <p:nvPr/>
            </p:nvGrpSpPr>
            <p:grpSpPr>
              <a:xfrm>
                <a:off x="5801346" y="3284615"/>
                <a:ext cx="37783" cy="32357"/>
                <a:chOff x="5801346" y="3284615"/>
                <a:chExt cx="37783" cy="32357"/>
              </a:xfrm>
            </p:grpSpPr>
            <p:sp>
              <p:nvSpPr>
                <p:cNvPr id="8668" name="Google Shape;8668;p8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80"/>
              <p:cNvGrpSpPr/>
              <p:nvPr/>
            </p:nvGrpSpPr>
            <p:grpSpPr>
              <a:xfrm>
                <a:off x="5763578" y="3399067"/>
                <a:ext cx="37776" cy="32364"/>
                <a:chOff x="5763578" y="3399067"/>
                <a:chExt cx="37776" cy="32364"/>
              </a:xfrm>
            </p:grpSpPr>
            <p:sp>
              <p:nvSpPr>
                <p:cNvPr id="8671" name="Google Shape;8671;p8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80"/>
              <p:cNvGrpSpPr/>
              <p:nvPr/>
            </p:nvGrpSpPr>
            <p:grpSpPr>
              <a:xfrm>
                <a:off x="5395858" y="3230952"/>
                <a:ext cx="37776" cy="32364"/>
                <a:chOff x="5395858" y="3230952"/>
                <a:chExt cx="37776" cy="32364"/>
              </a:xfrm>
            </p:grpSpPr>
            <p:sp>
              <p:nvSpPr>
                <p:cNvPr id="8674" name="Google Shape;8674;p8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80"/>
              <p:cNvGrpSpPr/>
              <p:nvPr/>
            </p:nvGrpSpPr>
            <p:grpSpPr>
              <a:xfrm>
                <a:off x="5264088" y="3188237"/>
                <a:ext cx="37776" cy="32357"/>
                <a:chOff x="5264088" y="3188237"/>
                <a:chExt cx="37776" cy="32357"/>
              </a:xfrm>
            </p:grpSpPr>
            <p:sp>
              <p:nvSpPr>
                <p:cNvPr id="8677" name="Google Shape;8677;p8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0"/>
              <p:cNvGrpSpPr/>
              <p:nvPr/>
            </p:nvGrpSpPr>
            <p:grpSpPr>
              <a:xfrm>
                <a:off x="5585758" y="3237425"/>
                <a:ext cx="37878" cy="32357"/>
                <a:chOff x="5585758" y="3237425"/>
                <a:chExt cx="37878" cy="32357"/>
              </a:xfrm>
            </p:grpSpPr>
            <p:sp>
              <p:nvSpPr>
                <p:cNvPr id="8680" name="Google Shape;8680;p8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80"/>
              <p:cNvGrpSpPr/>
              <p:nvPr/>
            </p:nvGrpSpPr>
            <p:grpSpPr>
              <a:xfrm>
                <a:off x="4874196" y="3291088"/>
                <a:ext cx="37878" cy="32451"/>
                <a:chOff x="4874196" y="3291088"/>
                <a:chExt cx="37878" cy="32451"/>
              </a:xfrm>
            </p:grpSpPr>
            <p:sp>
              <p:nvSpPr>
                <p:cNvPr id="8683" name="Google Shape;8683;p8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80"/>
              <p:cNvGrpSpPr/>
              <p:nvPr/>
            </p:nvGrpSpPr>
            <p:grpSpPr>
              <a:xfrm>
                <a:off x="5197770" y="3785466"/>
                <a:ext cx="37783" cy="32427"/>
                <a:chOff x="5197770" y="3785466"/>
                <a:chExt cx="37783" cy="32427"/>
              </a:xfrm>
            </p:grpSpPr>
            <p:sp>
              <p:nvSpPr>
                <p:cNvPr id="8686" name="Google Shape;8686;p8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80"/>
              <p:cNvGrpSpPr/>
              <p:nvPr/>
            </p:nvGrpSpPr>
            <p:grpSpPr>
              <a:xfrm>
                <a:off x="5177699" y="3492117"/>
                <a:ext cx="37776" cy="32357"/>
                <a:chOff x="5177699" y="3492117"/>
                <a:chExt cx="37776" cy="32357"/>
              </a:xfrm>
            </p:grpSpPr>
            <p:sp>
              <p:nvSpPr>
                <p:cNvPr id="8689" name="Google Shape;8689;p8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80"/>
              <p:cNvGrpSpPr/>
              <p:nvPr/>
            </p:nvGrpSpPr>
            <p:grpSpPr>
              <a:xfrm>
                <a:off x="5349431" y="3622346"/>
                <a:ext cx="37870" cy="32380"/>
                <a:chOff x="5349431" y="3622346"/>
                <a:chExt cx="37870" cy="32380"/>
              </a:xfrm>
            </p:grpSpPr>
            <p:sp>
              <p:nvSpPr>
                <p:cNvPr id="8692" name="Google Shape;8692;p8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80"/>
              <p:cNvGrpSpPr/>
              <p:nvPr/>
            </p:nvGrpSpPr>
            <p:grpSpPr>
              <a:xfrm>
                <a:off x="5068855" y="3563980"/>
                <a:ext cx="53954" cy="46223"/>
                <a:chOff x="5068855" y="3563980"/>
                <a:chExt cx="53954" cy="46223"/>
              </a:xfrm>
            </p:grpSpPr>
            <p:sp>
              <p:nvSpPr>
                <p:cNvPr id="8695" name="Google Shape;8695;p8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0"/>
              <p:cNvGrpSpPr/>
              <p:nvPr/>
            </p:nvGrpSpPr>
            <p:grpSpPr>
              <a:xfrm>
                <a:off x="5037654" y="3392507"/>
                <a:ext cx="37870" cy="32451"/>
                <a:chOff x="5037654" y="3392507"/>
                <a:chExt cx="37870" cy="32451"/>
              </a:xfrm>
            </p:grpSpPr>
            <p:sp>
              <p:nvSpPr>
                <p:cNvPr id="8698" name="Google Shape;8698;p8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80"/>
              <p:cNvGrpSpPr/>
              <p:nvPr/>
            </p:nvGrpSpPr>
            <p:grpSpPr>
              <a:xfrm>
                <a:off x="5456560" y="3368629"/>
                <a:ext cx="37870" cy="32451"/>
                <a:chOff x="5456560" y="3368629"/>
                <a:chExt cx="37870" cy="32451"/>
              </a:xfrm>
            </p:grpSpPr>
            <p:sp>
              <p:nvSpPr>
                <p:cNvPr id="8701" name="Google Shape;8701;p8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80"/>
              <p:cNvGrpSpPr/>
              <p:nvPr/>
            </p:nvGrpSpPr>
            <p:grpSpPr>
              <a:xfrm>
                <a:off x="4755749" y="3501516"/>
                <a:ext cx="46246" cy="39608"/>
                <a:chOff x="4755749" y="3501516"/>
                <a:chExt cx="46246" cy="39608"/>
              </a:xfrm>
            </p:grpSpPr>
            <p:sp>
              <p:nvSpPr>
                <p:cNvPr id="8704" name="Google Shape;8704;p8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80"/>
              <p:cNvGrpSpPr/>
              <p:nvPr/>
            </p:nvGrpSpPr>
            <p:grpSpPr>
              <a:xfrm>
                <a:off x="4681346" y="3485582"/>
                <a:ext cx="37783" cy="32427"/>
                <a:chOff x="4681346" y="3485582"/>
                <a:chExt cx="37783" cy="32427"/>
              </a:xfrm>
            </p:grpSpPr>
            <p:sp>
              <p:nvSpPr>
                <p:cNvPr id="8707" name="Google Shape;8707;p8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0"/>
              <p:cNvGrpSpPr/>
              <p:nvPr/>
            </p:nvGrpSpPr>
            <p:grpSpPr>
              <a:xfrm>
                <a:off x="4767067" y="3291088"/>
                <a:ext cx="37878" cy="32451"/>
                <a:chOff x="4767067" y="3291088"/>
                <a:chExt cx="37878" cy="32451"/>
              </a:xfrm>
            </p:grpSpPr>
            <p:sp>
              <p:nvSpPr>
                <p:cNvPr id="8710" name="Google Shape;8710;p8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80"/>
              <p:cNvGrpSpPr/>
              <p:nvPr/>
            </p:nvGrpSpPr>
            <p:grpSpPr>
              <a:xfrm>
                <a:off x="4687819" y="3405539"/>
                <a:ext cx="37776" cy="32451"/>
                <a:chOff x="4687819" y="3405539"/>
                <a:chExt cx="37776" cy="32451"/>
              </a:xfrm>
            </p:grpSpPr>
            <p:sp>
              <p:nvSpPr>
                <p:cNvPr id="8713" name="Google Shape;8713;p8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0"/>
              <p:cNvGrpSpPr/>
              <p:nvPr/>
            </p:nvGrpSpPr>
            <p:grpSpPr>
              <a:xfrm>
                <a:off x="4923101" y="3444809"/>
                <a:ext cx="52813" cy="45318"/>
                <a:chOff x="4923101" y="3444809"/>
                <a:chExt cx="52813" cy="45318"/>
              </a:xfrm>
            </p:grpSpPr>
            <p:sp>
              <p:nvSpPr>
                <p:cNvPr id="8716" name="Google Shape;8716;p8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0"/>
              <p:cNvGrpSpPr/>
              <p:nvPr/>
            </p:nvGrpSpPr>
            <p:grpSpPr>
              <a:xfrm>
                <a:off x="4846040" y="3654750"/>
                <a:ext cx="31405" cy="26993"/>
                <a:chOff x="4846040" y="3654750"/>
                <a:chExt cx="31405" cy="26993"/>
              </a:xfrm>
            </p:grpSpPr>
            <p:sp>
              <p:nvSpPr>
                <p:cNvPr id="8719" name="Google Shape;8719;p8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80"/>
              <p:cNvGrpSpPr/>
              <p:nvPr/>
            </p:nvGrpSpPr>
            <p:grpSpPr>
              <a:xfrm>
                <a:off x="4925673" y="3691700"/>
                <a:ext cx="40253" cy="34472"/>
                <a:chOff x="4925673" y="3691700"/>
                <a:chExt cx="40253" cy="34472"/>
              </a:xfrm>
            </p:grpSpPr>
            <p:sp>
              <p:nvSpPr>
                <p:cNvPr id="8722" name="Google Shape;8722;p8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80"/>
              <p:cNvGrpSpPr/>
              <p:nvPr/>
            </p:nvGrpSpPr>
            <p:grpSpPr>
              <a:xfrm>
                <a:off x="4894653" y="3740848"/>
                <a:ext cx="31405" cy="26906"/>
                <a:chOff x="4894653" y="3740848"/>
                <a:chExt cx="31405" cy="26906"/>
              </a:xfrm>
            </p:grpSpPr>
            <p:sp>
              <p:nvSpPr>
                <p:cNvPr id="8725" name="Google Shape;8725;p8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80"/>
              <p:cNvGrpSpPr/>
              <p:nvPr/>
            </p:nvGrpSpPr>
            <p:grpSpPr>
              <a:xfrm>
                <a:off x="4962300" y="3696348"/>
                <a:ext cx="38255" cy="32773"/>
                <a:chOff x="4962300" y="3696348"/>
                <a:chExt cx="38255" cy="32773"/>
              </a:xfrm>
            </p:grpSpPr>
            <p:sp>
              <p:nvSpPr>
                <p:cNvPr id="8728" name="Google Shape;8728;p8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80"/>
              <p:cNvGrpSpPr/>
              <p:nvPr/>
            </p:nvGrpSpPr>
            <p:grpSpPr>
              <a:xfrm>
                <a:off x="4980185" y="3743349"/>
                <a:ext cx="31499" cy="26969"/>
                <a:chOff x="4980185" y="3743349"/>
                <a:chExt cx="31499" cy="26969"/>
              </a:xfrm>
            </p:grpSpPr>
            <p:sp>
              <p:nvSpPr>
                <p:cNvPr id="8731" name="Google Shape;8731;p8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0"/>
              <p:cNvGrpSpPr/>
              <p:nvPr/>
            </p:nvGrpSpPr>
            <p:grpSpPr>
              <a:xfrm>
                <a:off x="5013768" y="3734312"/>
                <a:ext cx="31499" cy="26969"/>
                <a:chOff x="5013768" y="3734312"/>
                <a:chExt cx="31499" cy="26969"/>
              </a:xfrm>
            </p:grpSpPr>
            <p:sp>
              <p:nvSpPr>
                <p:cNvPr id="8734" name="Google Shape;8734;p8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80"/>
              <p:cNvGrpSpPr/>
              <p:nvPr/>
            </p:nvGrpSpPr>
            <p:grpSpPr>
              <a:xfrm>
                <a:off x="5036703" y="3764545"/>
                <a:ext cx="31499" cy="26898"/>
                <a:chOff x="5036703" y="3764545"/>
                <a:chExt cx="31499" cy="26898"/>
              </a:xfrm>
            </p:grpSpPr>
            <p:sp>
              <p:nvSpPr>
                <p:cNvPr id="8737" name="Google Shape;8737;p8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80"/>
              <p:cNvGrpSpPr/>
              <p:nvPr/>
            </p:nvGrpSpPr>
            <p:grpSpPr>
              <a:xfrm>
                <a:off x="4953546" y="3768352"/>
                <a:ext cx="31405" cy="26898"/>
                <a:chOff x="4953546" y="3768352"/>
                <a:chExt cx="31405" cy="26898"/>
              </a:xfrm>
            </p:grpSpPr>
            <p:sp>
              <p:nvSpPr>
                <p:cNvPr id="8740" name="Google Shape;8740;p8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0"/>
              <p:cNvGrpSpPr/>
              <p:nvPr/>
            </p:nvGrpSpPr>
            <p:grpSpPr>
              <a:xfrm>
                <a:off x="4964770" y="3814016"/>
                <a:ext cx="31499" cy="26993"/>
                <a:chOff x="4964770" y="3814016"/>
                <a:chExt cx="31499" cy="26993"/>
              </a:xfrm>
            </p:grpSpPr>
            <p:sp>
              <p:nvSpPr>
                <p:cNvPr id="8743" name="Google Shape;8743;p8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80"/>
              <p:cNvGrpSpPr/>
              <p:nvPr/>
            </p:nvGrpSpPr>
            <p:grpSpPr>
              <a:xfrm>
                <a:off x="4923290" y="3800504"/>
                <a:ext cx="31468" cy="26898"/>
                <a:chOff x="4923290" y="3800504"/>
                <a:chExt cx="31468" cy="26898"/>
              </a:xfrm>
            </p:grpSpPr>
            <p:sp>
              <p:nvSpPr>
                <p:cNvPr id="8746" name="Google Shape;8746;p8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0"/>
              <p:cNvGrpSpPr/>
              <p:nvPr/>
            </p:nvGrpSpPr>
            <p:grpSpPr>
              <a:xfrm>
                <a:off x="5108534" y="3650943"/>
                <a:ext cx="31405" cy="26993"/>
                <a:chOff x="5108534" y="3650943"/>
                <a:chExt cx="31405" cy="26993"/>
              </a:xfrm>
            </p:grpSpPr>
            <p:sp>
              <p:nvSpPr>
                <p:cNvPr id="8749" name="Google Shape;8749;p8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80"/>
              <p:cNvGrpSpPr/>
              <p:nvPr/>
            </p:nvGrpSpPr>
            <p:grpSpPr>
              <a:xfrm>
                <a:off x="5119380" y="3760739"/>
                <a:ext cx="31499" cy="26993"/>
                <a:chOff x="5119380" y="3760739"/>
                <a:chExt cx="31499" cy="26993"/>
              </a:xfrm>
            </p:grpSpPr>
            <p:sp>
              <p:nvSpPr>
                <p:cNvPr id="8752" name="Google Shape;8752;p8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80"/>
              <p:cNvGrpSpPr/>
              <p:nvPr/>
            </p:nvGrpSpPr>
            <p:grpSpPr>
              <a:xfrm>
                <a:off x="5119380" y="3788235"/>
                <a:ext cx="31499" cy="26993"/>
                <a:chOff x="5119380" y="3788235"/>
                <a:chExt cx="31499" cy="26993"/>
              </a:xfrm>
            </p:grpSpPr>
            <p:sp>
              <p:nvSpPr>
                <p:cNvPr id="8755" name="Google Shape;8755;p8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0"/>
              <p:cNvGrpSpPr/>
              <p:nvPr/>
            </p:nvGrpSpPr>
            <p:grpSpPr>
              <a:xfrm>
                <a:off x="5158005" y="3875284"/>
                <a:ext cx="31405" cy="27001"/>
                <a:chOff x="5158005" y="3875284"/>
                <a:chExt cx="31405" cy="27001"/>
              </a:xfrm>
            </p:grpSpPr>
            <p:sp>
              <p:nvSpPr>
                <p:cNvPr id="8758" name="Google Shape;8758;p8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80"/>
              <p:cNvGrpSpPr/>
              <p:nvPr/>
            </p:nvGrpSpPr>
            <p:grpSpPr>
              <a:xfrm>
                <a:off x="5233163" y="3764545"/>
                <a:ext cx="31499" cy="26898"/>
                <a:chOff x="5233163" y="3764545"/>
                <a:chExt cx="31499" cy="26898"/>
              </a:xfrm>
            </p:grpSpPr>
            <p:sp>
              <p:nvSpPr>
                <p:cNvPr id="8761" name="Google Shape;8761;p8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80"/>
              <p:cNvGrpSpPr/>
              <p:nvPr/>
            </p:nvGrpSpPr>
            <p:grpSpPr>
              <a:xfrm>
                <a:off x="5276168" y="3805545"/>
                <a:ext cx="31499" cy="26906"/>
                <a:chOff x="5276168" y="3805545"/>
                <a:chExt cx="31499" cy="26906"/>
              </a:xfrm>
            </p:grpSpPr>
            <p:sp>
              <p:nvSpPr>
                <p:cNvPr id="8764" name="Google Shape;8764;p8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80"/>
              <p:cNvGrpSpPr/>
              <p:nvPr/>
            </p:nvGrpSpPr>
            <p:grpSpPr>
              <a:xfrm>
                <a:off x="5294053" y="3851933"/>
                <a:ext cx="31405" cy="26945"/>
                <a:chOff x="5294053" y="3851933"/>
                <a:chExt cx="31405" cy="26945"/>
              </a:xfrm>
            </p:grpSpPr>
            <p:sp>
              <p:nvSpPr>
                <p:cNvPr id="8767" name="Google Shape;8767;p8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80"/>
              <p:cNvGrpSpPr/>
              <p:nvPr/>
            </p:nvGrpSpPr>
            <p:grpSpPr>
              <a:xfrm>
                <a:off x="5341723" y="3851902"/>
                <a:ext cx="31405" cy="26977"/>
                <a:chOff x="5341723" y="3851902"/>
                <a:chExt cx="31405" cy="26977"/>
              </a:xfrm>
            </p:grpSpPr>
            <p:sp>
              <p:nvSpPr>
                <p:cNvPr id="8770" name="Google Shape;8770;p8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80"/>
              <p:cNvGrpSpPr/>
              <p:nvPr/>
            </p:nvGrpSpPr>
            <p:grpSpPr>
              <a:xfrm>
                <a:off x="5054871" y="3507855"/>
                <a:ext cx="31405" cy="26993"/>
                <a:chOff x="5054871" y="3507855"/>
                <a:chExt cx="31405" cy="26993"/>
              </a:xfrm>
            </p:grpSpPr>
            <p:sp>
              <p:nvSpPr>
                <p:cNvPr id="8773" name="Google Shape;8773;p8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80"/>
              <p:cNvGrpSpPr/>
              <p:nvPr/>
            </p:nvGrpSpPr>
            <p:grpSpPr>
              <a:xfrm>
                <a:off x="4876579" y="3675325"/>
                <a:ext cx="31405" cy="26969"/>
                <a:chOff x="4876579" y="3675325"/>
                <a:chExt cx="31405" cy="26969"/>
              </a:xfrm>
            </p:grpSpPr>
            <p:sp>
              <p:nvSpPr>
                <p:cNvPr id="8776" name="Google Shape;8776;p8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0"/>
              <p:cNvGrpSpPr/>
              <p:nvPr/>
            </p:nvGrpSpPr>
            <p:grpSpPr>
              <a:xfrm>
                <a:off x="4842233" y="3688333"/>
                <a:ext cx="31405" cy="26993"/>
                <a:chOff x="4842233" y="3688333"/>
                <a:chExt cx="31405" cy="26993"/>
              </a:xfrm>
            </p:grpSpPr>
            <p:sp>
              <p:nvSpPr>
                <p:cNvPr id="8779" name="Google Shape;8779;p8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80"/>
              <p:cNvGrpSpPr/>
              <p:nvPr/>
            </p:nvGrpSpPr>
            <p:grpSpPr>
              <a:xfrm>
                <a:off x="5187876" y="3608032"/>
                <a:ext cx="31405" cy="27001"/>
                <a:chOff x="5187876" y="3608032"/>
                <a:chExt cx="31405" cy="27001"/>
              </a:xfrm>
            </p:grpSpPr>
            <p:sp>
              <p:nvSpPr>
                <p:cNvPr id="8782" name="Google Shape;8782;p8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4" name="Google Shape;8784;p8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6" name="Google Shape;8786;p80"/>
              <p:cNvGrpSpPr/>
              <p:nvPr/>
            </p:nvGrpSpPr>
            <p:grpSpPr>
              <a:xfrm>
                <a:off x="5269224" y="3304167"/>
                <a:ext cx="40253" cy="34402"/>
                <a:chOff x="5269224" y="3304167"/>
                <a:chExt cx="40253" cy="34402"/>
              </a:xfrm>
            </p:grpSpPr>
            <p:sp>
              <p:nvSpPr>
                <p:cNvPr id="8787" name="Google Shape;8787;p8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0"/>
              <p:cNvGrpSpPr/>
              <p:nvPr/>
            </p:nvGrpSpPr>
            <p:grpSpPr>
              <a:xfrm>
                <a:off x="5327354" y="3476615"/>
                <a:ext cx="49864" cy="42723"/>
                <a:chOff x="5327354" y="3476615"/>
                <a:chExt cx="49864" cy="42723"/>
              </a:xfrm>
            </p:grpSpPr>
            <p:sp>
              <p:nvSpPr>
                <p:cNvPr id="8790" name="Google Shape;8790;p8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2" name="Google Shape;8792;p8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80"/>
              <p:cNvGrpSpPr/>
              <p:nvPr/>
            </p:nvGrpSpPr>
            <p:grpSpPr>
              <a:xfrm>
                <a:off x="5341723" y="3775957"/>
                <a:ext cx="31405" cy="26898"/>
                <a:chOff x="5341723" y="3775957"/>
                <a:chExt cx="31405" cy="26898"/>
              </a:xfrm>
            </p:grpSpPr>
            <p:sp>
              <p:nvSpPr>
                <p:cNvPr id="8795" name="Google Shape;8795;p8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80"/>
              <p:cNvGrpSpPr/>
              <p:nvPr/>
            </p:nvGrpSpPr>
            <p:grpSpPr>
              <a:xfrm>
                <a:off x="5439053" y="3699274"/>
                <a:ext cx="31405" cy="26898"/>
                <a:chOff x="5439053" y="3699274"/>
                <a:chExt cx="31405" cy="26898"/>
              </a:xfrm>
            </p:grpSpPr>
            <p:sp>
              <p:nvSpPr>
                <p:cNvPr id="8798" name="Google Shape;8798;p8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80"/>
              <p:cNvGrpSpPr/>
              <p:nvPr/>
            </p:nvGrpSpPr>
            <p:grpSpPr>
              <a:xfrm>
                <a:off x="5412414" y="3622307"/>
                <a:ext cx="31499" cy="26993"/>
                <a:chOff x="5412414" y="3622307"/>
                <a:chExt cx="31499" cy="26993"/>
              </a:xfrm>
            </p:grpSpPr>
            <p:sp>
              <p:nvSpPr>
                <p:cNvPr id="8801" name="Google Shape;8801;p8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80"/>
              <p:cNvGrpSpPr/>
              <p:nvPr/>
            </p:nvGrpSpPr>
            <p:grpSpPr>
              <a:xfrm>
                <a:off x="5476254" y="3473949"/>
                <a:ext cx="26835" cy="26930"/>
                <a:chOff x="5476254" y="3473949"/>
                <a:chExt cx="26835" cy="26930"/>
              </a:xfrm>
            </p:grpSpPr>
            <p:sp>
              <p:nvSpPr>
                <p:cNvPr id="8804" name="Google Shape;8804;p8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80"/>
              <p:cNvGrpSpPr/>
              <p:nvPr/>
            </p:nvGrpSpPr>
            <p:grpSpPr>
              <a:xfrm>
                <a:off x="5564547" y="3481594"/>
                <a:ext cx="31397" cy="26898"/>
                <a:chOff x="5564547" y="3481594"/>
                <a:chExt cx="31397" cy="26898"/>
              </a:xfrm>
            </p:grpSpPr>
            <p:sp>
              <p:nvSpPr>
                <p:cNvPr id="8807" name="Google Shape;8807;p8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80"/>
              <p:cNvGrpSpPr/>
              <p:nvPr/>
            </p:nvGrpSpPr>
            <p:grpSpPr>
              <a:xfrm>
                <a:off x="5534101" y="3470174"/>
                <a:ext cx="31397" cy="26906"/>
                <a:chOff x="5534101" y="3470174"/>
                <a:chExt cx="31397" cy="26906"/>
              </a:xfrm>
            </p:grpSpPr>
            <p:sp>
              <p:nvSpPr>
                <p:cNvPr id="8810" name="Google Shape;8810;p8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0"/>
              <p:cNvGrpSpPr/>
              <p:nvPr/>
            </p:nvGrpSpPr>
            <p:grpSpPr>
              <a:xfrm>
                <a:off x="5610879" y="3314486"/>
                <a:ext cx="31499" cy="26938"/>
                <a:chOff x="5610879" y="3314486"/>
                <a:chExt cx="31499" cy="26938"/>
              </a:xfrm>
            </p:grpSpPr>
            <p:sp>
              <p:nvSpPr>
                <p:cNvPr id="8813" name="Google Shape;8813;p8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80"/>
              <p:cNvGrpSpPr/>
              <p:nvPr/>
            </p:nvGrpSpPr>
            <p:grpSpPr>
              <a:xfrm>
                <a:off x="4834525" y="3501382"/>
                <a:ext cx="31499" cy="26898"/>
                <a:chOff x="4834525" y="3501382"/>
                <a:chExt cx="31499" cy="26898"/>
              </a:xfrm>
            </p:grpSpPr>
            <p:sp>
              <p:nvSpPr>
                <p:cNvPr id="8816" name="Google Shape;8816;p8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80"/>
              <p:cNvGrpSpPr/>
              <p:nvPr/>
            </p:nvGrpSpPr>
            <p:grpSpPr>
              <a:xfrm>
                <a:off x="4898460" y="3580158"/>
                <a:ext cx="31405" cy="26898"/>
                <a:chOff x="4898460" y="3580158"/>
                <a:chExt cx="31405" cy="26898"/>
              </a:xfrm>
            </p:grpSpPr>
            <p:sp>
              <p:nvSpPr>
                <p:cNvPr id="8819" name="Google Shape;8819;p8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80"/>
              <p:cNvGrpSpPr/>
              <p:nvPr/>
            </p:nvGrpSpPr>
            <p:grpSpPr>
              <a:xfrm>
                <a:off x="4882667" y="3608032"/>
                <a:ext cx="31499" cy="27001"/>
                <a:chOff x="4882667" y="3608032"/>
                <a:chExt cx="31499" cy="27001"/>
              </a:xfrm>
            </p:grpSpPr>
            <p:sp>
              <p:nvSpPr>
                <p:cNvPr id="8822" name="Google Shape;8822;p8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80"/>
              <p:cNvGrpSpPr/>
              <p:nvPr/>
            </p:nvGrpSpPr>
            <p:grpSpPr>
              <a:xfrm>
                <a:off x="4843373" y="3631407"/>
                <a:ext cx="16273" cy="16186"/>
                <a:chOff x="4843373" y="3631407"/>
                <a:chExt cx="16273" cy="16186"/>
              </a:xfrm>
            </p:grpSpPr>
            <p:sp>
              <p:nvSpPr>
                <p:cNvPr id="8825" name="Google Shape;8825;p8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80"/>
              <p:cNvGrpSpPr/>
              <p:nvPr/>
            </p:nvGrpSpPr>
            <p:grpSpPr>
              <a:xfrm>
                <a:off x="4727773" y="3591578"/>
                <a:ext cx="31499" cy="26898"/>
                <a:chOff x="4727773" y="3591578"/>
                <a:chExt cx="31499" cy="26898"/>
              </a:xfrm>
            </p:grpSpPr>
            <p:sp>
              <p:nvSpPr>
                <p:cNvPr id="8828" name="Google Shape;8828;p8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0" name="Google Shape;8830;p8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2" name="Google Shape;8832;p80"/>
              <p:cNvGrpSpPr/>
              <p:nvPr/>
            </p:nvGrpSpPr>
            <p:grpSpPr>
              <a:xfrm>
                <a:off x="4609421" y="3577398"/>
                <a:ext cx="31499" cy="27001"/>
                <a:chOff x="4609421" y="3577398"/>
                <a:chExt cx="31499" cy="27001"/>
              </a:xfrm>
            </p:grpSpPr>
            <p:sp>
              <p:nvSpPr>
                <p:cNvPr id="8833" name="Google Shape;8833;p8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0"/>
              <p:cNvGrpSpPr/>
              <p:nvPr/>
            </p:nvGrpSpPr>
            <p:grpSpPr>
              <a:xfrm>
                <a:off x="4649289" y="3577398"/>
                <a:ext cx="31499" cy="27001"/>
                <a:chOff x="4649289" y="3577398"/>
                <a:chExt cx="31499" cy="27001"/>
              </a:xfrm>
            </p:grpSpPr>
            <p:sp>
              <p:nvSpPr>
                <p:cNvPr id="8836" name="Google Shape;8836;p8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80"/>
              <p:cNvGrpSpPr/>
              <p:nvPr/>
            </p:nvGrpSpPr>
            <p:grpSpPr>
              <a:xfrm>
                <a:off x="4605614" y="3639523"/>
                <a:ext cx="31499" cy="26906"/>
                <a:chOff x="4605614" y="3639523"/>
                <a:chExt cx="31499" cy="26906"/>
              </a:xfrm>
            </p:grpSpPr>
            <p:sp>
              <p:nvSpPr>
                <p:cNvPr id="8839" name="Google Shape;8839;p8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0"/>
              <p:cNvGrpSpPr/>
              <p:nvPr/>
            </p:nvGrpSpPr>
            <p:grpSpPr>
              <a:xfrm>
                <a:off x="4785149" y="3618846"/>
                <a:ext cx="26930" cy="26843"/>
                <a:chOff x="4785149" y="3618846"/>
                <a:chExt cx="26930" cy="26843"/>
              </a:xfrm>
            </p:grpSpPr>
            <p:sp>
              <p:nvSpPr>
                <p:cNvPr id="8842" name="Google Shape;8842;p8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80"/>
              <p:cNvGrpSpPr/>
              <p:nvPr/>
            </p:nvGrpSpPr>
            <p:grpSpPr>
              <a:xfrm>
                <a:off x="4810167" y="3601567"/>
                <a:ext cx="31405" cy="26898"/>
                <a:chOff x="4810167" y="3601567"/>
                <a:chExt cx="31405" cy="26898"/>
              </a:xfrm>
            </p:grpSpPr>
            <p:sp>
              <p:nvSpPr>
                <p:cNvPr id="8845" name="Google Shape;8845;p8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80"/>
              <p:cNvGrpSpPr/>
              <p:nvPr/>
            </p:nvGrpSpPr>
            <p:grpSpPr>
              <a:xfrm>
                <a:off x="4831002" y="3373230"/>
                <a:ext cx="31405" cy="26898"/>
                <a:chOff x="4831002" y="3373230"/>
                <a:chExt cx="31405" cy="26898"/>
              </a:xfrm>
            </p:grpSpPr>
            <p:sp>
              <p:nvSpPr>
                <p:cNvPr id="8848" name="Google Shape;8848;p8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80"/>
              <p:cNvGrpSpPr/>
              <p:nvPr/>
            </p:nvGrpSpPr>
            <p:grpSpPr>
              <a:xfrm>
                <a:off x="4719311" y="3355054"/>
                <a:ext cx="31499" cy="27001"/>
                <a:chOff x="4719311" y="3355054"/>
                <a:chExt cx="31499" cy="27001"/>
              </a:xfrm>
            </p:grpSpPr>
            <p:sp>
              <p:nvSpPr>
                <p:cNvPr id="8851" name="Google Shape;8851;p8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80"/>
              <p:cNvGrpSpPr/>
              <p:nvPr/>
            </p:nvGrpSpPr>
            <p:grpSpPr>
              <a:xfrm>
                <a:off x="4798755" y="3450260"/>
                <a:ext cx="26930" cy="26930"/>
                <a:chOff x="4798755" y="3450260"/>
                <a:chExt cx="26930" cy="26930"/>
              </a:xfrm>
            </p:grpSpPr>
            <p:sp>
              <p:nvSpPr>
                <p:cNvPr id="8854" name="Google Shape;8854;p8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80"/>
              <p:cNvGrpSpPr/>
              <p:nvPr/>
            </p:nvGrpSpPr>
            <p:grpSpPr>
              <a:xfrm>
                <a:off x="4645576" y="3467555"/>
                <a:ext cx="31405" cy="26953"/>
                <a:chOff x="4645576" y="3467555"/>
                <a:chExt cx="31405" cy="26953"/>
              </a:xfrm>
            </p:grpSpPr>
            <p:sp>
              <p:nvSpPr>
                <p:cNvPr id="8857" name="Google Shape;8857;p8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80"/>
              <p:cNvGrpSpPr/>
              <p:nvPr/>
            </p:nvGrpSpPr>
            <p:grpSpPr>
              <a:xfrm>
                <a:off x="4687631" y="3583965"/>
                <a:ext cx="31499" cy="26898"/>
                <a:chOff x="4687631" y="3583965"/>
                <a:chExt cx="31499" cy="26898"/>
              </a:xfrm>
            </p:grpSpPr>
            <p:sp>
              <p:nvSpPr>
                <p:cNvPr id="8860" name="Google Shape;8860;p8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80"/>
              <p:cNvGrpSpPr/>
              <p:nvPr/>
            </p:nvGrpSpPr>
            <p:grpSpPr>
              <a:xfrm>
                <a:off x="4719311" y="3471314"/>
                <a:ext cx="31499" cy="27001"/>
                <a:chOff x="4719311" y="3471314"/>
                <a:chExt cx="31499" cy="27001"/>
              </a:xfrm>
            </p:grpSpPr>
            <p:sp>
              <p:nvSpPr>
                <p:cNvPr id="8863" name="Google Shape;8863;p8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0"/>
              <p:cNvGrpSpPr/>
              <p:nvPr/>
            </p:nvGrpSpPr>
            <p:grpSpPr>
              <a:xfrm>
                <a:off x="4719311" y="3434404"/>
                <a:ext cx="31499" cy="26898"/>
                <a:chOff x="4719311" y="3434404"/>
                <a:chExt cx="31499" cy="26898"/>
              </a:xfrm>
            </p:grpSpPr>
            <p:sp>
              <p:nvSpPr>
                <p:cNvPr id="8866" name="Google Shape;8866;p8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80"/>
              <p:cNvGrpSpPr/>
              <p:nvPr/>
            </p:nvGrpSpPr>
            <p:grpSpPr>
              <a:xfrm>
                <a:off x="4768876" y="3401772"/>
                <a:ext cx="31499" cy="26898"/>
                <a:chOff x="4768876" y="3401772"/>
                <a:chExt cx="31499" cy="26898"/>
              </a:xfrm>
            </p:grpSpPr>
            <p:sp>
              <p:nvSpPr>
                <p:cNvPr id="8869" name="Google Shape;8869;p8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80"/>
              <p:cNvGrpSpPr/>
              <p:nvPr/>
            </p:nvGrpSpPr>
            <p:grpSpPr>
              <a:xfrm>
                <a:off x="4762214" y="3471377"/>
                <a:ext cx="26938" cy="26938"/>
                <a:chOff x="4762214" y="3471377"/>
                <a:chExt cx="26938" cy="26938"/>
              </a:xfrm>
            </p:grpSpPr>
            <p:sp>
              <p:nvSpPr>
                <p:cNvPr id="8872" name="Google Shape;8872;p8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80"/>
              <p:cNvGrpSpPr/>
              <p:nvPr/>
            </p:nvGrpSpPr>
            <p:grpSpPr>
              <a:xfrm>
                <a:off x="4790473" y="3344782"/>
                <a:ext cx="31405" cy="26898"/>
                <a:chOff x="4790473" y="3344782"/>
                <a:chExt cx="31405" cy="26898"/>
              </a:xfrm>
            </p:grpSpPr>
            <p:sp>
              <p:nvSpPr>
                <p:cNvPr id="8875" name="Google Shape;8875;p8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80"/>
              <p:cNvGrpSpPr/>
              <p:nvPr/>
            </p:nvGrpSpPr>
            <p:grpSpPr>
              <a:xfrm>
                <a:off x="4823774" y="3950733"/>
                <a:ext cx="37398" cy="32034"/>
                <a:chOff x="4823774" y="3950733"/>
                <a:chExt cx="37398" cy="32034"/>
              </a:xfrm>
            </p:grpSpPr>
            <p:sp>
              <p:nvSpPr>
                <p:cNvPr id="8878" name="Google Shape;8878;p8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80"/>
              <p:cNvGrpSpPr/>
              <p:nvPr/>
            </p:nvGrpSpPr>
            <p:grpSpPr>
              <a:xfrm>
                <a:off x="4823396" y="4110566"/>
                <a:ext cx="31405" cy="26906"/>
                <a:chOff x="4823396" y="4110566"/>
                <a:chExt cx="31405" cy="26906"/>
              </a:xfrm>
            </p:grpSpPr>
            <p:sp>
              <p:nvSpPr>
                <p:cNvPr id="8881" name="Google Shape;8881;p8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80"/>
              <p:cNvGrpSpPr/>
              <p:nvPr/>
            </p:nvGrpSpPr>
            <p:grpSpPr>
              <a:xfrm>
                <a:off x="4838332" y="3821150"/>
                <a:ext cx="31499" cy="26898"/>
                <a:chOff x="4838332" y="3821150"/>
                <a:chExt cx="31499" cy="26898"/>
              </a:xfrm>
            </p:grpSpPr>
            <p:sp>
              <p:nvSpPr>
                <p:cNvPr id="8884" name="Google Shape;8884;p8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0"/>
              <p:cNvGrpSpPr/>
              <p:nvPr/>
            </p:nvGrpSpPr>
            <p:grpSpPr>
              <a:xfrm>
                <a:off x="4661275" y="3815007"/>
                <a:ext cx="36824" cy="31523"/>
                <a:chOff x="4661275" y="3815007"/>
                <a:chExt cx="36824" cy="31523"/>
              </a:xfrm>
            </p:grpSpPr>
            <p:sp>
              <p:nvSpPr>
                <p:cNvPr id="8887" name="Google Shape;8887;p8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80"/>
              <p:cNvGrpSpPr/>
              <p:nvPr/>
            </p:nvGrpSpPr>
            <p:grpSpPr>
              <a:xfrm>
                <a:off x="4558998" y="3851037"/>
                <a:ext cx="33591" cy="28699"/>
                <a:chOff x="4558998" y="3851037"/>
                <a:chExt cx="33591" cy="28699"/>
              </a:xfrm>
            </p:grpSpPr>
            <p:sp>
              <p:nvSpPr>
                <p:cNvPr id="8890" name="Google Shape;8890;p8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80"/>
              <p:cNvGrpSpPr/>
              <p:nvPr/>
            </p:nvGrpSpPr>
            <p:grpSpPr>
              <a:xfrm>
                <a:off x="4696762" y="3638587"/>
                <a:ext cx="33591" cy="28794"/>
                <a:chOff x="4696762" y="3638587"/>
                <a:chExt cx="33591" cy="28794"/>
              </a:xfrm>
            </p:grpSpPr>
            <p:sp>
              <p:nvSpPr>
                <p:cNvPr id="8893" name="Google Shape;8893;p8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80"/>
              <p:cNvGrpSpPr/>
              <p:nvPr/>
            </p:nvGrpSpPr>
            <p:grpSpPr>
              <a:xfrm>
                <a:off x="4929479" y="3939140"/>
                <a:ext cx="33497" cy="28692"/>
                <a:chOff x="4929479" y="3939140"/>
                <a:chExt cx="33497" cy="28692"/>
              </a:xfrm>
            </p:grpSpPr>
            <p:sp>
              <p:nvSpPr>
                <p:cNvPr id="8896" name="Google Shape;8896;p8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80"/>
              <p:cNvGrpSpPr/>
              <p:nvPr/>
            </p:nvGrpSpPr>
            <p:grpSpPr>
              <a:xfrm>
                <a:off x="4907119" y="3986039"/>
                <a:ext cx="33497" cy="28699"/>
                <a:chOff x="4907119" y="3986039"/>
                <a:chExt cx="33497" cy="28699"/>
              </a:xfrm>
            </p:grpSpPr>
            <p:sp>
              <p:nvSpPr>
                <p:cNvPr id="8899" name="Google Shape;8899;p8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80"/>
              <p:cNvGrpSpPr/>
              <p:nvPr/>
            </p:nvGrpSpPr>
            <p:grpSpPr>
              <a:xfrm>
                <a:off x="4911783" y="4048102"/>
                <a:ext cx="33591" cy="28762"/>
                <a:chOff x="4911783" y="4048102"/>
                <a:chExt cx="33591" cy="28762"/>
              </a:xfrm>
            </p:grpSpPr>
            <p:sp>
              <p:nvSpPr>
                <p:cNvPr id="8902" name="Google Shape;8902;p8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4" name="Google Shape;8904;p8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6" name="Google Shape;8906;p80"/>
              <p:cNvGrpSpPr/>
              <p:nvPr/>
            </p:nvGrpSpPr>
            <p:grpSpPr>
              <a:xfrm>
                <a:off x="4762623" y="3837847"/>
                <a:ext cx="42416" cy="36273"/>
                <a:chOff x="4762623" y="3837847"/>
                <a:chExt cx="42416" cy="36273"/>
              </a:xfrm>
            </p:grpSpPr>
            <p:sp>
              <p:nvSpPr>
                <p:cNvPr id="8907" name="Google Shape;8907;p8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0"/>
              <p:cNvGrpSpPr/>
              <p:nvPr/>
            </p:nvGrpSpPr>
            <p:grpSpPr>
              <a:xfrm>
                <a:off x="4746044" y="4104966"/>
                <a:ext cx="33497" cy="28699"/>
                <a:chOff x="4746044" y="4104966"/>
                <a:chExt cx="33497" cy="28699"/>
              </a:xfrm>
            </p:grpSpPr>
            <p:sp>
              <p:nvSpPr>
                <p:cNvPr id="8910" name="Google Shape;8910;p8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0"/>
              <p:cNvGrpSpPr/>
              <p:nvPr/>
            </p:nvGrpSpPr>
            <p:grpSpPr>
              <a:xfrm>
                <a:off x="4859646" y="4162554"/>
                <a:ext cx="33591" cy="28762"/>
                <a:chOff x="4859646" y="4162554"/>
                <a:chExt cx="33591" cy="28762"/>
              </a:xfrm>
            </p:grpSpPr>
            <p:sp>
              <p:nvSpPr>
                <p:cNvPr id="8913" name="Google Shape;8913;p8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5" name="Google Shape;8915;p80"/>
            <p:cNvGrpSpPr/>
            <p:nvPr/>
          </p:nvGrpSpPr>
          <p:grpSpPr>
            <a:xfrm>
              <a:off x="3597785" y="3274438"/>
              <a:ext cx="855610" cy="1122100"/>
              <a:chOff x="3597785" y="3274438"/>
              <a:chExt cx="855610" cy="1122100"/>
            </a:xfrm>
          </p:grpSpPr>
          <p:grpSp>
            <p:nvGrpSpPr>
              <p:cNvPr id="8916" name="Google Shape;8916;p80"/>
              <p:cNvGrpSpPr/>
              <p:nvPr/>
            </p:nvGrpSpPr>
            <p:grpSpPr>
              <a:xfrm>
                <a:off x="3617857" y="3284717"/>
                <a:ext cx="826785" cy="1099165"/>
                <a:chOff x="3617857" y="3284717"/>
                <a:chExt cx="826785" cy="1099165"/>
              </a:xfrm>
            </p:grpSpPr>
            <p:sp>
              <p:nvSpPr>
                <p:cNvPr id="8917" name="Google Shape;8917;p8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80"/>
              <p:cNvGrpSpPr/>
              <p:nvPr/>
            </p:nvGrpSpPr>
            <p:grpSpPr>
              <a:xfrm>
                <a:off x="4180904" y="4251758"/>
                <a:ext cx="37783" cy="32420"/>
                <a:chOff x="4180904" y="4251758"/>
                <a:chExt cx="37783" cy="32420"/>
              </a:xfrm>
            </p:grpSpPr>
            <p:sp>
              <p:nvSpPr>
                <p:cNvPr id="8974" name="Google Shape;8974;p8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80"/>
              <p:cNvGrpSpPr/>
              <p:nvPr/>
            </p:nvGrpSpPr>
            <p:grpSpPr>
              <a:xfrm>
                <a:off x="4201644" y="4081324"/>
                <a:ext cx="37783" cy="32364"/>
                <a:chOff x="4201644" y="4081324"/>
                <a:chExt cx="37783" cy="32364"/>
              </a:xfrm>
            </p:grpSpPr>
            <p:sp>
              <p:nvSpPr>
                <p:cNvPr id="8977" name="Google Shape;8977;p8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80"/>
              <p:cNvGrpSpPr/>
              <p:nvPr/>
            </p:nvGrpSpPr>
            <p:grpSpPr>
              <a:xfrm>
                <a:off x="4284416" y="3887428"/>
                <a:ext cx="37783" cy="32451"/>
                <a:chOff x="4284416" y="3887428"/>
                <a:chExt cx="37783" cy="32451"/>
              </a:xfrm>
            </p:grpSpPr>
            <p:sp>
              <p:nvSpPr>
                <p:cNvPr id="8980" name="Google Shape;8980;p8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80"/>
              <p:cNvGrpSpPr/>
              <p:nvPr/>
            </p:nvGrpSpPr>
            <p:grpSpPr>
              <a:xfrm>
                <a:off x="4223721" y="3860404"/>
                <a:ext cx="37870" cy="32364"/>
                <a:chOff x="4223721" y="3860404"/>
                <a:chExt cx="37870" cy="32364"/>
              </a:xfrm>
            </p:grpSpPr>
            <p:sp>
              <p:nvSpPr>
                <p:cNvPr id="8983" name="Google Shape;8983;p8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80"/>
              <p:cNvGrpSpPr/>
              <p:nvPr/>
            </p:nvGrpSpPr>
            <p:grpSpPr>
              <a:xfrm>
                <a:off x="4104889" y="3699242"/>
                <a:ext cx="37776" cy="32357"/>
                <a:chOff x="4104889" y="3699242"/>
                <a:chExt cx="37776" cy="32357"/>
              </a:xfrm>
            </p:grpSpPr>
            <p:sp>
              <p:nvSpPr>
                <p:cNvPr id="8986" name="Google Shape;8986;p8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80"/>
              <p:cNvGrpSpPr/>
              <p:nvPr/>
            </p:nvGrpSpPr>
            <p:grpSpPr>
              <a:xfrm>
                <a:off x="4143608" y="3475121"/>
                <a:ext cx="37878" cy="32420"/>
                <a:chOff x="4143608" y="3475121"/>
                <a:chExt cx="37878" cy="32420"/>
              </a:xfrm>
            </p:grpSpPr>
            <p:sp>
              <p:nvSpPr>
                <p:cNvPr id="8989" name="Google Shape;8989;p8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80"/>
              <p:cNvGrpSpPr/>
              <p:nvPr/>
            </p:nvGrpSpPr>
            <p:grpSpPr>
              <a:xfrm>
                <a:off x="4217248" y="3570893"/>
                <a:ext cx="37776" cy="32364"/>
                <a:chOff x="4217248" y="3570893"/>
                <a:chExt cx="37776" cy="32364"/>
              </a:xfrm>
            </p:grpSpPr>
            <p:sp>
              <p:nvSpPr>
                <p:cNvPr id="8992" name="Google Shape;8992;p8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80"/>
              <p:cNvGrpSpPr/>
              <p:nvPr/>
            </p:nvGrpSpPr>
            <p:grpSpPr>
              <a:xfrm>
                <a:off x="4255307" y="3431612"/>
                <a:ext cx="37776" cy="32451"/>
                <a:chOff x="4255307" y="3431612"/>
                <a:chExt cx="37776" cy="32451"/>
              </a:xfrm>
            </p:grpSpPr>
            <p:sp>
              <p:nvSpPr>
                <p:cNvPr id="8995" name="Google Shape;8995;p8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0"/>
              <p:cNvGrpSpPr/>
              <p:nvPr/>
            </p:nvGrpSpPr>
            <p:grpSpPr>
              <a:xfrm>
                <a:off x="3853052" y="3577398"/>
                <a:ext cx="37776" cy="32420"/>
                <a:chOff x="3853052" y="3577398"/>
                <a:chExt cx="37776" cy="32420"/>
              </a:xfrm>
            </p:grpSpPr>
            <p:sp>
              <p:nvSpPr>
                <p:cNvPr id="8998" name="Google Shape;8998;p8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80"/>
              <p:cNvGrpSpPr/>
              <p:nvPr/>
            </p:nvGrpSpPr>
            <p:grpSpPr>
              <a:xfrm>
                <a:off x="4039908" y="3412107"/>
                <a:ext cx="37776" cy="32357"/>
                <a:chOff x="4039908" y="3412107"/>
                <a:chExt cx="37776" cy="32357"/>
              </a:xfrm>
            </p:grpSpPr>
            <p:sp>
              <p:nvSpPr>
                <p:cNvPr id="9001" name="Google Shape;9001;p8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80"/>
              <p:cNvGrpSpPr/>
              <p:nvPr/>
            </p:nvGrpSpPr>
            <p:grpSpPr>
              <a:xfrm>
                <a:off x="4017360" y="3342061"/>
                <a:ext cx="37870" cy="32380"/>
                <a:chOff x="4017360" y="3342061"/>
                <a:chExt cx="37870" cy="32380"/>
              </a:xfrm>
            </p:grpSpPr>
            <p:sp>
              <p:nvSpPr>
                <p:cNvPr id="9004" name="Google Shape;9004;p8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6" name="Google Shape;9006;p8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8" name="Google Shape;9008;p80"/>
              <p:cNvGrpSpPr/>
              <p:nvPr/>
            </p:nvGrpSpPr>
            <p:grpSpPr>
              <a:xfrm>
                <a:off x="3750870" y="3418650"/>
                <a:ext cx="37776" cy="32380"/>
                <a:chOff x="3750870" y="3418650"/>
                <a:chExt cx="37776" cy="32380"/>
              </a:xfrm>
            </p:grpSpPr>
            <p:sp>
              <p:nvSpPr>
                <p:cNvPr id="9009" name="Google Shape;9009;p8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80"/>
              <p:cNvGrpSpPr/>
              <p:nvPr/>
            </p:nvGrpSpPr>
            <p:grpSpPr>
              <a:xfrm>
                <a:off x="3632509" y="3274438"/>
                <a:ext cx="37783" cy="32357"/>
                <a:chOff x="3632509" y="3274438"/>
                <a:chExt cx="37783" cy="32357"/>
              </a:xfrm>
            </p:grpSpPr>
            <p:sp>
              <p:nvSpPr>
                <p:cNvPr id="9012" name="Google Shape;9012;p8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80"/>
              <p:cNvGrpSpPr/>
              <p:nvPr/>
            </p:nvGrpSpPr>
            <p:grpSpPr>
              <a:xfrm>
                <a:off x="3906424" y="3297561"/>
                <a:ext cx="37776" cy="32451"/>
                <a:chOff x="3906424" y="3297561"/>
                <a:chExt cx="37776" cy="32451"/>
              </a:xfrm>
            </p:grpSpPr>
            <p:sp>
              <p:nvSpPr>
                <p:cNvPr id="9015" name="Google Shape;9015;p8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80"/>
              <p:cNvGrpSpPr/>
              <p:nvPr/>
            </p:nvGrpSpPr>
            <p:grpSpPr>
              <a:xfrm>
                <a:off x="3866084" y="3412107"/>
                <a:ext cx="37776" cy="32357"/>
                <a:chOff x="3866084" y="3412107"/>
                <a:chExt cx="37776" cy="32357"/>
              </a:xfrm>
            </p:grpSpPr>
            <p:sp>
              <p:nvSpPr>
                <p:cNvPr id="9018" name="Google Shape;9018;p8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0"/>
              <p:cNvGrpSpPr/>
              <p:nvPr/>
            </p:nvGrpSpPr>
            <p:grpSpPr>
              <a:xfrm>
                <a:off x="4023919" y="3766409"/>
                <a:ext cx="37783" cy="32357"/>
                <a:chOff x="4023919" y="3766409"/>
                <a:chExt cx="37783" cy="32357"/>
              </a:xfrm>
            </p:grpSpPr>
            <p:sp>
              <p:nvSpPr>
                <p:cNvPr id="9021" name="Google Shape;9021;p8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80"/>
              <p:cNvGrpSpPr/>
              <p:nvPr/>
            </p:nvGrpSpPr>
            <p:grpSpPr>
              <a:xfrm>
                <a:off x="3973882" y="3779449"/>
                <a:ext cx="37776" cy="32357"/>
                <a:chOff x="3973882" y="3779449"/>
                <a:chExt cx="37776" cy="32357"/>
              </a:xfrm>
            </p:grpSpPr>
            <p:sp>
              <p:nvSpPr>
                <p:cNvPr id="9024" name="Google Shape;9024;p8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80"/>
              <p:cNvGrpSpPr/>
              <p:nvPr/>
            </p:nvGrpSpPr>
            <p:grpSpPr>
              <a:xfrm>
                <a:off x="4073398" y="3838028"/>
                <a:ext cx="37776" cy="32380"/>
                <a:chOff x="4073398" y="3838028"/>
                <a:chExt cx="37776" cy="32380"/>
              </a:xfrm>
            </p:grpSpPr>
            <p:sp>
              <p:nvSpPr>
                <p:cNvPr id="9027" name="Google Shape;9027;p8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0"/>
              <p:cNvGrpSpPr/>
              <p:nvPr/>
            </p:nvGrpSpPr>
            <p:grpSpPr>
              <a:xfrm>
                <a:off x="4342672" y="4144496"/>
                <a:ext cx="37752" cy="32364"/>
                <a:chOff x="4342672" y="4144496"/>
                <a:chExt cx="37752" cy="32364"/>
              </a:xfrm>
            </p:grpSpPr>
            <p:sp>
              <p:nvSpPr>
                <p:cNvPr id="9030" name="Google Shape;9030;p8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80"/>
              <p:cNvGrpSpPr/>
              <p:nvPr/>
            </p:nvGrpSpPr>
            <p:grpSpPr>
              <a:xfrm>
                <a:off x="4406386" y="4056872"/>
                <a:ext cx="37783" cy="32364"/>
                <a:chOff x="4406386" y="4056872"/>
                <a:chExt cx="37783" cy="32364"/>
              </a:xfrm>
            </p:grpSpPr>
            <p:sp>
              <p:nvSpPr>
                <p:cNvPr id="9033" name="Google Shape;9033;p8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80"/>
              <p:cNvGrpSpPr/>
              <p:nvPr/>
            </p:nvGrpSpPr>
            <p:grpSpPr>
              <a:xfrm>
                <a:off x="4284416" y="4245254"/>
                <a:ext cx="37783" cy="32357"/>
                <a:chOff x="4284416" y="4245254"/>
                <a:chExt cx="37783" cy="32357"/>
              </a:xfrm>
            </p:grpSpPr>
            <p:sp>
              <p:nvSpPr>
                <p:cNvPr id="9036" name="Google Shape;9036;p8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80"/>
              <p:cNvGrpSpPr/>
              <p:nvPr/>
            </p:nvGrpSpPr>
            <p:grpSpPr>
              <a:xfrm>
                <a:off x="4219057" y="4331258"/>
                <a:ext cx="37776" cy="32364"/>
                <a:chOff x="4219057" y="4331258"/>
                <a:chExt cx="37776" cy="32364"/>
              </a:xfrm>
            </p:grpSpPr>
            <p:sp>
              <p:nvSpPr>
                <p:cNvPr id="9039" name="Google Shape;9039;p8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0"/>
              <p:cNvGrpSpPr/>
              <p:nvPr/>
            </p:nvGrpSpPr>
            <p:grpSpPr>
              <a:xfrm>
                <a:off x="4204122" y="4141688"/>
                <a:ext cx="33497" cy="28699"/>
                <a:chOff x="4204122" y="4141688"/>
                <a:chExt cx="33497" cy="28699"/>
              </a:xfrm>
            </p:grpSpPr>
            <p:sp>
              <p:nvSpPr>
                <p:cNvPr id="9042" name="Google Shape;9042;p8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80"/>
              <p:cNvGrpSpPr/>
              <p:nvPr/>
            </p:nvGrpSpPr>
            <p:grpSpPr>
              <a:xfrm>
                <a:off x="4301546" y="4003869"/>
                <a:ext cx="38916" cy="33324"/>
                <a:chOff x="4301546" y="4003869"/>
                <a:chExt cx="38916" cy="33324"/>
              </a:xfrm>
            </p:grpSpPr>
            <p:sp>
              <p:nvSpPr>
                <p:cNvPr id="9045" name="Google Shape;9045;p8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80"/>
              <p:cNvGrpSpPr/>
              <p:nvPr/>
            </p:nvGrpSpPr>
            <p:grpSpPr>
              <a:xfrm>
                <a:off x="4210681" y="3924669"/>
                <a:ext cx="36549" cy="31366"/>
                <a:chOff x="4210681" y="3924669"/>
                <a:chExt cx="36549" cy="31366"/>
              </a:xfrm>
            </p:grpSpPr>
            <p:sp>
              <p:nvSpPr>
                <p:cNvPr id="9048" name="Google Shape;9048;p8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80"/>
              <p:cNvGrpSpPr/>
              <p:nvPr/>
            </p:nvGrpSpPr>
            <p:grpSpPr>
              <a:xfrm>
                <a:off x="3987771" y="3628874"/>
                <a:ext cx="31499" cy="26993"/>
                <a:chOff x="3987771" y="3628874"/>
                <a:chExt cx="31499" cy="26993"/>
              </a:xfrm>
            </p:grpSpPr>
            <p:sp>
              <p:nvSpPr>
                <p:cNvPr id="9051" name="Google Shape;9051;p8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80"/>
              <p:cNvGrpSpPr/>
              <p:nvPr/>
            </p:nvGrpSpPr>
            <p:grpSpPr>
              <a:xfrm>
                <a:off x="4087382" y="3775674"/>
                <a:ext cx="31405" cy="26898"/>
                <a:chOff x="4087382" y="3775674"/>
                <a:chExt cx="31405" cy="26898"/>
              </a:xfrm>
            </p:grpSpPr>
            <p:sp>
              <p:nvSpPr>
                <p:cNvPr id="9054" name="Google Shape;9054;p8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80"/>
              <p:cNvGrpSpPr/>
              <p:nvPr/>
            </p:nvGrpSpPr>
            <p:grpSpPr>
              <a:xfrm>
                <a:off x="4118873" y="3856637"/>
                <a:ext cx="31405" cy="26906"/>
                <a:chOff x="4118873" y="3856637"/>
                <a:chExt cx="31405" cy="26906"/>
              </a:xfrm>
            </p:grpSpPr>
            <p:sp>
              <p:nvSpPr>
                <p:cNvPr id="9057" name="Google Shape;9057;p8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0"/>
              <p:cNvGrpSpPr/>
              <p:nvPr/>
            </p:nvGrpSpPr>
            <p:grpSpPr>
              <a:xfrm>
                <a:off x="4168541" y="3639523"/>
                <a:ext cx="31499" cy="26906"/>
                <a:chOff x="4168541" y="3639523"/>
                <a:chExt cx="31499" cy="26906"/>
              </a:xfrm>
            </p:grpSpPr>
            <p:sp>
              <p:nvSpPr>
                <p:cNvPr id="9060" name="Google Shape;9060;p8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0"/>
              <p:cNvGrpSpPr/>
              <p:nvPr/>
            </p:nvGrpSpPr>
            <p:grpSpPr>
              <a:xfrm>
                <a:off x="3965789" y="3393545"/>
                <a:ext cx="31405" cy="26945"/>
                <a:chOff x="3965789" y="3393545"/>
                <a:chExt cx="31405" cy="26945"/>
              </a:xfrm>
            </p:grpSpPr>
            <p:sp>
              <p:nvSpPr>
                <p:cNvPr id="9063" name="Google Shape;9063;p8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0"/>
              <p:cNvGrpSpPr/>
              <p:nvPr/>
            </p:nvGrpSpPr>
            <p:grpSpPr>
              <a:xfrm>
                <a:off x="3925166" y="3491008"/>
                <a:ext cx="31405" cy="27001"/>
                <a:chOff x="3925166" y="3491008"/>
                <a:chExt cx="31405" cy="27001"/>
              </a:xfrm>
            </p:grpSpPr>
            <p:sp>
              <p:nvSpPr>
                <p:cNvPr id="9066" name="Google Shape;9066;p8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0"/>
              <p:cNvGrpSpPr/>
              <p:nvPr/>
            </p:nvGrpSpPr>
            <p:grpSpPr>
              <a:xfrm>
                <a:off x="3682845" y="3340976"/>
                <a:ext cx="31397" cy="26898"/>
                <a:chOff x="3682845" y="3340976"/>
                <a:chExt cx="31397" cy="26898"/>
              </a:xfrm>
            </p:grpSpPr>
            <p:sp>
              <p:nvSpPr>
                <p:cNvPr id="9069" name="Google Shape;9069;p8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0"/>
              <p:cNvGrpSpPr/>
              <p:nvPr/>
            </p:nvGrpSpPr>
            <p:grpSpPr>
              <a:xfrm>
                <a:off x="3795393" y="3353725"/>
                <a:ext cx="31499" cy="26993"/>
                <a:chOff x="3795393" y="3353725"/>
                <a:chExt cx="31499" cy="26993"/>
              </a:xfrm>
            </p:grpSpPr>
            <p:sp>
              <p:nvSpPr>
                <p:cNvPr id="9072" name="Google Shape;9072;p8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80"/>
              <p:cNvGrpSpPr/>
              <p:nvPr/>
            </p:nvGrpSpPr>
            <p:grpSpPr>
              <a:xfrm>
                <a:off x="4176909" y="4363221"/>
                <a:ext cx="38924" cy="33316"/>
                <a:chOff x="4176909" y="4363221"/>
                <a:chExt cx="38924" cy="33316"/>
              </a:xfrm>
            </p:grpSpPr>
            <p:sp>
              <p:nvSpPr>
                <p:cNvPr id="9075" name="Google Shape;9075;p8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80"/>
              <p:cNvGrpSpPr/>
              <p:nvPr/>
            </p:nvGrpSpPr>
            <p:grpSpPr>
              <a:xfrm>
                <a:off x="4226191" y="4007660"/>
                <a:ext cx="33560" cy="28770"/>
                <a:chOff x="4226191" y="4007660"/>
                <a:chExt cx="33560" cy="28770"/>
              </a:xfrm>
            </p:grpSpPr>
            <p:sp>
              <p:nvSpPr>
                <p:cNvPr id="9078" name="Google Shape;9078;p8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80"/>
              <p:cNvGrpSpPr/>
              <p:nvPr/>
            </p:nvGrpSpPr>
            <p:grpSpPr>
              <a:xfrm>
                <a:off x="3597785" y="3377045"/>
                <a:ext cx="33591" cy="28699"/>
                <a:chOff x="3597785" y="3377045"/>
                <a:chExt cx="33591" cy="28699"/>
              </a:xfrm>
            </p:grpSpPr>
            <p:sp>
              <p:nvSpPr>
                <p:cNvPr id="9081" name="Google Shape;9081;p8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80"/>
              <p:cNvGrpSpPr/>
              <p:nvPr/>
            </p:nvGrpSpPr>
            <p:grpSpPr>
              <a:xfrm>
                <a:off x="3887870" y="3669796"/>
                <a:ext cx="33591" cy="28692"/>
                <a:chOff x="3887870" y="3669796"/>
                <a:chExt cx="33591" cy="28692"/>
              </a:xfrm>
            </p:grpSpPr>
            <p:sp>
              <p:nvSpPr>
                <p:cNvPr id="9084" name="Google Shape;9084;p8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0"/>
              <p:cNvGrpSpPr/>
              <p:nvPr/>
            </p:nvGrpSpPr>
            <p:grpSpPr>
              <a:xfrm>
                <a:off x="3818320" y="3481625"/>
                <a:ext cx="33497" cy="28770"/>
                <a:chOff x="3818320" y="3481625"/>
                <a:chExt cx="33497" cy="28770"/>
              </a:xfrm>
            </p:grpSpPr>
            <p:sp>
              <p:nvSpPr>
                <p:cNvPr id="9087" name="Google Shape;9087;p8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80"/>
              <p:cNvGrpSpPr/>
              <p:nvPr/>
            </p:nvGrpSpPr>
            <p:grpSpPr>
              <a:xfrm>
                <a:off x="4278139" y="4120948"/>
                <a:ext cx="37492" cy="32129"/>
                <a:chOff x="4278139" y="4120948"/>
                <a:chExt cx="37492" cy="32129"/>
              </a:xfrm>
            </p:grpSpPr>
            <p:sp>
              <p:nvSpPr>
                <p:cNvPr id="9090" name="Google Shape;9090;p8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80"/>
              <p:cNvGrpSpPr/>
              <p:nvPr/>
            </p:nvGrpSpPr>
            <p:grpSpPr>
              <a:xfrm>
                <a:off x="4419898" y="3977388"/>
                <a:ext cx="33497" cy="28692"/>
                <a:chOff x="4419898" y="3977388"/>
                <a:chExt cx="33497" cy="28692"/>
              </a:xfrm>
            </p:grpSpPr>
            <p:sp>
              <p:nvSpPr>
                <p:cNvPr id="9093" name="Google Shape;9093;p8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80"/>
              <p:cNvGrpSpPr/>
              <p:nvPr/>
            </p:nvGrpSpPr>
            <p:grpSpPr>
              <a:xfrm>
                <a:off x="4158930" y="4034684"/>
                <a:ext cx="33497" cy="28762"/>
                <a:chOff x="4158930" y="4034684"/>
                <a:chExt cx="33497" cy="28762"/>
              </a:xfrm>
            </p:grpSpPr>
            <p:sp>
              <p:nvSpPr>
                <p:cNvPr id="9096" name="Google Shape;9096;p8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80"/>
              <p:cNvGrpSpPr/>
              <p:nvPr/>
            </p:nvGrpSpPr>
            <p:grpSpPr>
              <a:xfrm>
                <a:off x="4134949" y="3957049"/>
                <a:ext cx="33497" cy="28770"/>
                <a:chOff x="4134949" y="3957049"/>
                <a:chExt cx="33497" cy="28770"/>
              </a:xfrm>
            </p:grpSpPr>
            <p:sp>
              <p:nvSpPr>
                <p:cNvPr id="9099" name="Google Shape;9099;p8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0"/>
              <p:cNvGrpSpPr/>
              <p:nvPr/>
            </p:nvGrpSpPr>
            <p:grpSpPr>
              <a:xfrm>
                <a:off x="4193653" y="4184403"/>
                <a:ext cx="43580" cy="37264"/>
                <a:chOff x="4193653" y="4184403"/>
                <a:chExt cx="43580" cy="37264"/>
              </a:xfrm>
            </p:grpSpPr>
            <p:sp>
              <p:nvSpPr>
                <p:cNvPr id="9102" name="Google Shape;9102;p8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80"/>
              <p:cNvGrpSpPr/>
              <p:nvPr/>
            </p:nvGrpSpPr>
            <p:grpSpPr>
              <a:xfrm>
                <a:off x="4343600" y="3943844"/>
                <a:ext cx="43580" cy="37312"/>
                <a:chOff x="4343600" y="3943844"/>
                <a:chExt cx="43580" cy="37312"/>
              </a:xfrm>
            </p:grpSpPr>
            <p:sp>
              <p:nvSpPr>
                <p:cNvPr id="9105" name="Google Shape;9105;p8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80"/>
              <p:cNvGrpSpPr/>
              <p:nvPr/>
            </p:nvGrpSpPr>
            <p:grpSpPr>
              <a:xfrm>
                <a:off x="4172339" y="3381693"/>
                <a:ext cx="31499" cy="27001"/>
                <a:chOff x="4172339" y="3381693"/>
                <a:chExt cx="31499" cy="27001"/>
              </a:xfrm>
            </p:grpSpPr>
            <p:sp>
              <p:nvSpPr>
                <p:cNvPr id="9108" name="Google Shape;9108;p8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00"/>
        <p:cNvGrpSpPr/>
        <p:nvPr/>
      </p:nvGrpSpPr>
      <p:grpSpPr>
        <a:xfrm>
          <a:off x="0" y="0"/>
          <a:ext cx="0" cy="0"/>
          <a:chOff x="0" y="0"/>
          <a:chExt cx="0" cy="0"/>
        </a:xfrm>
      </p:grpSpPr>
      <p:sp>
        <p:nvSpPr>
          <p:cNvPr id="1001" name="Google Shape;1001;p41"/>
          <p:cNvSpPr txBox="1">
            <a:spLocks noGrp="1"/>
          </p:cNvSpPr>
          <p:nvPr>
            <p:ph type="title"/>
          </p:nvPr>
        </p:nvSpPr>
        <p:spPr>
          <a:xfrm>
            <a:off x="2185650" y="521225"/>
            <a:ext cx="4772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HISTORY</a:t>
            </a:r>
            <a:endParaRPr/>
          </a:p>
        </p:txBody>
      </p:sp>
      <p:grpSp>
        <p:nvGrpSpPr>
          <p:cNvPr id="1002" name="Google Shape;1002;p41"/>
          <p:cNvGrpSpPr/>
          <p:nvPr/>
        </p:nvGrpSpPr>
        <p:grpSpPr>
          <a:xfrm>
            <a:off x="1368997" y="2761394"/>
            <a:ext cx="6406008" cy="532328"/>
            <a:chOff x="1368997" y="2608994"/>
            <a:chExt cx="6406008" cy="532328"/>
          </a:xfrm>
        </p:grpSpPr>
        <p:cxnSp>
          <p:nvCxnSpPr>
            <p:cNvPr id="1003" name="Google Shape;1003;p41"/>
            <p:cNvCxnSpPr/>
            <p:nvPr/>
          </p:nvCxnSpPr>
          <p:spPr>
            <a:xfrm>
              <a:off x="7739164" y="2649415"/>
              <a:ext cx="0" cy="276300"/>
            </a:xfrm>
            <a:prstGeom prst="straightConnector1">
              <a:avLst/>
            </a:prstGeom>
            <a:noFill/>
            <a:ln w="9525" cap="flat" cmpd="sng">
              <a:solidFill>
                <a:schemeClr val="accent1"/>
              </a:solidFill>
              <a:prstDash val="solid"/>
              <a:round/>
              <a:headEnd type="none" w="sm" len="sm"/>
              <a:tailEnd type="none" w="sm" len="sm"/>
            </a:ln>
          </p:spPr>
        </p:cxnSp>
        <p:sp>
          <p:nvSpPr>
            <p:cNvPr id="1004" name="Google Shape;1004;p41"/>
            <p:cNvSpPr/>
            <p:nvPr/>
          </p:nvSpPr>
          <p:spPr>
            <a:xfrm>
              <a:off x="7703605" y="2609083"/>
              <a:ext cx="71400" cy="7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 name="Google Shape;1005;p41"/>
            <p:cNvGrpSpPr/>
            <p:nvPr/>
          </p:nvGrpSpPr>
          <p:grpSpPr>
            <a:xfrm>
              <a:off x="2883634" y="2824238"/>
              <a:ext cx="1539747" cy="317084"/>
              <a:chOff x="1381910" y="1194219"/>
              <a:chExt cx="588341" cy="121177"/>
            </a:xfrm>
          </p:grpSpPr>
          <p:grpSp>
            <p:nvGrpSpPr>
              <p:cNvPr id="1006" name="Google Shape;1006;p41"/>
              <p:cNvGrpSpPr/>
              <p:nvPr/>
            </p:nvGrpSpPr>
            <p:grpSpPr>
              <a:xfrm rot="10800000">
                <a:off x="1381910" y="1194319"/>
                <a:ext cx="27175" cy="121077"/>
                <a:chOff x="2070100" y="2563700"/>
                <a:chExt cx="92400" cy="411825"/>
              </a:xfrm>
            </p:grpSpPr>
            <p:cxnSp>
              <p:nvCxnSpPr>
                <p:cNvPr id="1007" name="Google Shape;1007;p41"/>
                <p:cNvCxnSpPr/>
                <p:nvPr/>
              </p:nvCxnSpPr>
              <p:spPr>
                <a:xfrm>
                  <a:off x="2116300" y="2616125"/>
                  <a:ext cx="0" cy="359400"/>
                </a:xfrm>
                <a:prstGeom prst="straightConnector1">
                  <a:avLst/>
                </a:prstGeom>
                <a:noFill/>
                <a:ln w="9525" cap="flat" cmpd="sng">
                  <a:solidFill>
                    <a:schemeClr val="accent1"/>
                  </a:solidFill>
                  <a:prstDash val="solid"/>
                  <a:round/>
                  <a:headEnd type="none" w="sm" len="sm"/>
                  <a:tailEnd type="none" w="sm" len="sm"/>
                </a:ln>
              </p:spPr>
            </p:cxnSp>
            <p:sp>
              <p:nvSpPr>
                <p:cNvPr id="1008" name="Google Shape;1008;p41"/>
                <p:cNvSpPr/>
                <p:nvPr/>
              </p:nvSpPr>
              <p:spPr>
                <a:xfrm>
                  <a:off x="2070100" y="2563700"/>
                  <a:ext cx="92400" cy="9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 name="Google Shape;1009;p41"/>
              <p:cNvSpPr/>
              <p:nvPr/>
            </p:nvSpPr>
            <p:spPr>
              <a:xfrm>
                <a:off x="1394250" y="1194219"/>
                <a:ext cx="576000" cy="393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41"/>
            <p:cNvGrpSpPr/>
            <p:nvPr/>
          </p:nvGrpSpPr>
          <p:grpSpPr>
            <a:xfrm>
              <a:off x="5893743" y="2824238"/>
              <a:ext cx="1844865" cy="317084"/>
              <a:chOff x="2532079" y="1194219"/>
              <a:chExt cx="704927" cy="121177"/>
            </a:xfrm>
          </p:grpSpPr>
          <p:grpSp>
            <p:nvGrpSpPr>
              <p:cNvPr id="1011" name="Google Shape;1011;p41"/>
              <p:cNvGrpSpPr/>
              <p:nvPr/>
            </p:nvGrpSpPr>
            <p:grpSpPr>
              <a:xfrm rot="10800000">
                <a:off x="2532079" y="1194319"/>
                <a:ext cx="27175" cy="121077"/>
                <a:chOff x="2070100" y="2563700"/>
                <a:chExt cx="92400" cy="411825"/>
              </a:xfrm>
            </p:grpSpPr>
            <p:cxnSp>
              <p:nvCxnSpPr>
                <p:cNvPr id="1012" name="Google Shape;1012;p41"/>
                <p:cNvCxnSpPr/>
                <p:nvPr/>
              </p:nvCxnSpPr>
              <p:spPr>
                <a:xfrm>
                  <a:off x="2116300" y="2616125"/>
                  <a:ext cx="0" cy="359400"/>
                </a:xfrm>
                <a:prstGeom prst="straightConnector1">
                  <a:avLst/>
                </a:prstGeom>
                <a:noFill/>
                <a:ln w="9525" cap="flat" cmpd="sng">
                  <a:solidFill>
                    <a:srgbClr val="FF4094"/>
                  </a:solidFill>
                  <a:prstDash val="solid"/>
                  <a:round/>
                  <a:headEnd type="none" w="sm" len="sm"/>
                  <a:tailEnd type="none" w="sm" len="sm"/>
                </a:ln>
              </p:spPr>
            </p:cxnSp>
            <p:sp>
              <p:nvSpPr>
                <p:cNvPr id="1013" name="Google Shape;1013;p41"/>
                <p:cNvSpPr/>
                <p:nvPr/>
              </p:nvSpPr>
              <p:spPr>
                <a:xfrm>
                  <a:off x="2070100" y="2563700"/>
                  <a:ext cx="92400" cy="92400"/>
                </a:xfrm>
                <a:prstGeom prst="ellipse">
                  <a:avLst/>
                </a:pr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 name="Google Shape;1014;p41"/>
              <p:cNvSpPr/>
              <p:nvPr/>
            </p:nvSpPr>
            <p:spPr>
              <a:xfrm>
                <a:off x="2546107" y="1194219"/>
                <a:ext cx="690900" cy="393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41"/>
            <p:cNvGrpSpPr/>
            <p:nvPr/>
          </p:nvGrpSpPr>
          <p:grpSpPr>
            <a:xfrm>
              <a:off x="4391829" y="2608994"/>
              <a:ext cx="1538927" cy="317652"/>
              <a:chOff x="4808316" y="2800065"/>
              <a:chExt cx="1999386" cy="412910"/>
            </a:xfrm>
          </p:grpSpPr>
          <p:sp>
            <p:nvSpPr>
              <p:cNvPr id="1016" name="Google Shape;1016;p41"/>
              <p:cNvSpPr/>
              <p:nvPr/>
            </p:nvSpPr>
            <p:spPr>
              <a:xfrm>
                <a:off x="4849302" y="3079475"/>
                <a:ext cx="1958400" cy="133500"/>
              </a:xfrm>
              <a:prstGeom prst="rect">
                <a:avLst/>
              </a:prstGeom>
              <a:solidFill>
                <a:srgbClr val="FF4094"/>
              </a:solidFill>
              <a:ln w="9525" cap="flat" cmpd="sng">
                <a:solidFill>
                  <a:srgbClr val="FF409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 name="Google Shape;1017;p41"/>
              <p:cNvGrpSpPr/>
              <p:nvPr/>
            </p:nvGrpSpPr>
            <p:grpSpPr>
              <a:xfrm>
                <a:off x="4808316" y="2800065"/>
                <a:ext cx="92400" cy="411825"/>
                <a:chOff x="845575" y="2563700"/>
                <a:chExt cx="92400" cy="411825"/>
              </a:xfrm>
            </p:grpSpPr>
            <p:cxnSp>
              <p:nvCxnSpPr>
                <p:cNvPr id="1018" name="Google Shape;1018;p41"/>
                <p:cNvCxnSpPr/>
                <p:nvPr/>
              </p:nvCxnSpPr>
              <p:spPr>
                <a:xfrm>
                  <a:off x="891775" y="2616125"/>
                  <a:ext cx="0" cy="359400"/>
                </a:xfrm>
                <a:prstGeom prst="straightConnector1">
                  <a:avLst/>
                </a:prstGeom>
                <a:noFill/>
                <a:ln w="9525" cap="flat" cmpd="sng">
                  <a:solidFill>
                    <a:srgbClr val="FF4094"/>
                  </a:solidFill>
                  <a:prstDash val="solid"/>
                  <a:round/>
                  <a:headEnd type="none" w="sm" len="sm"/>
                  <a:tailEnd type="none" w="sm" len="sm"/>
                </a:ln>
              </p:spPr>
            </p:cxnSp>
            <p:sp>
              <p:nvSpPr>
                <p:cNvPr id="1019" name="Google Shape;1019;p41"/>
                <p:cNvSpPr/>
                <p:nvPr/>
              </p:nvSpPr>
              <p:spPr>
                <a:xfrm>
                  <a:off x="845575" y="2563700"/>
                  <a:ext cx="92400" cy="92400"/>
                </a:xfrm>
                <a:prstGeom prst="ellipse">
                  <a:avLst/>
                </a:pr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 name="Google Shape;1020;p41"/>
            <p:cNvGrpSpPr/>
            <p:nvPr/>
          </p:nvGrpSpPr>
          <p:grpSpPr>
            <a:xfrm>
              <a:off x="1368997" y="2609029"/>
              <a:ext cx="1547120" cy="318046"/>
              <a:chOff x="803163" y="1111974"/>
              <a:chExt cx="591158" cy="121545"/>
            </a:xfrm>
          </p:grpSpPr>
          <p:grpSp>
            <p:nvGrpSpPr>
              <p:cNvPr id="1021" name="Google Shape;1021;p41"/>
              <p:cNvGrpSpPr/>
              <p:nvPr/>
            </p:nvGrpSpPr>
            <p:grpSpPr>
              <a:xfrm>
                <a:off x="803163" y="1111974"/>
                <a:ext cx="27175" cy="121077"/>
                <a:chOff x="845575" y="2563700"/>
                <a:chExt cx="92400" cy="411825"/>
              </a:xfrm>
            </p:grpSpPr>
            <p:cxnSp>
              <p:nvCxnSpPr>
                <p:cNvPr id="1022" name="Google Shape;1022;p41"/>
                <p:cNvCxnSpPr/>
                <p:nvPr/>
              </p:nvCxnSpPr>
              <p:spPr>
                <a:xfrm>
                  <a:off x="891775" y="2616125"/>
                  <a:ext cx="0" cy="359400"/>
                </a:xfrm>
                <a:prstGeom prst="straightConnector1">
                  <a:avLst/>
                </a:prstGeom>
                <a:noFill/>
                <a:ln w="9525" cap="flat" cmpd="sng">
                  <a:solidFill>
                    <a:srgbClr val="FF4094"/>
                  </a:solidFill>
                  <a:prstDash val="solid"/>
                  <a:round/>
                  <a:headEnd type="none" w="sm" len="sm"/>
                  <a:tailEnd type="none" w="sm" len="sm"/>
                </a:ln>
              </p:spPr>
            </p:cxnSp>
            <p:sp>
              <p:nvSpPr>
                <p:cNvPr id="1023" name="Google Shape;1023;p41"/>
                <p:cNvSpPr/>
                <p:nvPr/>
              </p:nvSpPr>
              <p:spPr>
                <a:xfrm>
                  <a:off x="845575" y="2563700"/>
                  <a:ext cx="92400" cy="92400"/>
                </a:xfrm>
                <a:prstGeom prst="ellipse">
                  <a:avLst/>
                </a:pr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 name="Google Shape;1024;p41"/>
              <p:cNvSpPr/>
              <p:nvPr/>
            </p:nvSpPr>
            <p:spPr>
              <a:xfrm>
                <a:off x="818321" y="1194219"/>
                <a:ext cx="576000" cy="39300"/>
              </a:xfrm>
              <a:prstGeom prst="rect">
                <a:avLst/>
              </a:prstGeom>
              <a:solidFill>
                <a:srgbClr val="FF4094"/>
              </a:solidFill>
              <a:ln w="9525" cap="flat" cmpd="sng">
                <a:solidFill>
                  <a:srgbClr val="FF409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5" name="Google Shape;1025;p41"/>
          <p:cNvSpPr txBox="1"/>
          <p:nvPr/>
        </p:nvSpPr>
        <p:spPr>
          <a:xfrm>
            <a:off x="720000" y="1770050"/>
            <a:ext cx="10452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2000</a:t>
            </a:r>
            <a:endParaRPr sz="1600">
              <a:solidFill>
                <a:srgbClr val="FFAB40"/>
              </a:solidFill>
              <a:latin typeface="Krona One"/>
              <a:ea typeface="Krona One"/>
              <a:cs typeface="Krona One"/>
              <a:sym typeface="Krona One"/>
            </a:endParaRPr>
          </a:p>
        </p:txBody>
      </p:sp>
      <p:sp>
        <p:nvSpPr>
          <p:cNvPr id="1026" name="Google Shape;1026;p41"/>
          <p:cNvSpPr txBox="1"/>
          <p:nvPr/>
        </p:nvSpPr>
        <p:spPr>
          <a:xfrm>
            <a:off x="720000" y="2069250"/>
            <a:ext cx="1831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Despite being red, Mars is a cold place</a:t>
            </a:r>
            <a:endParaRPr>
              <a:solidFill>
                <a:srgbClr val="263238"/>
              </a:solidFill>
              <a:latin typeface="Manjari"/>
              <a:ea typeface="Manjari"/>
              <a:cs typeface="Manjari"/>
              <a:sym typeface="Manjari"/>
            </a:endParaRPr>
          </a:p>
        </p:txBody>
      </p:sp>
      <p:sp>
        <p:nvSpPr>
          <p:cNvPr id="1027" name="Google Shape;1027;p41"/>
          <p:cNvSpPr txBox="1"/>
          <p:nvPr/>
        </p:nvSpPr>
        <p:spPr>
          <a:xfrm>
            <a:off x="3656250" y="1770050"/>
            <a:ext cx="10452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2010</a:t>
            </a:r>
            <a:endParaRPr sz="1600">
              <a:solidFill>
                <a:srgbClr val="FFAB40"/>
              </a:solidFill>
              <a:latin typeface="Krona One"/>
              <a:ea typeface="Krona One"/>
              <a:cs typeface="Krona One"/>
              <a:sym typeface="Krona One"/>
            </a:endParaRPr>
          </a:p>
        </p:txBody>
      </p:sp>
      <p:sp>
        <p:nvSpPr>
          <p:cNvPr id="1028" name="Google Shape;1028;p41"/>
          <p:cNvSpPr txBox="1"/>
          <p:nvPr/>
        </p:nvSpPr>
        <p:spPr>
          <a:xfrm>
            <a:off x="3656250" y="2069250"/>
            <a:ext cx="1831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It’s a gas giant and the biggest planet</a:t>
            </a:r>
            <a:endParaRPr>
              <a:solidFill>
                <a:srgbClr val="263238"/>
              </a:solidFill>
              <a:latin typeface="Manjari"/>
              <a:ea typeface="Manjari"/>
              <a:cs typeface="Manjari"/>
              <a:sym typeface="Manjari"/>
            </a:endParaRPr>
          </a:p>
        </p:txBody>
      </p:sp>
      <p:sp>
        <p:nvSpPr>
          <p:cNvPr id="1029" name="Google Shape;1029;p41"/>
          <p:cNvSpPr txBox="1"/>
          <p:nvPr/>
        </p:nvSpPr>
        <p:spPr>
          <a:xfrm>
            <a:off x="6592500" y="1770050"/>
            <a:ext cx="10452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2020</a:t>
            </a:r>
            <a:endParaRPr sz="1600">
              <a:solidFill>
                <a:srgbClr val="FFAB40"/>
              </a:solidFill>
              <a:latin typeface="Krona One"/>
              <a:ea typeface="Krona One"/>
              <a:cs typeface="Krona One"/>
              <a:sym typeface="Krona One"/>
            </a:endParaRPr>
          </a:p>
        </p:txBody>
      </p:sp>
      <p:sp>
        <p:nvSpPr>
          <p:cNvPr id="1030" name="Google Shape;1030;p41"/>
          <p:cNvSpPr txBox="1"/>
          <p:nvPr/>
        </p:nvSpPr>
        <p:spPr>
          <a:xfrm>
            <a:off x="6592500" y="2069250"/>
            <a:ext cx="1831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Mercury is the smallest planet</a:t>
            </a:r>
            <a:endParaRPr>
              <a:solidFill>
                <a:srgbClr val="263238"/>
              </a:solidFill>
              <a:latin typeface="Manjari"/>
              <a:ea typeface="Manjari"/>
              <a:cs typeface="Manjari"/>
              <a:sym typeface="Manjari"/>
            </a:endParaRPr>
          </a:p>
        </p:txBody>
      </p:sp>
      <p:sp>
        <p:nvSpPr>
          <p:cNvPr id="1031" name="Google Shape;1031;p41"/>
          <p:cNvSpPr txBox="1"/>
          <p:nvPr/>
        </p:nvSpPr>
        <p:spPr>
          <a:xfrm>
            <a:off x="2188125" y="3341675"/>
            <a:ext cx="10452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2005</a:t>
            </a:r>
            <a:endParaRPr sz="1600">
              <a:solidFill>
                <a:srgbClr val="FFAB40"/>
              </a:solidFill>
              <a:latin typeface="Krona One"/>
              <a:ea typeface="Krona One"/>
              <a:cs typeface="Krona One"/>
              <a:sym typeface="Krona One"/>
            </a:endParaRPr>
          </a:p>
        </p:txBody>
      </p:sp>
      <p:sp>
        <p:nvSpPr>
          <p:cNvPr id="1032" name="Google Shape;1032;p41"/>
          <p:cNvSpPr txBox="1"/>
          <p:nvPr/>
        </p:nvSpPr>
        <p:spPr>
          <a:xfrm>
            <a:off x="2188125" y="3640875"/>
            <a:ext cx="1831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Venus has a beautiful name</a:t>
            </a:r>
            <a:endParaRPr>
              <a:solidFill>
                <a:srgbClr val="263238"/>
              </a:solidFill>
              <a:latin typeface="Manjari"/>
              <a:ea typeface="Manjari"/>
              <a:cs typeface="Manjari"/>
              <a:sym typeface="Manjari"/>
            </a:endParaRPr>
          </a:p>
        </p:txBody>
      </p:sp>
      <p:sp>
        <p:nvSpPr>
          <p:cNvPr id="1033" name="Google Shape;1033;p41"/>
          <p:cNvSpPr txBox="1"/>
          <p:nvPr/>
        </p:nvSpPr>
        <p:spPr>
          <a:xfrm>
            <a:off x="5124375" y="3341675"/>
            <a:ext cx="1045200" cy="33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rgbClr val="FFAB40"/>
                </a:solidFill>
                <a:latin typeface="Krona One"/>
                <a:ea typeface="Krona One"/>
                <a:cs typeface="Krona One"/>
                <a:sym typeface="Krona One"/>
              </a:rPr>
              <a:t>2015</a:t>
            </a:r>
            <a:endParaRPr sz="1600">
              <a:solidFill>
                <a:srgbClr val="FFAB40"/>
              </a:solidFill>
              <a:latin typeface="Krona One"/>
              <a:ea typeface="Krona One"/>
              <a:cs typeface="Krona One"/>
              <a:sym typeface="Krona One"/>
            </a:endParaRPr>
          </a:p>
        </p:txBody>
      </p:sp>
      <p:sp>
        <p:nvSpPr>
          <p:cNvPr id="1034" name="Google Shape;1034;p41"/>
          <p:cNvSpPr txBox="1"/>
          <p:nvPr/>
        </p:nvSpPr>
        <p:spPr>
          <a:xfrm>
            <a:off x="5124375" y="3640875"/>
            <a:ext cx="1831500" cy="65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263238"/>
                </a:solidFill>
                <a:latin typeface="Manjari"/>
                <a:ea typeface="Manjari"/>
                <a:cs typeface="Manjari"/>
                <a:sym typeface="Manjari"/>
              </a:rPr>
              <a:t>Saturn is a gas giant and has rings</a:t>
            </a:r>
            <a:endParaRPr>
              <a:solidFill>
                <a:srgbClr val="263238"/>
              </a:solidFill>
              <a:latin typeface="Manjari"/>
              <a:ea typeface="Manjari"/>
              <a:cs typeface="Manjari"/>
              <a:sym typeface="Manjari"/>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113"/>
        <p:cNvGrpSpPr/>
        <p:nvPr/>
      </p:nvGrpSpPr>
      <p:grpSpPr>
        <a:xfrm>
          <a:off x="0" y="0"/>
          <a:ext cx="0" cy="0"/>
          <a:chOff x="0" y="0"/>
          <a:chExt cx="0" cy="0"/>
        </a:xfrm>
      </p:grpSpPr>
      <p:grpSp>
        <p:nvGrpSpPr>
          <p:cNvPr id="9114" name="Google Shape;9114;p81"/>
          <p:cNvGrpSpPr/>
          <p:nvPr/>
        </p:nvGrpSpPr>
        <p:grpSpPr>
          <a:xfrm>
            <a:off x="2126623" y="3607908"/>
            <a:ext cx="1102891" cy="760337"/>
            <a:chOff x="4967783" y="2151471"/>
            <a:chExt cx="3920692" cy="2702940"/>
          </a:xfrm>
        </p:grpSpPr>
        <p:grpSp>
          <p:nvGrpSpPr>
            <p:cNvPr id="9115" name="Google Shape;9115;p81"/>
            <p:cNvGrpSpPr/>
            <p:nvPr/>
          </p:nvGrpSpPr>
          <p:grpSpPr>
            <a:xfrm>
              <a:off x="5045709" y="2252109"/>
              <a:ext cx="3761071" cy="2501708"/>
              <a:chOff x="2691784" y="1805334"/>
              <a:chExt cx="3761071" cy="2501708"/>
            </a:xfrm>
          </p:grpSpPr>
          <p:sp>
            <p:nvSpPr>
              <p:cNvPr id="9116" name="Google Shape;9116;p8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81"/>
            <p:cNvGrpSpPr/>
            <p:nvPr/>
          </p:nvGrpSpPr>
          <p:grpSpPr>
            <a:xfrm>
              <a:off x="4967783" y="2151471"/>
              <a:ext cx="3920692" cy="2702940"/>
              <a:chOff x="2613858" y="1704696"/>
              <a:chExt cx="3920692" cy="2702940"/>
            </a:xfrm>
          </p:grpSpPr>
          <p:sp>
            <p:nvSpPr>
              <p:cNvPr id="9124" name="Google Shape;9124;p8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29" name="Google Shape;9129;p81"/>
          <p:cNvGrpSpPr/>
          <p:nvPr/>
        </p:nvGrpSpPr>
        <p:grpSpPr>
          <a:xfrm>
            <a:off x="3530532" y="1496185"/>
            <a:ext cx="1561911" cy="708580"/>
            <a:chOff x="3530532" y="1496185"/>
            <a:chExt cx="1561911" cy="708580"/>
          </a:xfrm>
        </p:grpSpPr>
        <p:grpSp>
          <p:nvGrpSpPr>
            <p:cNvPr id="9130" name="Google Shape;9130;p81"/>
            <p:cNvGrpSpPr/>
            <p:nvPr/>
          </p:nvGrpSpPr>
          <p:grpSpPr>
            <a:xfrm>
              <a:off x="3720318" y="1857562"/>
              <a:ext cx="1372125" cy="54"/>
              <a:chOff x="3720318" y="1857562"/>
              <a:chExt cx="1372125" cy="54"/>
            </a:xfrm>
          </p:grpSpPr>
          <p:cxnSp>
            <p:nvCxnSpPr>
              <p:cNvPr id="9131" name="Google Shape;9131;p81"/>
              <p:cNvCxnSpPr>
                <a:endCxn id="9132"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33" name="Google Shape;9133;p8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34" name="Google Shape;9134;p8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135" name="Google Shape;9135;p81"/>
              <p:cNvCxnSpPr>
                <a:stCxn id="9132"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136" name="Google Shape;9136;p81"/>
            <p:cNvGrpSpPr/>
            <p:nvPr/>
          </p:nvGrpSpPr>
          <p:grpSpPr>
            <a:xfrm>
              <a:off x="3567462" y="1496185"/>
              <a:ext cx="286587" cy="272914"/>
              <a:chOff x="3567462" y="1496185"/>
              <a:chExt cx="286587" cy="272914"/>
            </a:xfrm>
          </p:grpSpPr>
          <p:cxnSp>
            <p:nvCxnSpPr>
              <p:cNvPr id="9137" name="Google Shape;9137;p8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138" name="Google Shape;9138;p81"/>
              <p:cNvSpPr/>
              <p:nvPr/>
            </p:nvSpPr>
            <p:spPr>
              <a:xfrm>
                <a:off x="3567462"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9" name="Google Shape;9139;p8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1" name="Google Shape;9141;p81"/>
            <p:cNvGrpSpPr/>
            <p:nvPr/>
          </p:nvGrpSpPr>
          <p:grpSpPr>
            <a:xfrm>
              <a:off x="3929014" y="1960574"/>
              <a:ext cx="286587" cy="242378"/>
              <a:chOff x="3929014" y="1960574"/>
              <a:chExt cx="286587" cy="242378"/>
            </a:xfrm>
          </p:grpSpPr>
          <p:cxnSp>
            <p:nvCxnSpPr>
              <p:cNvPr id="9142" name="Google Shape;9142;p8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143" name="Google Shape;9143;p81"/>
              <p:cNvSpPr/>
              <p:nvPr/>
            </p:nvSpPr>
            <p:spPr>
              <a:xfrm>
                <a:off x="3929014" y="2103016"/>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81"/>
            <p:cNvGrpSpPr/>
            <p:nvPr/>
          </p:nvGrpSpPr>
          <p:grpSpPr>
            <a:xfrm>
              <a:off x="4290828" y="1496185"/>
              <a:ext cx="286587" cy="272914"/>
              <a:chOff x="4290828" y="1496185"/>
              <a:chExt cx="286587" cy="272914"/>
            </a:xfrm>
          </p:grpSpPr>
          <p:cxnSp>
            <p:nvCxnSpPr>
              <p:cNvPr id="9145" name="Google Shape;9145;p8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146" name="Google Shape;9146;p81"/>
              <p:cNvSpPr/>
              <p:nvPr/>
            </p:nvSpPr>
            <p:spPr>
              <a:xfrm>
                <a:off x="4290828"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7" name="Google Shape;9147;p8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81"/>
            <p:cNvGrpSpPr/>
            <p:nvPr/>
          </p:nvGrpSpPr>
          <p:grpSpPr>
            <a:xfrm>
              <a:off x="4657726" y="1959674"/>
              <a:ext cx="286500" cy="245092"/>
              <a:chOff x="4657726" y="1959674"/>
              <a:chExt cx="286500" cy="245092"/>
            </a:xfrm>
          </p:grpSpPr>
          <p:cxnSp>
            <p:nvCxnSpPr>
              <p:cNvPr id="9149" name="Google Shape;9149;p8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150" name="Google Shape;9150;p8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1" name="Google Shape;9151;p81"/>
          <p:cNvGrpSpPr/>
          <p:nvPr/>
        </p:nvGrpSpPr>
        <p:grpSpPr>
          <a:xfrm>
            <a:off x="3512551" y="2358282"/>
            <a:ext cx="1597045" cy="378522"/>
            <a:chOff x="3512551" y="2358282"/>
            <a:chExt cx="1597045" cy="378522"/>
          </a:xfrm>
        </p:grpSpPr>
        <p:grpSp>
          <p:nvGrpSpPr>
            <p:cNvPr id="9152" name="Google Shape;9152;p81"/>
            <p:cNvGrpSpPr/>
            <p:nvPr/>
          </p:nvGrpSpPr>
          <p:grpSpPr>
            <a:xfrm>
              <a:off x="3738198" y="2553002"/>
              <a:ext cx="1145834" cy="117"/>
              <a:chOff x="3738198" y="2553002"/>
              <a:chExt cx="1145834" cy="117"/>
            </a:xfrm>
          </p:grpSpPr>
          <p:cxnSp>
            <p:nvCxnSpPr>
              <p:cNvPr id="9153" name="Google Shape;9153;p8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154" name="Google Shape;9154;p8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155" name="Google Shape;9155;p81"/>
              <p:cNvCxnSpPr>
                <a:stCxn id="9156" idx="6"/>
                <a:endCxn id="9157"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158" name="Google Shape;9158;p81"/>
            <p:cNvGrpSpPr/>
            <p:nvPr/>
          </p:nvGrpSpPr>
          <p:grpSpPr>
            <a:xfrm>
              <a:off x="3969644" y="2440153"/>
              <a:ext cx="225853" cy="296651"/>
              <a:chOff x="3969644" y="2440153"/>
              <a:chExt cx="225853" cy="296651"/>
            </a:xfrm>
          </p:grpSpPr>
          <p:cxnSp>
            <p:nvCxnSpPr>
              <p:cNvPr id="9159" name="Google Shape;9159;p81"/>
              <p:cNvCxnSpPr/>
              <p:nvPr/>
            </p:nvCxnSpPr>
            <p:spPr>
              <a:xfrm>
                <a:off x="4082390" y="2637031"/>
                <a:ext cx="0" cy="99772"/>
              </a:xfrm>
              <a:prstGeom prst="straightConnector1">
                <a:avLst/>
              </a:prstGeom>
              <a:noFill/>
              <a:ln w="9525" cap="flat" cmpd="sng">
                <a:solidFill>
                  <a:srgbClr val="435D74"/>
                </a:solidFill>
                <a:prstDash val="solid"/>
                <a:round/>
                <a:headEnd type="none" w="med" len="med"/>
                <a:tailEnd type="none" w="med" len="med"/>
              </a:ln>
            </p:spPr>
          </p:cxnSp>
          <p:sp>
            <p:nvSpPr>
              <p:cNvPr id="9157" name="Google Shape;9157;p81"/>
              <p:cNvSpPr/>
              <p:nvPr/>
            </p:nvSpPr>
            <p:spPr>
              <a:xfrm>
                <a:off x="3969644" y="2440153"/>
                <a:ext cx="225853" cy="225853"/>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3998471" y="2468982"/>
                <a:ext cx="168273" cy="168273"/>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81"/>
            <p:cNvGrpSpPr/>
            <p:nvPr/>
          </p:nvGrpSpPr>
          <p:grpSpPr>
            <a:xfrm>
              <a:off x="4426818" y="2358282"/>
              <a:ext cx="225613" cy="307569"/>
              <a:chOff x="4426818" y="2358282"/>
              <a:chExt cx="225613" cy="307569"/>
            </a:xfrm>
          </p:grpSpPr>
          <p:cxnSp>
            <p:nvCxnSpPr>
              <p:cNvPr id="9162" name="Google Shape;9162;p81"/>
              <p:cNvCxnSpPr>
                <a:stCxn id="9163" idx="0"/>
              </p:cNvCxnSpPr>
              <p:nvPr/>
            </p:nvCxnSpPr>
            <p:spPr>
              <a:xfrm rot="10800000">
                <a:off x="4539662"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164" name="Google Shape;9164;p81"/>
              <p:cNvSpPr/>
              <p:nvPr/>
            </p:nvSpPr>
            <p:spPr>
              <a:xfrm>
                <a:off x="4426818"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1"/>
              <p:cNvSpPr/>
              <p:nvPr/>
            </p:nvSpPr>
            <p:spPr>
              <a:xfrm>
                <a:off x="4455644"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81"/>
            <p:cNvGrpSpPr/>
            <p:nvPr/>
          </p:nvGrpSpPr>
          <p:grpSpPr>
            <a:xfrm>
              <a:off x="4883984" y="2440153"/>
              <a:ext cx="225613" cy="296486"/>
              <a:chOff x="4883984" y="2440153"/>
              <a:chExt cx="225613" cy="296486"/>
            </a:xfrm>
          </p:grpSpPr>
          <p:cxnSp>
            <p:nvCxnSpPr>
              <p:cNvPr id="9166" name="Google Shape;9166;p81"/>
              <p:cNvCxnSpPr/>
              <p:nvPr/>
            </p:nvCxnSpPr>
            <p:spPr>
              <a:xfrm>
                <a:off x="4996858" y="2637031"/>
                <a:ext cx="0" cy="99608"/>
              </a:xfrm>
              <a:prstGeom prst="straightConnector1">
                <a:avLst/>
              </a:prstGeom>
              <a:noFill/>
              <a:ln w="9525" cap="flat" cmpd="sng">
                <a:solidFill>
                  <a:srgbClr val="435D74"/>
                </a:solidFill>
                <a:prstDash val="solid"/>
                <a:round/>
                <a:headEnd type="none" w="med" len="med"/>
                <a:tailEnd type="none" w="med" len="med"/>
              </a:ln>
            </p:spPr>
          </p:cxnSp>
          <p:sp>
            <p:nvSpPr>
              <p:cNvPr id="9167" name="Google Shape;9167;p81"/>
              <p:cNvSpPr/>
              <p:nvPr/>
            </p:nvSpPr>
            <p:spPr>
              <a:xfrm>
                <a:off x="4883984"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1"/>
              <p:cNvSpPr/>
              <p:nvPr/>
            </p:nvSpPr>
            <p:spPr>
              <a:xfrm>
                <a:off x="4912810"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81"/>
            <p:cNvGrpSpPr/>
            <p:nvPr/>
          </p:nvGrpSpPr>
          <p:grpSpPr>
            <a:xfrm>
              <a:off x="3512551" y="2358356"/>
              <a:ext cx="225647" cy="307629"/>
              <a:chOff x="2182679" y="2005014"/>
              <a:chExt cx="792300" cy="1080158"/>
            </a:xfrm>
          </p:grpSpPr>
          <p:cxnSp>
            <p:nvCxnSpPr>
              <p:cNvPr id="9170" name="Google Shape;9170;p81"/>
              <p:cNvCxnSpPr>
                <a:stCxn id="9171"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156" name="Google Shape;9156;p8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2" name="Google Shape;9172;p81"/>
          <p:cNvGrpSpPr/>
          <p:nvPr/>
        </p:nvGrpSpPr>
        <p:grpSpPr>
          <a:xfrm>
            <a:off x="6872633" y="1182079"/>
            <a:ext cx="1559809" cy="722610"/>
            <a:chOff x="634175" y="2986275"/>
            <a:chExt cx="3147949" cy="1458344"/>
          </a:xfrm>
        </p:grpSpPr>
        <p:cxnSp>
          <p:nvCxnSpPr>
            <p:cNvPr id="9173" name="Google Shape;9173;p81"/>
            <p:cNvCxnSpPr>
              <a:stCxn id="9174" idx="4"/>
              <a:endCxn id="9175"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176" name="Google Shape;9176;p81"/>
            <p:cNvCxnSpPr>
              <a:stCxn id="9175" idx="0"/>
              <a:endCxn id="9177"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178" name="Google Shape;9178;p81"/>
            <p:cNvCxnSpPr>
              <a:stCxn id="9177" idx="4"/>
              <a:endCxn id="9179"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180" name="Google Shape;9180;p81"/>
            <p:cNvCxnSpPr>
              <a:stCxn id="9179" idx="0"/>
              <a:endCxn id="918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181" name="Google Shape;9181;p8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77" name="Google Shape;9177;p8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74" name="Google Shape;9174;p8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79" name="Google Shape;9179;p8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175" name="Google Shape;9175;p8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182" name="Google Shape;9182;p81"/>
          <p:cNvGrpSpPr/>
          <p:nvPr/>
        </p:nvGrpSpPr>
        <p:grpSpPr>
          <a:xfrm>
            <a:off x="3526424" y="2891987"/>
            <a:ext cx="1570719" cy="294123"/>
            <a:chOff x="998425" y="1182125"/>
            <a:chExt cx="1065400" cy="199500"/>
          </a:xfrm>
        </p:grpSpPr>
        <p:sp>
          <p:nvSpPr>
            <p:cNvPr id="9183" name="Google Shape;9183;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81"/>
          <p:cNvGrpSpPr/>
          <p:nvPr/>
        </p:nvGrpSpPr>
        <p:grpSpPr>
          <a:xfrm>
            <a:off x="6869680" y="2009474"/>
            <a:ext cx="1565716" cy="366729"/>
            <a:chOff x="1247650" y="2075423"/>
            <a:chExt cx="6648477" cy="1557238"/>
          </a:xfrm>
        </p:grpSpPr>
        <p:sp>
          <p:nvSpPr>
            <p:cNvPr id="9189" name="Google Shape;9189;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81"/>
          <p:cNvGrpSpPr/>
          <p:nvPr/>
        </p:nvGrpSpPr>
        <p:grpSpPr>
          <a:xfrm>
            <a:off x="6853992" y="3158178"/>
            <a:ext cx="1597092" cy="663663"/>
            <a:chOff x="6796238" y="3158184"/>
            <a:chExt cx="1630351" cy="677483"/>
          </a:xfrm>
        </p:grpSpPr>
        <p:cxnSp>
          <p:nvCxnSpPr>
            <p:cNvPr id="9196" name="Google Shape;9196;p81"/>
            <p:cNvCxnSpPr/>
            <p:nvPr/>
          </p:nvCxnSpPr>
          <p:spPr>
            <a:xfrm>
              <a:off x="7012244"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9197" name="Google Shape;9197;p81"/>
            <p:cNvCxnSpPr/>
            <p:nvPr/>
          </p:nvCxnSpPr>
          <p:spPr>
            <a:xfrm>
              <a:off x="7810957"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9198" name="Google Shape;9198;p81"/>
            <p:cNvCxnSpPr/>
            <p:nvPr/>
          </p:nvCxnSpPr>
          <p:spPr>
            <a:xfrm rot="10800000">
              <a:off x="8196652" y="3170679"/>
              <a:ext cx="0" cy="169947"/>
            </a:xfrm>
            <a:prstGeom prst="straightConnector1">
              <a:avLst/>
            </a:prstGeom>
            <a:noFill/>
            <a:ln w="9525" cap="flat" cmpd="sng">
              <a:solidFill>
                <a:srgbClr val="A5B7C6"/>
              </a:solidFill>
              <a:prstDash val="solid"/>
              <a:round/>
              <a:headEnd type="none" w="med" len="med"/>
              <a:tailEnd type="diamond" w="med" len="med"/>
            </a:ln>
          </p:spPr>
        </p:cxnSp>
        <p:cxnSp>
          <p:nvCxnSpPr>
            <p:cNvPr id="9199" name="Google Shape;9199;p81"/>
            <p:cNvCxnSpPr/>
            <p:nvPr/>
          </p:nvCxnSpPr>
          <p:spPr>
            <a:xfrm rot="10800000">
              <a:off x="7411601" y="3158184"/>
              <a:ext cx="0" cy="170813"/>
            </a:xfrm>
            <a:prstGeom prst="straightConnector1">
              <a:avLst/>
            </a:prstGeom>
            <a:noFill/>
            <a:ln w="9525" cap="flat" cmpd="sng">
              <a:solidFill>
                <a:srgbClr val="A5B7C6"/>
              </a:solidFill>
              <a:prstDash val="solid"/>
              <a:round/>
              <a:headEnd type="none" w="med" len="med"/>
              <a:tailEnd type="diamond" w="med" len="med"/>
            </a:ln>
          </p:spPr>
        </p:cxnSp>
        <p:grpSp>
          <p:nvGrpSpPr>
            <p:cNvPr id="9200" name="Google Shape;9200;p81"/>
            <p:cNvGrpSpPr/>
            <p:nvPr/>
          </p:nvGrpSpPr>
          <p:grpSpPr>
            <a:xfrm>
              <a:off x="6796238" y="3311904"/>
              <a:ext cx="1630351" cy="377711"/>
              <a:chOff x="6796238" y="3311904"/>
              <a:chExt cx="1630351" cy="377711"/>
            </a:xfrm>
          </p:grpSpPr>
          <p:sp>
            <p:nvSpPr>
              <p:cNvPr id="9201" name="Google Shape;9201;p81"/>
              <p:cNvSpPr/>
              <p:nvPr/>
            </p:nvSpPr>
            <p:spPr>
              <a:xfrm>
                <a:off x="6796238" y="3311904"/>
                <a:ext cx="798057" cy="377711"/>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7628207" y="3311904"/>
                <a:ext cx="798382" cy="377711"/>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7229098" y="3311904"/>
                <a:ext cx="762854" cy="377711"/>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4" name="Google Shape;9204;p81"/>
          <p:cNvGrpSpPr/>
          <p:nvPr/>
        </p:nvGrpSpPr>
        <p:grpSpPr>
          <a:xfrm>
            <a:off x="5375130" y="1179681"/>
            <a:ext cx="1368606" cy="1593805"/>
            <a:chOff x="1839112" y="2209163"/>
            <a:chExt cx="1918159" cy="2233784"/>
          </a:xfrm>
        </p:grpSpPr>
        <p:sp>
          <p:nvSpPr>
            <p:cNvPr id="9205" name="Google Shape;9205;p8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8" name="Google Shape;9208;p81"/>
            <p:cNvCxnSpPr>
              <a:stCxn id="9205" idx="6"/>
              <a:endCxn id="9206"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209" name="Google Shape;9209;p81"/>
            <p:cNvCxnSpPr>
              <a:stCxn id="9206" idx="4"/>
              <a:endCxn id="9210"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211" name="Google Shape;9211;p81"/>
            <p:cNvCxnSpPr>
              <a:stCxn id="9210" idx="6"/>
              <a:endCxn id="9207"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212" name="Google Shape;9212;p81"/>
            <p:cNvCxnSpPr>
              <a:stCxn id="9207" idx="4"/>
              <a:endCxn id="9213"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210" name="Google Shape;9210;p8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5" name="Google Shape;9215;p81"/>
            <p:cNvCxnSpPr>
              <a:endCxn id="9214"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216" name="Google Shape;9216;p81"/>
          <p:cNvGrpSpPr/>
          <p:nvPr/>
        </p:nvGrpSpPr>
        <p:grpSpPr>
          <a:xfrm>
            <a:off x="3507503" y="1185917"/>
            <a:ext cx="1637968" cy="154942"/>
            <a:chOff x="238125" y="2506075"/>
            <a:chExt cx="7115411" cy="673075"/>
          </a:xfrm>
        </p:grpSpPr>
        <p:sp>
          <p:nvSpPr>
            <p:cNvPr id="9217" name="Google Shape;9217;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81"/>
          <p:cNvGrpSpPr/>
          <p:nvPr/>
        </p:nvGrpSpPr>
        <p:grpSpPr>
          <a:xfrm>
            <a:off x="746187" y="1507514"/>
            <a:ext cx="2476762" cy="91743"/>
            <a:chOff x="1464850" y="436376"/>
            <a:chExt cx="6001362" cy="222300"/>
          </a:xfrm>
        </p:grpSpPr>
        <p:sp>
          <p:nvSpPr>
            <p:cNvPr id="9223" name="Google Shape;9223;p8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8" name="Google Shape;9228;p8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29" name="Google Shape;9229;p8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30" name="Google Shape;9230;p8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231" name="Google Shape;9231;p8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232" name="Google Shape;9232;p81"/>
          <p:cNvGrpSpPr/>
          <p:nvPr/>
        </p:nvGrpSpPr>
        <p:grpSpPr>
          <a:xfrm>
            <a:off x="732455" y="2742980"/>
            <a:ext cx="1452862" cy="651872"/>
            <a:chOff x="803162" y="2667727"/>
            <a:chExt cx="1412054" cy="633562"/>
          </a:xfrm>
        </p:grpSpPr>
        <p:cxnSp>
          <p:nvCxnSpPr>
            <p:cNvPr id="9233" name="Google Shape;9233;p81"/>
            <p:cNvCxnSpPr>
              <a:stCxn id="9234" idx="2"/>
              <a:endCxn id="9235" idx="0"/>
            </p:cNvCxnSpPr>
            <p:nvPr/>
          </p:nvCxnSpPr>
          <p:spPr>
            <a:xfrm rot="-5400000" flipH="1">
              <a:off x="1629188" y="267277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36" name="Google Shape;9236;p81"/>
            <p:cNvCxnSpPr>
              <a:stCxn id="9237" idx="0"/>
              <a:endCxn id="9234" idx="2"/>
            </p:cNvCxnSpPr>
            <p:nvPr/>
          </p:nvCxnSpPr>
          <p:spPr>
            <a:xfrm rot="-5400000">
              <a:off x="1259904"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38" name="Google Shape;9238;p81"/>
            <p:cNvCxnSpPr>
              <a:stCxn id="9237" idx="2"/>
              <a:endCxn id="9239" idx="0"/>
            </p:cNvCxnSpPr>
            <p:nvPr/>
          </p:nvCxnSpPr>
          <p:spPr>
            <a:xfrm rot="-5400000" flipH="1">
              <a:off x="1163454"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40" name="Google Shape;9240;p81"/>
            <p:cNvCxnSpPr>
              <a:stCxn id="9241" idx="0"/>
              <a:endCxn id="9237" idx="2"/>
            </p:cNvCxnSpPr>
            <p:nvPr/>
          </p:nvCxnSpPr>
          <p:spPr>
            <a:xfrm rot="-5400000">
              <a:off x="98713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42" name="Google Shape;9242;p81"/>
            <p:cNvCxnSpPr>
              <a:stCxn id="9235" idx="2"/>
              <a:endCxn id="9243" idx="0"/>
            </p:cNvCxnSpPr>
            <p:nvPr/>
          </p:nvCxnSpPr>
          <p:spPr>
            <a:xfrm rot="-5400000" flipH="1">
              <a:off x="1902022"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244" name="Google Shape;9244;p81"/>
            <p:cNvCxnSpPr>
              <a:stCxn id="9245" idx="0"/>
              <a:endCxn id="9235" idx="2"/>
            </p:cNvCxnSpPr>
            <p:nvPr/>
          </p:nvCxnSpPr>
          <p:spPr>
            <a:xfrm rot="-5400000">
              <a:off x="172570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241" name="Google Shape;9241;p81"/>
            <p:cNvSpPr/>
            <p:nvPr/>
          </p:nvSpPr>
          <p:spPr>
            <a:xfrm>
              <a:off x="803162"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39" name="Google Shape;9239;p81"/>
            <p:cNvSpPr/>
            <p:nvPr/>
          </p:nvSpPr>
          <p:spPr>
            <a:xfrm>
              <a:off x="1155799"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45" name="Google Shape;9245;p81"/>
            <p:cNvSpPr/>
            <p:nvPr/>
          </p:nvSpPr>
          <p:spPr>
            <a:xfrm>
              <a:off x="1541731"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43" name="Google Shape;9243;p81"/>
            <p:cNvSpPr/>
            <p:nvPr/>
          </p:nvSpPr>
          <p:spPr>
            <a:xfrm>
              <a:off x="1894368"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35" name="Google Shape;9235;p81"/>
            <p:cNvSpPr/>
            <p:nvPr/>
          </p:nvSpPr>
          <p:spPr>
            <a:xfrm>
              <a:off x="1718048"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37" name="Google Shape;9237;p81"/>
            <p:cNvSpPr/>
            <p:nvPr/>
          </p:nvSpPr>
          <p:spPr>
            <a:xfrm>
              <a:off x="979480"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234" name="Google Shape;9234;p81"/>
            <p:cNvSpPr/>
            <p:nvPr/>
          </p:nvSpPr>
          <p:spPr>
            <a:xfrm>
              <a:off x="1348764" y="2667727"/>
              <a:ext cx="320848" cy="125051"/>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246" name="Google Shape;9246;p81"/>
          <p:cNvGrpSpPr/>
          <p:nvPr/>
        </p:nvGrpSpPr>
        <p:grpSpPr>
          <a:xfrm>
            <a:off x="732447" y="1178518"/>
            <a:ext cx="2518423" cy="209218"/>
            <a:chOff x="803154" y="1111966"/>
            <a:chExt cx="2447684" cy="203341"/>
          </a:xfrm>
        </p:grpSpPr>
        <p:grpSp>
          <p:nvGrpSpPr>
            <p:cNvPr id="9247" name="Google Shape;9247;p81"/>
            <p:cNvGrpSpPr/>
            <p:nvPr/>
          </p:nvGrpSpPr>
          <p:grpSpPr>
            <a:xfrm>
              <a:off x="1958180" y="1111966"/>
              <a:ext cx="588019" cy="121396"/>
              <a:chOff x="4808316" y="2800065"/>
              <a:chExt cx="1999386" cy="412910"/>
            </a:xfrm>
          </p:grpSpPr>
          <p:sp>
            <p:nvSpPr>
              <p:cNvPr id="9248" name="Google Shape;9248;p8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9" name="Google Shape;9249;p81"/>
              <p:cNvGrpSpPr/>
              <p:nvPr/>
            </p:nvGrpSpPr>
            <p:grpSpPr>
              <a:xfrm>
                <a:off x="4808316" y="2800065"/>
                <a:ext cx="92400" cy="411825"/>
                <a:chOff x="845575" y="2563700"/>
                <a:chExt cx="92400" cy="411825"/>
              </a:xfrm>
            </p:grpSpPr>
            <p:cxnSp>
              <p:nvCxnSpPr>
                <p:cNvPr id="9250" name="Google Shape;9250;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51" name="Google Shape;9251;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252" name="Google Shape;9252;p81"/>
            <p:cNvCxnSpPr/>
            <p:nvPr/>
          </p:nvCxnSpPr>
          <p:spPr>
            <a:xfrm>
              <a:off x="3237251" y="1127387"/>
              <a:ext cx="0" cy="105664"/>
            </a:xfrm>
            <a:prstGeom prst="straightConnector1">
              <a:avLst/>
            </a:prstGeom>
            <a:noFill/>
            <a:ln w="9525" cap="flat" cmpd="sng">
              <a:solidFill>
                <a:srgbClr val="667E92"/>
              </a:solidFill>
              <a:prstDash val="solid"/>
              <a:round/>
              <a:headEnd type="none" w="sm" len="sm"/>
              <a:tailEnd type="none" w="sm" len="sm"/>
            </a:ln>
          </p:spPr>
        </p:cxnSp>
        <p:sp>
          <p:nvSpPr>
            <p:cNvPr id="9253" name="Google Shape;9253;p81"/>
            <p:cNvSpPr/>
            <p:nvPr/>
          </p:nvSpPr>
          <p:spPr>
            <a:xfrm>
              <a:off x="3223663" y="1111974"/>
              <a:ext cx="27175" cy="27166"/>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4" name="Google Shape;9254;p81"/>
            <p:cNvGrpSpPr/>
            <p:nvPr/>
          </p:nvGrpSpPr>
          <p:grpSpPr>
            <a:xfrm>
              <a:off x="803154" y="1112063"/>
              <a:ext cx="591111" cy="121410"/>
              <a:chOff x="803154" y="1112063"/>
              <a:chExt cx="591111" cy="121410"/>
            </a:xfrm>
          </p:grpSpPr>
          <p:grpSp>
            <p:nvGrpSpPr>
              <p:cNvPr id="9255" name="Google Shape;9255;p81"/>
              <p:cNvGrpSpPr/>
              <p:nvPr/>
            </p:nvGrpSpPr>
            <p:grpSpPr>
              <a:xfrm>
                <a:off x="803154" y="1112063"/>
                <a:ext cx="27174" cy="121091"/>
                <a:chOff x="845575" y="2563700"/>
                <a:chExt cx="92400" cy="411825"/>
              </a:xfrm>
            </p:grpSpPr>
            <p:cxnSp>
              <p:nvCxnSpPr>
                <p:cNvPr id="9256" name="Google Shape;9256;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57" name="Google Shape;9257;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8" name="Google Shape;9258;p81"/>
              <p:cNvSpPr/>
              <p:nvPr/>
            </p:nvSpPr>
            <p:spPr>
              <a:xfrm>
                <a:off x="818321" y="1194219"/>
                <a:ext cx="575943" cy="39254"/>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1"/>
            <p:cNvGrpSpPr/>
            <p:nvPr/>
          </p:nvGrpSpPr>
          <p:grpSpPr>
            <a:xfrm>
              <a:off x="1381934" y="1194217"/>
              <a:ext cx="588259" cy="121091"/>
              <a:chOff x="1381934" y="1194217"/>
              <a:chExt cx="588259" cy="121091"/>
            </a:xfrm>
          </p:grpSpPr>
          <p:grpSp>
            <p:nvGrpSpPr>
              <p:cNvPr id="9260" name="Google Shape;9260;p81"/>
              <p:cNvGrpSpPr/>
              <p:nvPr/>
            </p:nvGrpSpPr>
            <p:grpSpPr>
              <a:xfrm rot="10800000">
                <a:off x="1381934" y="1194217"/>
                <a:ext cx="27174" cy="121091"/>
                <a:chOff x="2070100" y="2563700"/>
                <a:chExt cx="92400" cy="411825"/>
              </a:xfrm>
            </p:grpSpPr>
            <p:cxnSp>
              <p:nvCxnSpPr>
                <p:cNvPr id="9261" name="Google Shape;9261;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62" name="Google Shape;9262;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3" name="Google Shape;9263;p81"/>
              <p:cNvSpPr/>
              <p:nvPr/>
            </p:nvSpPr>
            <p:spPr>
              <a:xfrm>
                <a:off x="1394250" y="1194219"/>
                <a:ext cx="575943"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1"/>
            <p:cNvGrpSpPr/>
            <p:nvPr/>
          </p:nvGrpSpPr>
          <p:grpSpPr>
            <a:xfrm>
              <a:off x="2532104" y="1194217"/>
              <a:ext cx="704905" cy="121091"/>
              <a:chOff x="2532104" y="1194217"/>
              <a:chExt cx="704905" cy="121091"/>
            </a:xfrm>
          </p:grpSpPr>
          <p:grpSp>
            <p:nvGrpSpPr>
              <p:cNvPr id="9265" name="Google Shape;9265;p81"/>
              <p:cNvGrpSpPr/>
              <p:nvPr/>
            </p:nvGrpSpPr>
            <p:grpSpPr>
              <a:xfrm rot="10800000">
                <a:off x="2532104" y="1194217"/>
                <a:ext cx="27174" cy="121091"/>
                <a:chOff x="2070100" y="2563700"/>
                <a:chExt cx="92400" cy="411825"/>
              </a:xfrm>
            </p:grpSpPr>
            <p:cxnSp>
              <p:nvCxnSpPr>
                <p:cNvPr id="9266" name="Google Shape;9266;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267" name="Google Shape;9267;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81"/>
              <p:cNvSpPr/>
              <p:nvPr/>
            </p:nvSpPr>
            <p:spPr>
              <a:xfrm>
                <a:off x="2546107" y="1194219"/>
                <a:ext cx="690902"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9" name="Google Shape;9269;p81"/>
          <p:cNvGrpSpPr/>
          <p:nvPr/>
        </p:nvGrpSpPr>
        <p:grpSpPr>
          <a:xfrm>
            <a:off x="3525467" y="3875150"/>
            <a:ext cx="1567778" cy="491677"/>
            <a:chOff x="5194708" y="3484366"/>
            <a:chExt cx="3148148" cy="987304"/>
          </a:xfrm>
        </p:grpSpPr>
        <p:grpSp>
          <p:nvGrpSpPr>
            <p:cNvPr id="9270" name="Google Shape;9270;p81"/>
            <p:cNvGrpSpPr/>
            <p:nvPr/>
          </p:nvGrpSpPr>
          <p:grpSpPr>
            <a:xfrm>
              <a:off x="7531521" y="3484366"/>
              <a:ext cx="811335" cy="987304"/>
              <a:chOff x="3379425" y="1617275"/>
              <a:chExt cx="1090650" cy="1327200"/>
            </a:xfrm>
          </p:grpSpPr>
          <p:sp>
            <p:nvSpPr>
              <p:cNvPr id="9271" name="Google Shape;9271;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81"/>
            <p:cNvGrpSpPr/>
            <p:nvPr/>
          </p:nvGrpSpPr>
          <p:grpSpPr>
            <a:xfrm>
              <a:off x="6752546" y="3484366"/>
              <a:ext cx="811428" cy="987304"/>
              <a:chOff x="2332275" y="1617275"/>
              <a:chExt cx="1090775" cy="1327200"/>
            </a:xfrm>
          </p:grpSpPr>
          <p:sp>
            <p:nvSpPr>
              <p:cNvPr id="9275" name="Google Shape;9275;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81"/>
            <p:cNvGrpSpPr/>
            <p:nvPr/>
          </p:nvGrpSpPr>
          <p:grpSpPr>
            <a:xfrm>
              <a:off x="5973664" y="3484366"/>
              <a:ext cx="811335" cy="987304"/>
              <a:chOff x="1285250" y="1617275"/>
              <a:chExt cx="1090650" cy="1327200"/>
            </a:xfrm>
          </p:grpSpPr>
          <p:sp>
            <p:nvSpPr>
              <p:cNvPr id="9279" name="Google Shape;9279;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1"/>
            <p:cNvGrpSpPr/>
            <p:nvPr/>
          </p:nvGrpSpPr>
          <p:grpSpPr>
            <a:xfrm>
              <a:off x="5194708" y="3484366"/>
              <a:ext cx="811409" cy="987304"/>
              <a:chOff x="238125" y="1617275"/>
              <a:chExt cx="1090750" cy="1327200"/>
            </a:xfrm>
          </p:grpSpPr>
          <p:sp>
            <p:nvSpPr>
              <p:cNvPr id="9283" name="Google Shape;9283;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6" name="Google Shape;9286;p81"/>
          <p:cNvGrpSpPr/>
          <p:nvPr/>
        </p:nvGrpSpPr>
        <p:grpSpPr>
          <a:xfrm>
            <a:off x="3486076" y="3355561"/>
            <a:ext cx="1616964" cy="346256"/>
            <a:chOff x="1808063" y="4294338"/>
            <a:chExt cx="3370782" cy="721817"/>
          </a:xfrm>
        </p:grpSpPr>
        <p:sp>
          <p:nvSpPr>
            <p:cNvPr id="9287" name="Google Shape;9287;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1"/>
          <p:cNvGrpSpPr/>
          <p:nvPr/>
        </p:nvGrpSpPr>
        <p:grpSpPr>
          <a:xfrm>
            <a:off x="764288" y="3641590"/>
            <a:ext cx="1295882" cy="646587"/>
            <a:chOff x="834100" y="3642869"/>
            <a:chExt cx="1259483" cy="628426"/>
          </a:xfrm>
        </p:grpSpPr>
        <p:sp>
          <p:nvSpPr>
            <p:cNvPr id="9298" name="Google Shape;9298;p8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81"/>
            <p:cNvGrpSpPr/>
            <p:nvPr/>
          </p:nvGrpSpPr>
          <p:grpSpPr>
            <a:xfrm>
              <a:off x="1360364" y="3847835"/>
              <a:ext cx="208119" cy="224359"/>
              <a:chOff x="1360769" y="3847100"/>
              <a:chExt cx="208119" cy="224359"/>
            </a:xfrm>
          </p:grpSpPr>
          <p:sp>
            <p:nvSpPr>
              <p:cNvPr id="9324" name="Google Shape;9324;p8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4" name="Google Shape;9344;p8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81"/>
          <p:cNvGrpSpPr/>
          <p:nvPr/>
        </p:nvGrpSpPr>
        <p:grpSpPr>
          <a:xfrm rot="5400000">
            <a:off x="5977401" y="3438087"/>
            <a:ext cx="164064" cy="1414916"/>
            <a:chOff x="4428249" y="1369375"/>
            <a:chExt cx="36905" cy="429569"/>
          </a:xfrm>
        </p:grpSpPr>
        <p:sp>
          <p:nvSpPr>
            <p:cNvPr id="9359" name="Google Shape;9359;p8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81"/>
          <p:cNvGrpSpPr/>
          <p:nvPr/>
        </p:nvGrpSpPr>
        <p:grpSpPr>
          <a:xfrm rot="10800000" flipH="1">
            <a:off x="5349830" y="3026630"/>
            <a:ext cx="1419207" cy="24808"/>
            <a:chOff x="219558" y="4738465"/>
            <a:chExt cx="5852400" cy="102300"/>
          </a:xfrm>
        </p:grpSpPr>
        <p:cxnSp>
          <p:nvCxnSpPr>
            <p:cNvPr id="9392" name="Google Shape;9392;p8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393" name="Google Shape;9393;p8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81"/>
          <p:cNvGrpSpPr/>
          <p:nvPr/>
        </p:nvGrpSpPr>
        <p:grpSpPr>
          <a:xfrm>
            <a:off x="5361148" y="3399694"/>
            <a:ext cx="1396570" cy="385016"/>
            <a:chOff x="5286284" y="2966544"/>
            <a:chExt cx="1396570" cy="385016"/>
          </a:xfrm>
        </p:grpSpPr>
        <p:cxnSp>
          <p:nvCxnSpPr>
            <p:cNvPr id="9399" name="Google Shape;9399;p8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400" name="Google Shape;9400;p8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401" name="Google Shape;9401;p81"/>
            <p:cNvGrpSpPr/>
            <p:nvPr/>
          </p:nvGrpSpPr>
          <p:grpSpPr>
            <a:xfrm>
              <a:off x="5287688" y="3173364"/>
              <a:ext cx="1395166" cy="74015"/>
              <a:chOff x="5287688" y="3173364"/>
              <a:chExt cx="1395166" cy="74015"/>
            </a:xfrm>
          </p:grpSpPr>
          <p:cxnSp>
            <p:nvCxnSpPr>
              <p:cNvPr id="9402" name="Google Shape;9402;p8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403" name="Google Shape;9403;p81"/>
              <p:cNvCxnSpPr/>
              <p:nvPr/>
            </p:nvCxnSpPr>
            <p:spPr>
              <a:xfrm>
                <a:off x="5287688" y="3210371"/>
                <a:ext cx="1394835" cy="0"/>
              </a:xfrm>
              <a:prstGeom prst="straightConnector1">
                <a:avLst/>
              </a:prstGeom>
              <a:noFill/>
              <a:ln w="9525" cap="flat" cmpd="sng">
                <a:solidFill>
                  <a:srgbClr val="5F7D95"/>
                </a:solidFill>
                <a:prstDash val="solid"/>
                <a:round/>
                <a:headEnd type="none" w="med" len="med"/>
                <a:tailEnd type="none" w="med" len="med"/>
              </a:ln>
            </p:spPr>
          </p:cxnSp>
          <p:cxnSp>
            <p:nvCxnSpPr>
              <p:cNvPr id="9404" name="Google Shape;9404;p81"/>
              <p:cNvCxnSpPr/>
              <p:nvPr/>
            </p:nvCxnSpPr>
            <p:spPr>
              <a:xfrm>
                <a:off x="5518476"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9405" name="Google Shape;9405;p81"/>
              <p:cNvCxnSpPr/>
              <p:nvPr/>
            </p:nvCxnSpPr>
            <p:spPr>
              <a:xfrm>
                <a:off x="5287935"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9406" name="Google Shape;9406;p81"/>
              <p:cNvCxnSpPr/>
              <p:nvPr/>
            </p:nvCxnSpPr>
            <p:spPr>
              <a:xfrm>
                <a:off x="5751239"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9407" name="Google Shape;9407;p81"/>
              <p:cNvCxnSpPr/>
              <p:nvPr/>
            </p:nvCxnSpPr>
            <p:spPr>
              <a:xfrm>
                <a:off x="5982252"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9408" name="Google Shape;9408;p81"/>
              <p:cNvCxnSpPr/>
              <p:nvPr/>
            </p:nvCxnSpPr>
            <p:spPr>
              <a:xfrm>
                <a:off x="6216184"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9409" name="Google Shape;9409;p81"/>
              <p:cNvCxnSpPr/>
              <p:nvPr/>
            </p:nvCxnSpPr>
            <p:spPr>
              <a:xfrm>
                <a:off x="6449534" y="3173364"/>
                <a:ext cx="0" cy="74015"/>
              </a:xfrm>
              <a:prstGeom prst="straightConnector1">
                <a:avLst/>
              </a:prstGeom>
              <a:noFill/>
              <a:ln w="9525" cap="flat" cmpd="sng">
                <a:solidFill>
                  <a:srgbClr val="5F7D95"/>
                </a:solidFill>
                <a:prstDash val="solid"/>
                <a:round/>
                <a:headEnd type="none" w="med" len="med"/>
                <a:tailEnd type="none" w="med" len="med"/>
              </a:ln>
            </p:spPr>
          </p:cxnSp>
        </p:grpSp>
        <p:cxnSp>
          <p:nvCxnSpPr>
            <p:cNvPr id="9410" name="Google Shape;9410;p8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411" name="Google Shape;9411;p81"/>
          <p:cNvGrpSpPr/>
          <p:nvPr/>
        </p:nvGrpSpPr>
        <p:grpSpPr>
          <a:xfrm>
            <a:off x="2047214" y="1818470"/>
            <a:ext cx="1182276" cy="662027"/>
            <a:chOff x="2029517" y="1732295"/>
            <a:chExt cx="1149068" cy="643432"/>
          </a:xfrm>
        </p:grpSpPr>
        <p:grpSp>
          <p:nvGrpSpPr>
            <p:cNvPr id="9412" name="Google Shape;9412;p81"/>
            <p:cNvGrpSpPr/>
            <p:nvPr/>
          </p:nvGrpSpPr>
          <p:grpSpPr>
            <a:xfrm>
              <a:off x="2708660" y="1746937"/>
              <a:ext cx="455427" cy="244429"/>
              <a:chOff x="2700693" y="1746937"/>
              <a:chExt cx="455427" cy="244429"/>
            </a:xfrm>
          </p:grpSpPr>
          <p:grpSp>
            <p:nvGrpSpPr>
              <p:cNvPr id="9413" name="Google Shape;9413;p81"/>
              <p:cNvGrpSpPr/>
              <p:nvPr/>
            </p:nvGrpSpPr>
            <p:grpSpPr>
              <a:xfrm>
                <a:off x="2905682" y="1782817"/>
                <a:ext cx="250438" cy="208549"/>
                <a:chOff x="2905682" y="1782817"/>
                <a:chExt cx="250438" cy="208549"/>
              </a:xfrm>
            </p:grpSpPr>
            <p:cxnSp>
              <p:nvCxnSpPr>
                <p:cNvPr id="9414" name="Google Shape;9414;p8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15" name="Google Shape;9415;p8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81"/>
              <p:cNvGrpSpPr/>
              <p:nvPr/>
            </p:nvGrpSpPr>
            <p:grpSpPr>
              <a:xfrm>
                <a:off x="2700693" y="1746937"/>
                <a:ext cx="449967" cy="72374"/>
                <a:chOff x="2700693" y="1746937"/>
                <a:chExt cx="449967" cy="72374"/>
              </a:xfrm>
            </p:grpSpPr>
            <p:cxnSp>
              <p:nvCxnSpPr>
                <p:cNvPr id="9417" name="Google Shape;9417;p8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18" name="Google Shape;9418;p8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9" name="Google Shape;9419;p81"/>
            <p:cNvGrpSpPr/>
            <p:nvPr/>
          </p:nvGrpSpPr>
          <p:grpSpPr>
            <a:xfrm>
              <a:off x="2029517" y="1732295"/>
              <a:ext cx="1149068" cy="643432"/>
              <a:chOff x="2029517" y="1732295"/>
              <a:chExt cx="1149068" cy="643432"/>
            </a:xfrm>
          </p:grpSpPr>
          <p:grpSp>
            <p:nvGrpSpPr>
              <p:cNvPr id="9420" name="Google Shape;9420;p81"/>
              <p:cNvGrpSpPr/>
              <p:nvPr/>
            </p:nvGrpSpPr>
            <p:grpSpPr>
              <a:xfrm>
                <a:off x="2703618" y="2103152"/>
                <a:ext cx="474966" cy="260017"/>
                <a:chOff x="2703618" y="2103152"/>
                <a:chExt cx="474966" cy="260017"/>
              </a:xfrm>
            </p:grpSpPr>
            <p:grpSp>
              <p:nvGrpSpPr>
                <p:cNvPr id="9421" name="Google Shape;9421;p81"/>
                <p:cNvGrpSpPr/>
                <p:nvPr/>
              </p:nvGrpSpPr>
              <p:grpSpPr>
                <a:xfrm>
                  <a:off x="2703618" y="2290640"/>
                  <a:ext cx="450291" cy="72529"/>
                  <a:chOff x="2703618" y="2290640"/>
                  <a:chExt cx="450291" cy="72529"/>
                </a:xfrm>
              </p:grpSpPr>
              <p:cxnSp>
                <p:nvCxnSpPr>
                  <p:cNvPr id="9422" name="Google Shape;9422;p8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23" name="Google Shape;9423;p8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81"/>
                <p:cNvGrpSpPr/>
                <p:nvPr/>
              </p:nvGrpSpPr>
              <p:grpSpPr>
                <a:xfrm>
                  <a:off x="2908607" y="2103152"/>
                  <a:ext cx="269977" cy="223538"/>
                  <a:chOff x="2908607" y="2103152"/>
                  <a:chExt cx="269977" cy="223538"/>
                </a:xfrm>
              </p:grpSpPr>
              <p:cxnSp>
                <p:nvCxnSpPr>
                  <p:cNvPr id="9425" name="Google Shape;9425;p8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426" name="Google Shape;9426;p8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7" name="Google Shape;9427;p81"/>
              <p:cNvGrpSpPr/>
              <p:nvPr/>
            </p:nvGrpSpPr>
            <p:grpSpPr>
              <a:xfrm>
                <a:off x="2029517" y="1732295"/>
                <a:ext cx="685827" cy="643432"/>
                <a:chOff x="2029517" y="1732295"/>
                <a:chExt cx="685827" cy="643432"/>
              </a:xfrm>
            </p:grpSpPr>
            <p:sp>
              <p:nvSpPr>
                <p:cNvPr id="9428" name="Google Shape;9428;p8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9" name="Google Shape;9429;p81"/>
                <p:cNvGrpSpPr/>
                <p:nvPr/>
              </p:nvGrpSpPr>
              <p:grpSpPr>
                <a:xfrm>
                  <a:off x="2158948" y="1732295"/>
                  <a:ext cx="556396" cy="333108"/>
                  <a:chOff x="2158948" y="1732295"/>
                  <a:chExt cx="556396" cy="333108"/>
                </a:xfrm>
              </p:grpSpPr>
              <p:cxnSp>
                <p:nvCxnSpPr>
                  <p:cNvPr id="9430" name="Google Shape;9430;p8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431" name="Google Shape;9431;p8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1"/>
                <p:cNvGrpSpPr/>
                <p:nvPr/>
              </p:nvGrpSpPr>
              <p:grpSpPr>
                <a:xfrm>
                  <a:off x="2159908" y="2065057"/>
                  <a:ext cx="550884" cy="310670"/>
                  <a:chOff x="2159908" y="2065057"/>
                  <a:chExt cx="550884" cy="310670"/>
                </a:xfrm>
              </p:grpSpPr>
              <p:cxnSp>
                <p:nvCxnSpPr>
                  <p:cNvPr id="9433" name="Google Shape;9433;p8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434" name="Google Shape;9434;p8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435" name="Google Shape;9435;p81"/>
          <p:cNvGrpSpPr/>
          <p:nvPr/>
        </p:nvGrpSpPr>
        <p:grpSpPr>
          <a:xfrm>
            <a:off x="732462" y="1766083"/>
            <a:ext cx="962651" cy="810058"/>
            <a:chOff x="732462" y="1766083"/>
            <a:chExt cx="962651" cy="810058"/>
          </a:xfrm>
        </p:grpSpPr>
        <p:grpSp>
          <p:nvGrpSpPr>
            <p:cNvPr id="9436" name="Google Shape;9436;p81"/>
            <p:cNvGrpSpPr/>
            <p:nvPr/>
          </p:nvGrpSpPr>
          <p:grpSpPr>
            <a:xfrm>
              <a:off x="732462" y="1908333"/>
              <a:ext cx="339364" cy="524749"/>
              <a:chOff x="844912" y="1819635"/>
              <a:chExt cx="329831" cy="510010"/>
            </a:xfrm>
          </p:grpSpPr>
          <p:sp>
            <p:nvSpPr>
              <p:cNvPr id="9437" name="Google Shape;9437;p81"/>
              <p:cNvSpPr/>
              <p:nvPr/>
            </p:nvSpPr>
            <p:spPr>
              <a:xfrm>
                <a:off x="844912" y="2015566"/>
                <a:ext cx="118261" cy="11845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1"/>
              <p:cNvSpPr/>
              <p:nvPr/>
            </p:nvSpPr>
            <p:spPr>
              <a:xfrm>
                <a:off x="1013654" y="2074499"/>
                <a:ext cx="148123" cy="2382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1"/>
              <p:cNvSpPr/>
              <p:nvPr/>
            </p:nvSpPr>
            <p:spPr>
              <a:xfrm>
                <a:off x="1013654" y="1836607"/>
                <a:ext cx="148123" cy="2382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1"/>
              <p:cNvSpPr/>
              <p:nvPr/>
            </p:nvSpPr>
            <p:spPr>
              <a:xfrm>
                <a:off x="1004031" y="2056625"/>
                <a:ext cx="35952" cy="35952"/>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1"/>
              <p:cNvSpPr/>
              <p:nvPr/>
            </p:nvSpPr>
            <p:spPr>
              <a:xfrm>
                <a:off x="1149398" y="2295742"/>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1"/>
              <p:cNvSpPr/>
              <p:nvPr/>
            </p:nvSpPr>
            <p:spPr>
              <a:xfrm>
                <a:off x="1149398" y="1819635"/>
                <a:ext cx="25346" cy="34026"/>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81"/>
            <p:cNvGrpSpPr/>
            <p:nvPr/>
          </p:nvGrpSpPr>
          <p:grpSpPr>
            <a:xfrm>
              <a:off x="1184858" y="2256650"/>
              <a:ext cx="510255" cy="319491"/>
              <a:chOff x="1284601" y="2158168"/>
              <a:chExt cx="495923" cy="310517"/>
            </a:xfrm>
          </p:grpSpPr>
          <p:sp>
            <p:nvSpPr>
              <p:cNvPr id="9444" name="Google Shape;9444;p8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81"/>
              <p:cNvGrpSpPr/>
              <p:nvPr/>
            </p:nvGrpSpPr>
            <p:grpSpPr>
              <a:xfrm>
                <a:off x="1507666" y="2158168"/>
                <a:ext cx="272858" cy="310517"/>
                <a:chOff x="1507666" y="2158168"/>
                <a:chExt cx="272858" cy="310517"/>
              </a:xfrm>
            </p:grpSpPr>
            <p:grpSp>
              <p:nvGrpSpPr>
                <p:cNvPr id="9446" name="Google Shape;9446;p81"/>
                <p:cNvGrpSpPr/>
                <p:nvPr/>
              </p:nvGrpSpPr>
              <p:grpSpPr>
                <a:xfrm>
                  <a:off x="1507666" y="2176104"/>
                  <a:ext cx="166390" cy="273143"/>
                  <a:chOff x="1507666" y="2176104"/>
                  <a:chExt cx="166390" cy="273143"/>
                </a:xfrm>
              </p:grpSpPr>
              <p:sp>
                <p:nvSpPr>
                  <p:cNvPr id="9447" name="Google Shape;9447;p81"/>
                  <p:cNvSpPr/>
                  <p:nvPr/>
                </p:nvSpPr>
                <p:spPr>
                  <a:xfrm>
                    <a:off x="1512966" y="2312791"/>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1"/>
                  <p:cNvSpPr/>
                  <p:nvPr/>
                </p:nvSpPr>
                <p:spPr>
                  <a:xfrm>
                    <a:off x="1588205" y="2193153"/>
                    <a:ext cx="72887" cy="5402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1"/>
                  <p:cNvSpPr/>
                  <p:nvPr/>
                </p:nvSpPr>
                <p:spPr>
                  <a:xfrm>
                    <a:off x="1588205" y="2378202"/>
                    <a:ext cx="72887" cy="5403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1"/>
                  <p:cNvSpPr/>
                  <p:nvPr/>
                </p:nvSpPr>
                <p:spPr>
                  <a:xfrm>
                    <a:off x="1512966" y="2246980"/>
                    <a:ext cx="75437" cy="6580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1"/>
                  <p:cNvSpPr/>
                  <p:nvPr/>
                </p:nvSpPr>
                <p:spPr>
                  <a:xfrm>
                    <a:off x="1507666" y="2294782"/>
                    <a:ext cx="37919" cy="35816"/>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1"/>
                  <p:cNvSpPr/>
                  <p:nvPr/>
                </p:nvSpPr>
                <p:spPr>
                  <a:xfrm>
                    <a:off x="1648710" y="2415180"/>
                    <a:ext cx="25346" cy="34067"/>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1"/>
                  <p:cNvSpPr/>
                  <p:nvPr/>
                </p:nvSpPr>
                <p:spPr>
                  <a:xfrm>
                    <a:off x="1648710" y="2176104"/>
                    <a:ext cx="25346" cy="3409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4" name="Google Shape;9454;p8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6" name="Google Shape;9456;p81"/>
            <p:cNvGrpSpPr/>
            <p:nvPr/>
          </p:nvGrpSpPr>
          <p:grpSpPr>
            <a:xfrm>
              <a:off x="1184858" y="1766083"/>
              <a:ext cx="510255" cy="319491"/>
              <a:chOff x="1284601" y="1681380"/>
              <a:chExt cx="495923" cy="310517"/>
            </a:xfrm>
          </p:grpSpPr>
          <p:sp>
            <p:nvSpPr>
              <p:cNvPr id="9457" name="Google Shape;9457;p8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8" name="Google Shape;9458;p81"/>
              <p:cNvGrpSpPr/>
              <p:nvPr/>
            </p:nvGrpSpPr>
            <p:grpSpPr>
              <a:xfrm>
                <a:off x="1507666" y="1681380"/>
                <a:ext cx="272858" cy="310517"/>
                <a:chOff x="1507666" y="1681380"/>
                <a:chExt cx="272858" cy="310517"/>
              </a:xfrm>
            </p:grpSpPr>
            <p:grpSp>
              <p:nvGrpSpPr>
                <p:cNvPr id="9459" name="Google Shape;9459;p81"/>
                <p:cNvGrpSpPr/>
                <p:nvPr/>
              </p:nvGrpSpPr>
              <p:grpSpPr>
                <a:xfrm>
                  <a:off x="1507666" y="1700120"/>
                  <a:ext cx="166390" cy="272978"/>
                  <a:chOff x="1507666" y="1700120"/>
                  <a:chExt cx="166390" cy="272978"/>
                </a:xfrm>
              </p:grpSpPr>
              <p:sp>
                <p:nvSpPr>
                  <p:cNvPr id="9460" name="Google Shape;9460;p81"/>
                  <p:cNvSpPr/>
                  <p:nvPr/>
                </p:nvSpPr>
                <p:spPr>
                  <a:xfrm>
                    <a:off x="1512966" y="1836607"/>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1"/>
                  <p:cNvSpPr/>
                  <p:nvPr/>
                </p:nvSpPr>
                <p:spPr>
                  <a:xfrm>
                    <a:off x="1588205" y="1716969"/>
                    <a:ext cx="72887" cy="5422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1"/>
                  <p:cNvSpPr/>
                  <p:nvPr/>
                </p:nvSpPr>
                <p:spPr>
                  <a:xfrm>
                    <a:off x="1588205" y="1902024"/>
                    <a:ext cx="72887" cy="5402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1"/>
                  <p:cNvSpPr/>
                  <p:nvPr/>
                </p:nvSpPr>
                <p:spPr>
                  <a:xfrm>
                    <a:off x="1512966" y="1770990"/>
                    <a:ext cx="75437" cy="65620"/>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1"/>
                  <p:cNvSpPr/>
                  <p:nvPr/>
                </p:nvSpPr>
                <p:spPr>
                  <a:xfrm>
                    <a:off x="1507666" y="1818598"/>
                    <a:ext cx="37919" cy="36016"/>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1"/>
                  <p:cNvSpPr/>
                  <p:nvPr/>
                </p:nvSpPr>
                <p:spPr>
                  <a:xfrm>
                    <a:off x="1648710" y="1939072"/>
                    <a:ext cx="25346" cy="34026"/>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1"/>
                  <p:cNvSpPr/>
                  <p:nvPr/>
                </p:nvSpPr>
                <p:spPr>
                  <a:xfrm>
                    <a:off x="1648710" y="1700120"/>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7" name="Google Shape;9467;p8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69" name="Google Shape;9469;p81"/>
          <p:cNvGrpSpPr/>
          <p:nvPr/>
        </p:nvGrpSpPr>
        <p:grpSpPr>
          <a:xfrm>
            <a:off x="6841403" y="2533512"/>
            <a:ext cx="1622269" cy="552443"/>
            <a:chOff x="6894650" y="2574740"/>
            <a:chExt cx="1445100" cy="492111"/>
          </a:xfrm>
        </p:grpSpPr>
        <p:sp>
          <p:nvSpPr>
            <p:cNvPr id="9470" name="Google Shape;9470;p8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75" name="Google Shape;9475;p8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476" name="Google Shape;9476;p81"/>
          <p:cNvGrpSpPr/>
          <p:nvPr/>
        </p:nvGrpSpPr>
        <p:grpSpPr>
          <a:xfrm>
            <a:off x="6860923" y="3907631"/>
            <a:ext cx="1583229" cy="475842"/>
            <a:chOff x="6953899" y="3907783"/>
            <a:chExt cx="1377320" cy="475842"/>
          </a:xfrm>
        </p:grpSpPr>
        <p:cxnSp>
          <p:nvCxnSpPr>
            <p:cNvPr id="9477" name="Google Shape;9477;p81"/>
            <p:cNvCxnSpPr/>
            <p:nvPr/>
          </p:nvCxnSpPr>
          <p:spPr>
            <a:xfrm rot="10800000">
              <a:off x="7118546" y="4100552"/>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9478" name="Google Shape;9478;p8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479" name="Google Shape;9479;p81"/>
            <p:cNvCxnSpPr/>
            <p:nvPr/>
          </p:nvCxnSpPr>
          <p:spPr>
            <a:xfrm rot="10800000">
              <a:off x="7848574" y="3907783"/>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9480" name="Google Shape;9480;p81"/>
            <p:cNvCxnSpPr/>
            <p:nvPr/>
          </p:nvCxnSpPr>
          <p:spPr>
            <a:xfrm>
              <a:off x="8218032" y="3997243"/>
              <a:ext cx="0" cy="197219"/>
            </a:xfrm>
            <a:prstGeom prst="straightConnector1">
              <a:avLst/>
            </a:prstGeom>
            <a:noFill/>
            <a:ln w="19050" cap="flat" cmpd="sng">
              <a:solidFill>
                <a:srgbClr val="5F7D95"/>
              </a:solidFill>
              <a:prstDash val="solid"/>
              <a:round/>
              <a:headEnd type="none" w="med" len="med"/>
              <a:tailEnd type="none" w="med" len="med"/>
            </a:ln>
          </p:spPr>
        </p:cxnSp>
        <p:cxnSp>
          <p:nvCxnSpPr>
            <p:cNvPr id="9481" name="Google Shape;9481;p81"/>
            <p:cNvCxnSpPr/>
            <p:nvPr/>
          </p:nvCxnSpPr>
          <p:spPr>
            <a:xfrm flipH="1">
              <a:off x="6953899" y="3961822"/>
              <a:ext cx="1377320" cy="376718"/>
            </a:xfrm>
            <a:prstGeom prst="straightConnector1">
              <a:avLst/>
            </a:prstGeom>
            <a:noFill/>
            <a:ln w="19050" cap="flat" cmpd="sng">
              <a:solidFill>
                <a:srgbClr val="435D74"/>
              </a:solidFill>
              <a:prstDash val="solid"/>
              <a:round/>
              <a:headEnd type="none" w="med" len="med"/>
              <a:tailEnd type="none" w="med" len="med"/>
            </a:ln>
          </p:spPr>
        </p:cxnSp>
      </p:grpSp>
      <p:grpSp>
        <p:nvGrpSpPr>
          <p:cNvPr id="9482" name="Google Shape;9482;p81"/>
          <p:cNvGrpSpPr/>
          <p:nvPr/>
        </p:nvGrpSpPr>
        <p:grpSpPr>
          <a:xfrm>
            <a:off x="2364534" y="2668913"/>
            <a:ext cx="836286" cy="824529"/>
            <a:chOff x="2389399" y="2595741"/>
            <a:chExt cx="812796" cy="801369"/>
          </a:xfrm>
        </p:grpSpPr>
        <p:grpSp>
          <p:nvGrpSpPr>
            <p:cNvPr id="9483" name="Google Shape;9483;p81"/>
            <p:cNvGrpSpPr/>
            <p:nvPr/>
          </p:nvGrpSpPr>
          <p:grpSpPr>
            <a:xfrm>
              <a:off x="2492145" y="2881565"/>
              <a:ext cx="607243" cy="229690"/>
              <a:chOff x="2492145" y="2881565"/>
              <a:chExt cx="607243" cy="229690"/>
            </a:xfrm>
          </p:grpSpPr>
          <p:sp>
            <p:nvSpPr>
              <p:cNvPr id="9484" name="Google Shape;9484;p81"/>
              <p:cNvSpPr/>
              <p:nvPr/>
            </p:nvSpPr>
            <p:spPr>
              <a:xfrm>
                <a:off x="2530550" y="2913581"/>
                <a:ext cx="530449" cy="165654"/>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1"/>
              <p:cNvSpPr/>
              <p:nvPr/>
            </p:nvSpPr>
            <p:spPr>
              <a:xfrm>
                <a:off x="2886492" y="2881565"/>
                <a:ext cx="212896" cy="229690"/>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1"/>
              <p:cNvSpPr/>
              <p:nvPr/>
            </p:nvSpPr>
            <p:spPr>
              <a:xfrm>
                <a:off x="2492145" y="2881565"/>
                <a:ext cx="212878" cy="229690"/>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1"/>
            <p:cNvGrpSpPr/>
            <p:nvPr/>
          </p:nvGrpSpPr>
          <p:grpSpPr>
            <a:xfrm>
              <a:off x="2389399" y="2595741"/>
              <a:ext cx="812737" cy="296821"/>
              <a:chOff x="2389399" y="2595741"/>
              <a:chExt cx="812737" cy="296821"/>
            </a:xfrm>
          </p:grpSpPr>
          <p:grpSp>
            <p:nvGrpSpPr>
              <p:cNvPr id="9488" name="Google Shape;9488;p81"/>
              <p:cNvGrpSpPr/>
              <p:nvPr/>
            </p:nvGrpSpPr>
            <p:grpSpPr>
              <a:xfrm>
                <a:off x="2389399" y="2595741"/>
                <a:ext cx="363634" cy="296821"/>
                <a:chOff x="2389399" y="2595741"/>
                <a:chExt cx="363634" cy="296821"/>
              </a:xfrm>
            </p:grpSpPr>
            <p:grpSp>
              <p:nvGrpSpPr>
                <p:cNvPr id="9489" name="Google Shape;9489;p81"/>
                <p:cNvGrpSpPr/>
                <p:nvPr/>
              </p:nvGrpSpPr>
              <p:grpSpPr>
                <a:xfrm>
                  <a:off x="2493852" y="2794333"/>
                  <a:ext cx="259181" cy="98228"/>
                  <a:chOff x="2493852" y="2794333"/>
                  <a:chExt cx="259181" cy="98228"/>
                </a:xfrm>
              </p:grpSpPr>
              <p:sp>
                <p:nvSpPr>
                  <p:cNvPr id="9490" name="Google Shape;9490;p81"/>
                  <p:cNvSpPr/>
                  <p:nvPr/>
                </p:nvSpPr>
                <p:spPr>
                  <a:xfrm>
                    <a:off x="2500419" y="2800896"/>
                    <a:ext cx="246071" cy="85100"/>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1"/>
                  <p:cNvSpPr/>
                  <p:nvPr/>
                </p:nvSpPr>
                <p:spPr>
                  <a:xfrm>
                    <a:off x="2493852" y="2794333"/>
                    <a:ext cx="15356" cy="15352"/>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1"/>
                  <p:cNvSpPr/>
                  <p:nvPr/>
                </p:nvSpPr>
                <p:spPr>
                  <a:xfrm>
                    <a:off x="2737686" y="2877210"/>
                    <a:ext cx="15347" cy="15352"/>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1"/>
                <p:cNvGrpSpPr/>
                <p:nvPr/>
              </p:nvGrpSpPr>
              <p:grpSpPr>
                <a:xfrm>
                  <a:off x="2389399" y="2595741"/>
                  <a:ext cx="224284" cy="182006"/>
                  <a:chOff x="2389399" y="2595741"/>
                  <a:chExt cx="224284" cy="182006"/>
                </a:xfrm>
              </p:grpSpPr>
              <p:sp>
                <p:nvSpPr>
                  <p:cNvPr id="9494" name="Google Shape;9494;p81"/>
                  <p:cNvSpPr/>
                  <p:nvPr/>
                </p:nvSpPr>
                <p:spPr>
                  <a:xfrm>
                    <a:off x="2389399" y="2595741"/>
                    <a:ext cx="224284" cy="182006"/>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1"/>
                  <p:cNvSpPr/>
                  <p:nvPr/>
                </p:nvSpPr>
                <p:spPr>
                  <a:xfrm>
                    <a:off x="2430284" y="2686181"/>
                    <a:ext cx="140289"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6" name="Google Shape;9496;p81"/>
              <p:cNvGrpSpPr/>
              <p:nvPr/>
            </p:nvGrpSpPr>
            <p:grpSpPr>
              <a:xfrm>
                <a:off x="2683630" y="2595741"/>
                <a:ext cx="224274" cy="296821"/>
                <a:chOff x="2683630" y="2595741"/>
                <a:chExt cx="224274" cy="296821"/>
              </a:xfrm>
            </p:grpSpPr>
            <p:grpSp>
              <p:nvGrpSpPr>
                <p:cNvPr id="9497" name="Google Shape;9497;p81"/>
                <p:cNvGrpSpPr/>
                <p:nvPr/>
              </p:nvGrpSpPr>
              <p:grpSpPr>
                <a:xfrm>
                  <a:off x="2788083" y="2794333"/>
                  <a:ext cx="15352" cy="98228"/>
                  <a:chOff x="2788083" y="2794333"/>
                  <a:chExt cx="15352" cy="98228"/>
                </a:xfrm>
              </p:grpSpPr>
              <p:sp>
                <p:nvSpPr>
                  <p:cNvPr id="9498" name="Google Shape;9498;p81"/>
                  <p:cNvSpPr/>
                  <p:nvPr/>
                </p:nvSpPr>
                <p:spPr>
                  <a:xfrm>
                    <a:off x="2794655" y="2800905"/>
                    <a:ext cx="2212" cy="85091"/>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1"/>
                  <p:cNvSpPr/>
                  <p:nvPr/>
                </p:nvSpPr>
                <p:spPr>
                  <a:xfrm>
                    <a:off x="2788083" y="2794333"/>
                    <a:ext cx="15352" cy="15352"/>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1"/>
                  <p:cNvSpPr/>
                  <p:nvPr/>
                </p:nvSpPr>
                <p:spPr>
                  <a:xfrm>
                    <a:off x="2788083" y="2877210"/>
                    <a:ext cx="15352" cy="15352"/>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81"/>
                <p:cNvGrpSpPr/>
                <p:nvPr/>
              </p:nvGrpSpPr>
              <p:grpSpPr>
                <a:xfrm>
                  <a:off x="2683630" y="2595741"/>
                  <a:ext cx="224274" cy="182006"/>
                  <a:chOff x="2683630" y="2595741"/>
                  <a:chExt cx="224274" cy="182006"/>
                </a:xfrm>
              </p:grpSpPr>
              <p:sp>
                <p:nvSpPr>
                  <p:cNvPr id="9502" name="Google Shape;9502;p81"/>
                  <p:cNvSpPr/>
                  <p:nvPr/>
                </p:nvSpPr>
                <p:spPr>
                  <a:xfrm>
                    <a:off x="2683630" y="2595741"/>
                    <a:ext cx="224274" cy="182006"/>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1"/>
                  <p:cNvSpPr/>
                  <p:nvPr/>
                </p:nvSpPr>
                <p:spPr>
                  <a:xfrm>
                    <a:off x="2724889" y="2686181"/>
                    <a:ext cx="140285"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4" name="Google Shape;9504;p81"/>
              <p:cNvGrpSpPr/>
              <p:nvPr/>
            </p:nvGrpSpPr>
            <p:grpSpPr>
              <a:xfrm>
                <a:off x="2838475" y="2595741"/>
                <a:ext cx="363660" cy="296821"/>
                <a:chOff x="2838475" y="2595741"/>
                <a:chExt cx="363660" cy="296821"/>
              </a:xfrm>
            </p:grpSpPr>
            <p:grpSp>
              <p:nvGrpSpPr>
                <p:cNvPr id="9505" name="Google Shape;9505;p81"/>
                <p:cNvGrpSpPr/>
                <p:nvPr/>
              </p:nvGrpSpPr>
              <p:grpSpPr>
                <a:xfrm>
                  <a:off x="2838475" y="2794333"/>
                  <a:ext cx="259181" cy="98228"/>
                  <a:chOff x="2838475" y="2794333"/>
                  <a:chExt cx="259181" cy="98228"/>
                </a:xfrm>
              </p:grpSpPr>
              <p:sp>
                <p:nvSpPr>
                  <p:cNvPr id="9506" name="Google Shape;9506;p81"/>
                  <p:cNvSpPr/>
                  <p:nvPr/>
                </p:nvSpPr>
                <p:spPr>
                  <a:xfrm>
                    <a:off x="2845042" y="2800896"/>
                    <a:ext cx="246057" cy="85100"/>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1"/>
                  <p:cNvSpPr/>
                  <p:nvPr/>
                </p:nvSpPr>
                <p:spPr>
                  <a:xfrm>
                    <a:off x="3082301" y="2794333"/>
                    <a:ext cx="15356" cy="15352"/>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1"/>
                  <p:cNvSpPr/>
                  <p:nvPr/>
                </p:nvSpPr>
                <p:spPr>
                  <a:xfrm>
                    <a:off x="2838475" y="2877210"/>
                    <a:ext cx="15347" cy="15352"/>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81"/>
                <p:cNvGrpSpPr/>
                <p:nvPr/>
              </p:nvGrpSpPr>
              <p:grpSpPr>
                <a:xfrm>
                  <a:off x="2977852" y="2595741"/>
                  <a:ext cx="224284" cy="182006"/>
                  <a:chOff x="2977852" y="2595741"/>
                  <a:chExt cx="224284" cy="182006"/>
                </a:xfrm>
              </p:grpSpPr>
              <p:sp>
                <p:nvSpPr>
                  <p:cNvPr id="9510" name="Google Shape;9510;p81"/>
                  <p:cNvSpPr/>
                  <p:nvPr/>
                </p:nvSpPr>
                <p:spPr>
                  <a:xfrm>
                    <a:off x="2977852" y="2595741"/>
                    <a:ext cx="224284" cy="182006"/>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1"/>
                  <p:cNvSpPr/>
                  <p:nvPr/>
                </p:nvSpPr>
                <p:spPr>
                  <a:xfrm>
                    <a:off x="3020572" y="2686181"/>
                    <a:ext cx="140289"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12" name="Google Shape;9512;p81"/>
            <p:cNvGrpSpPr/>
            <p:nvPr/>
          </p:nvGrpSpPr>
          <p:grpSpPr>
            <a:xfrm>
              <a:off x="2389399" y="3100241"/>
              <a:ext cx="812796" cy="296869"/>
              <a:chOff x="2389399" y="3100241"/>
              <a:chExt cx="812796" cy="296869"/>
            </a:xfrm>
          </p:grpSpPr>
          <p:grpSp>
            <p:nvGrpSpPr>
              <p:cNvPr id="9513" name="Google Shape;9513;p81"/>
              <p:cNvGrpSpPr/>
              <p:nvPr/>
            </p:nvGrpSpPr>
            <p:grpSpPr>
              <a:xfrm>
                <a:off x="2683630" y="3100241"/>
                <a:ext cx="224334" cy="296869"/>
                <a:chOff x="2683630" y="3100241"/>
                <a:chExt cx="224334" cy="296869"/>
              </a:xfrm>
            </p:grpSpPr>
            <p:grpSp>
              <p:nvGrpSpPr>
                <p:cNvPr id="9514" name="Google Shape;9514;p81"/>
                <p:cNvGrpSpPr/>
                <p:nvPr/>
              </p:nvGrpSpPr>
              <p:grpSpPr>
                <a:xfrm>
                  <a:off x="2788083" y="3100241"/>
                  <a:ext cx="15356" cy="98237"/>
                  <a:chOff x="2788083" y="3100241"/>
                  <a:chExt cx="15356" cy="98237"/>
                </a:xfrm>
              </p:grpSpPr>
              <p:sp>
                <p:nvSpPr>
                  <p:cNvPr id="9515" name="Google Shape;9515;p8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81"/>
                <p:cNvGrpSpPr/>
                <p:nvPr/>
              </p:nvGrpSpPr>
              <p:grpSpPr>
                <a:xfrm>
                  <a:off x="2683630" y="3215065"/>
                  <a:ext cx="224334" cy="182045"/>
                  <a:chOff x="2683630" y="3215065"/>
                  <a:chExt cx="224334" cy="182045"/>
                </a:xfrm>
              </p:grpSpPr>
              <p:sp>
                <p:nvSpPr>
                  <p:cNvPr id="9519" name="Google Shape;9519;p8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1" name="Google Shape;9521;p81"/>
              <p:cNvGrpSpPr/>
              <p:nvPr/>
            </p:nvGrpSpPr>
            <p:grpSpPr>
              <a:xfrm>
                <a:off x="2389399" y="3100241"/>
                <a:ext cx="363638" cy="296869"/>
                <a:chOff x="2389399" y="3100241"/>
                <a:chExt cx="363638" cy="296869"/>
              </a:xfrm>
            </p:grpSpPr>
            <p:grpSp>
              <p:nvGrpSpPr>
                <p:cNvPr id="9522" name="Google Shape;9522;p81"/>
                <p:cNvGrpSpPr/>
                <p:nvPr/>
              </p:nvGrpSpPr>
              <p:grpSpPr>
                <a:xfrm>
                  <a:off x="2493852" y="3100241"/>
                  <a:ext cx="259185" cy="98237"/>
                  <a:chOff x="2493852" y="3100241"/>
                  <a:chExt cx="259185" cy="98237"/>
                </a:xfrm>
              </p:grpSpPr>
              <p:sp>
                <p:nvSpPr>
                  <p:cNvPr id="9523" name="Google Shape;9523;p8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81"/>
                <p:cNvGrpSpPr/>
                <p:nvPr/>
              </p:nvGrpSpPr>
              <p:grpSpPr>
                <a:xfrm>
                  <a:off x="2389399" y="3215065"/>
                  <a:ext cx="224343" cy="182045"/>
                  <a:chOff x="2389399" y="3215065"/>
                  <a:chExt cx="224343" cy="182045"/>
                </a:xfrm>
              </p:grpSpPr>
              <p:sp>
                <p:nvSpPr>
                  <p:cNvPr id="9527" name="Google Shape;9527;p8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9" name="Google Shape;9529;p81"/>
              <p:cNvGrpSpPr/>
              <p:nvPr/>
            </p:nvGrpSpPr>
            <p:grpSpPr>
              <a:xfrm>
                <a:off x="2838475" y="3100241"/>
                <a:ext cx="363719" cy="296869"/>
                <a:chOff x="2838475" y="3100241"/>
                <a:chExt cx="363719" cy="296869"/>
              </a:xfrm>
            </p:grpSpPr>
            <p:grpSp>
              <p:nvGrpSpPr>
                <p:cNvPr id="9530" name="Google Shape;9530;p81"/>
                <p:cNvGrpSpPr/>
                <p:nvPr/>
              </p:nvGrpSpPr>
              <p:grpSpPr>
                <a:xfrm>
                  <a:off x="2838475" y="3100241"/>
                  <a:ext cx="259185" cy="98237"/>
                  <a:chOff x="2838475" y="3100241"/>
                  <a:chExt cx="259185" cy="98237"/>
                </a:xfrm>
              </p:grpSpPr>
              <p:sp>
                <p:nvSpPr>
                  <p:cNvPr id="9531" name="Google Shape;9531;p8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81"/>
                <p:cNvGrpSpPr/>
                <p:nvPr/>
              </p:nvGrpSpPr>
              <p:grpSpPr>
                <a:xfrm>
                  <a:off x="2977852" y="3215065"/>
                  <a:ext cx="224343" cy="182045"/>
                  <a:chOff x="2977852" y="3215065"/>
                  <a:chExt cx="224343" cy="182045"/>
                </a:xfrm>
              </p:grpSpPr>
              <p:sp>
                <p:nvSpPr>
                  <p:cNvPr id="9535" name="Google Shape;9535;p8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540"/>
        <p:cNvGrpSpPr/>
        <p:nvPr/>
      </p:nvGrpSpPr>
      <p:grpSpPr>
        <a:xfrm>
          <a:off x="0" y="0"/>
          <a:ext cx="0" cy="0"/>
          <a:chOff x="0" y="0"/>
          <a:chExt cx="0" cy="0"/>
        </a:xfrm>
      </p:grpSpPr>
      <p:grpSp>
        <p:nvGrpSpPr>
          <p:cNvPr id="9541" name="Google Shape;9541;p82"/>
          <p:cNvGrpSpPr/>
          <p:nvPr/>
        </p:nvGrpSpPr>
        <p:grpSpPr>
          <a:xfrm>
            <a:off x="718875" y="3363288"/>
            <a:ext cx="2390414" cy="1024800"/>
            <a:chOff x="728925" y="3296613"/>
            <a:chExt cx="2390414" cy="1024800"/>
          </a:xfrm>
        </p:grpSpPr>
        <p:grpSp>
          <p:nvGrpSpPr>
            <p:cNvPr id="9542" name="Google Shape;9542;p82"/>
            <p:cNvGrpSpPr/>
            <p:nvPr/>
          </p:nvGrpSpPr>
          <p:grpSpPr>
            <a:xfrm>
              <a:off x="728925" y="3619800"/>
              <a:ext cx="2390414" cy="500893"/>
              <a:chOff x="728925" y="3619800"/>
              <a:chExt cx="2390414" cy="500893"/>
            </a:xfrm>
          </p:grpSpPr>
          <p:sp>
            <p:nvSpPr>
              <p:cNvPr id="9543" name="Google Shape;9543;p8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44" name="Google Shape;9544;p8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545" name="Google Shape;9545;p82"/>
            <p:cNvGrpSpPr/>
            <p:nvPr/>
          </p:nvGrpSpPr>
          <p:grpSpPr>
            <a:xfrm>
              <a:off x="1348050" y="3296613"/>
              <a:ext cx="1706152" cy="1024800"/>
              <a:chOff x="1348050" y="3296613"/>
              <a:chExt cx="1706152" cy="1024800"/>
            </a:xfrm>
          </p:grpSpPr>
          <p:sp>
            <p:nvSpPr>
              <p:cNvPr id="9546" name="Google Shape;9546;p8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47" name="Google Shape;9547;p8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48" name="Google Shape;9548;p8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49" name="Google Shape;9549;p8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550" name="Google Shape;9550;p8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551" name="Google Shape;9551;p82"/>
            <p:cNvGrpSpPr/>
            <p:nvPr/>
          </p:nvGrpSpPr>
          <p:grpSpPr>
            <a:xfrm>
              <a:off x="1455707" y="3654858"/>
              <a:ext cx="1491153" cy="417660"/>
              <a:chOff x="1455707" y="3654858"/>
              <a:chExt cx="1491153" cy="417660"/>
            </a:xfrm>
          </p:grpSpPr>
          <p:sp>
            <p:nvSpPr>
              <p:cNvPr id="9552" name="Google Shape;9552;p82"/>
              <p:cNvSpPr/>
              <p:nvPr/>
            </p:nvSpPr>
            <p:spPr>
              <a:xfrm>
                <a:off x="1472938" y="3687620"/>
                <a:ext cx="60034" cy="35798"/>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2"/>
              <p:cNvSpPr/>
              <p:nvPr/>
            </p:nvSpPr>
            <p:spPr>
              <a:xfrm>
                <a:off x="1490853" y="3669628"/>
                <a:ext cx="54215" cy="34570"/>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2"/>
              <p:cNvSpPr/>
              <p:nvPr/>
            </p:nvSpPr>
            <p:spPr>
              <a:xfrm>
                <a:off x="1819181" y="4031425"/>
                <a:ext cx="60034" cy="35798"/>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2"/>
              <p:cNvSpPr/>
              <p:nvPr/>
            </p:nvSpPr>
            <p:spPr>
              <a:xfrm>
                <a:off x="1837096" y="4013433"/>
                <a:ext cx="54215" cy="34570"/>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2"/>
              <p:cNvSpPr/>
              <p:nvPr/>
            </p:nvSpPr>
            <p:spPr>
              <a:xfrm>
                <a:off x="1478676" y="4008202"/>
                <a:ext cx="41354" cy="64317"/>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2"/>
              <p:cNvSpPr/>
              <p:nvPr/>
            </p:nvSpPr>
            <p:spPr>
              <a:xfrm>
                <a:off x="1455707" y="4007971"/>
                <a:ext cx="39515" cy="64169"/>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2"/>
              <p:cNvSpPr/>
              <p:nvPr/>
            </p:nvSpPr>
            <p:spPr>
              <a:xfrm>
                <a:off x="1841579" y="3655090"/>
                <a:ext cx="41354" cy="64317"/>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2"/>
              <p:cNvSpPr/>
              <p:nvPr/>
            </p:nvSpPr>
            <p:spPr>
              <a:xfrm>
                <a:off x="1818610" y="3654858"/>
                <a:ext cx="39515" cy="64169"/>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2"/>
              <p:cNvSpPr/>
              <p:nvPr/>
            </p:nvSpPr>
            <p:spPr>
              <a:xfrm>
                <a:off x="2172491" y="4031425"/>
                <a:ext cx="60034" cy="35798"/>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2"/>
              <p:cNvSpPr/>
              <p:nvPr/>
            </p:nvSpPr>
            <p:spPr>
              <a:xfrm>
                <a:off x="2190406" y="4013433"/>
                <a:ext cx="54215" cy="34570"/>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2"/>
              <p:cNvSpPr/>
              <p:nvPr/>
            </p:nvSpPr>
            <p:spPr>
              <a:xfrm>
                <a:off x="2194889" y="3655090"/>
                <a:ext cx="41354" cy="64317"/>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2171920" y="3654858"/>
                <a:ext cx="39515" cy="64169"/>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2874730" y="3687620"/>
                <a:ext cx="60034" cy="35798"/>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2"/>
              <p:cNvSpPr/>
              <p:nvPr/>
            </p:nvSpPr>
            <p:spPr>
              <a:xfrm>
                <a:off x="2892645" y="3669628"/>
                <a:ext cx="54215" cy="34570"/>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2"/>
              <p:cNvSpPr/>
              <p:nvPr/>
            </p:nvSpPr>
            <p:spPr>
              <a:xfrm>
                <a:off x="2901559" y="4005512"/>
                <a:ext cx="41354" cy="64317"/>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2"/>
              <p:cNvSpPr/>
              <p:nvPr/>
            </p:nvSpPr>
            <p:spPr>
              <a:xfrm>
                <a:off x="2878589" y="4005281"/>
                <a:ext cx="39515" cy="64169"/>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2"/>
              <p:cNvSpPr/>
              <p:nvPr/>
            </p:nvSpPr>
            <p:spPr>
              <a:xfrm>
                <a:off x="2525796" y="4031425"/>
                <a:ext cx="60034" cy="35798"/>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2"/>
              <p:cNvSpPr/>
              <p:nvPr/>
            </p:nvSpPr>
            <p:spPr>
              <a:xfrm>
                <a:off x="2543711" y="4013433"/>
                <a:ext cx="54215" cy="34570"/>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2548194" y="3655090"/>
                <a:ext cx="41354" cy="64317"/>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2525225" y="3654858"/>
                <a:ext cx="39515" cy="64169"/>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572" name="Google Shape;9572;p82"/>
          <p:cNvGraphicFramePr/>
          <p:nvPr/>
        </p:nvGraphicFramePr>
        <p:xfrm>
          <a:off x="5954575" y="2361200"/>
          <a:ext cx="3000000" cy="3000000"/>
        </p:xfrm>
        <a:graphic>
          <a:graphicData uri="http://schemas.openxmlformats.org/drawingml/2006/table">
            <a:tbl>
              <a:tblPr>
                <a:noFill/>
                <a:tableStyleId>{8680BC3E-FA7E-4CD5-AFB9-5624B5BA50DD}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573" name="Google Shape;9573;p82"/>
          <p:cNvGrpSpPr/>
          <p:nvPr/>
        </p:nvGrpSpPr>
        <p:grpSpPr>
          <a:xfrm>
            <a:off x="727251" y="1188964"/>
            <a:ext cx="2396505" cy="976502"/>
            <a:chOff x="749309" y="1112739"/>
            <a:chExt cx="2371603" cy="976502"/>
          </a:xfrm>
        </p:grpSpPr>
        <p:grpSp>
          <p:nvGrpSpPr>
            <p:cNvPr id="9574" name="Google Shape;9574;p82"/>
            <p:cNvGrpSpPr/>
            <p:nvPr/>
          </p:nvGrpSpPr>
          <p:grpSpPr>
            <a:xfrm>
              <a:off x="1092126" y="1112739"/>
              <a:ext cx="2028786" cy="975464"/>
              <a:chOff x="1092126" y="1112739"/>
              <a:chExt cx="2028786" cy="975464"/>
            </a:xfrm>
          </p:grpSpPr>
          <p:sp>
            <p:nvSpPr>
              <p:cNvPr id="9575" name="Google Shape;9575;p8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82"/>
            <p:cNvGrpSpPr/>
            <p:nvPr/>
          </p:nvGrpSpPr>
          <p:grpSpPr>
            <a:xfrm>
              <a:off x="749309" y="1112739"/>
              <a:ext cx="314700" cy="975464"/>
              <a:chOff x="749309" y="1112739"/>
              <a:chExt cx="314700" cy="975464"/>
            </a:xfrm>
          </p:grpSpPr>
          <p:sp>
            <p:nvSpPr>
              <p:cNvPr id="9600" name="Google Shape;9600;p8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4" name="Google Shape;9604;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608" name="Google Shape;9608;p82"/>
          <p:cNvGraphicFramePr/>
          <p:nvPr/>
        </p:nvGraphicFramePr>
        <p:xfrm>
          <a:off x="5954600" y="1188950"/>
          <a:ext cx="3000000" cy="3000000"/>
        </p:xfrm>
        <a:graphic>
          <a:graphicData uri="http://schemas.openxmlformats.org/drawingml/2006/table">
            <a:tbl>
              <a:tblPr>
                <a:noFill/>
                <a:tableStyleId>{8680BC3E-FA7E-4CD5-AFB9-5624B5BA50DD}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609" name="Google Shape;9609;p82"/>
          <p:cNvGraphicFramePr/>
          <p:nvPr/>
        </p:nvGraphicFramePr>
        <p:xfrm>
          <a:off x="3375463" y="2361200"/>
          <a:ext cx="3000000" cy="3000000"/>
        </p:xfrm>
        <a:graphic>
          <a:graphicData uri="http://schemas.openxmlformats.org/drawingml/2006/table">
            <a:tbl>
              <a:tblPr>
                <a:noFill/>
                <a:tableStyleId>{8680BC3E-FA7E-4CD5-AFB9-5624B5BA50DD}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610" name="Google Shape;9610;p82"/>
          <p:cNvGrpSpPr/>
          <p:nvPr/>
        </p:nvGrpSpPr>
        <p:grpSpPr>
          <a:xfrm>
            <a:off x="3377449" y="3352160"/>
            <a:ext cx="2363401" cy="1047062"/>
            <a:chOff x="3358399" y="3285485"/>
            <a:chExt cx="2363401" cy="1047062"/>
          </a:xfrm>
        </p:grpSpPr>
        <p:grpSp>
          <p:nvGrpSpPr>
            <p:cNvPr id="9611" name="Google Shape;9611;p82"/>
            <p:cNvGrpSpPr/>
            <p:nvPr/>
          </p:nvGrpSpPr>
          <p:grpSpPr>
            <a:xfrm>
              <a:off x="3358412" y="3285485"/>
              <a:ext cx="2363388" cy="139537"/>
              <a:chOff x="3358412" y="3285485"/>
              <a:chExt cx="2363388" cy="139537"/>
            </a:xfrm>
          </p:grpSpPr>
          <p:sp>
            <p:nvSpPr>
              <p:cNvPr id="9612" name="Google Shape;9612;p82"/>
              <p:cNvSpPr/>
              <p:nvPr/>
            </p:nvSpPr>
            <p:spPr>
              <a:xfrm>
                <a:off x="3358412" y="3285485"/>
                <a:ext cx="441443" cy="139537"/>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2"/>
              <p:cNvSpPr/>
              <p:nvPr/>
            </p:nvSpPr>
            <p:spPr>
              <a:xfrm>
                <a:off x="3838898" y="3285485"/>
                <a:ext cx="441443" cy="139537"/>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2"/>
              <p:cNvSpPr/>
              <p:nvPr/>
            </p:nvSpPr>
            <p:spPr>
              <a:xfrm>
                <a:off x="4319384" y="3285485"/>
                <a:ext cx="441443" cy="139537"/>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2"/>
              <p:cNvSpPr/>
              <p:nvPr/>
            </p:nvSpPr>
            <p:spPr>
              <a:xfrm>
                <a:off x="4799870" y="3285485"/>
                <a:ext cx="441443" cy="139537"/>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2"/>
              <p:cNvSpPr/>
              <p:nvPr/>
            </p:nvSpPr>
            <p:spPr>
              <a:xfrm>
                <a:off x="5280356" y="3285485"/>
                <a:ext cx="441443" cy="139537"/>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82"/>
            <p:cNvGrpSpPr/>
            <p:nvPr/>
          </p:nvGrpSpPr>
          <p:grpSpPr>
            <a:xfrm>
              <a:off x="3358412" y="3466996"/>
              <a:ext cx="2363388" cy="139537"/>
              <a:chOff x="3358412" y="3466996"/>
              <a:chExt cx="2363388" cy="139537"/>
            </a:xfrm>
          </p:grpSpPr>
          <p:sp>
            <p:nvSpPr>
              <p:cNvPr id="9618" name="Google Shape;9618;p82"/>
              <p:cNvSpPr/>
              <p:nvPr/>
            </p:nvSpPr>
            <p:spPr>
              <a:xfrm>
                <a:off x="3358412" y="3466996"/>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2"/>
              <p:cNvSpPr/>
              <p:nvPr/>
            </p:nvSpPr>
            <p:spPr>
              <a:xfrm>
                <a:off x="3838898" y="3466996"/>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2"/>
              <p:cNvSpPr/>
              <p:nvPr/>
            </p:nvSpPr>
            <p:spPr>
              <a:xfrm>
                <a:off x="4319384" y="3466996"/>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2"/>
              <p:cNvSpPr/>
              <p:nvPr/>
            </p:nvSpPr>
            <p:spPr>
              <a:xfrm>
                <a:off x="4799870" y="3466996"/>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2"/>
              <p:cNvSpPr/>
              <p:nvPr/>
            </p:nvSpPr>
            <p:spPr>
              <a:xfrm>
                <a:off x="5280356" y="3466996"/>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82"/>
            <p:cNvGrpSpPr/>
            <p:nvPr/>
          </p:nvGrpSpPr>
          <p:grpSpPr>
            <a:xfrm>
              <a:off x="3358412" y="3648507"/>
              <a:ext cx="2363388" cy="139537"/>
              <a:chOff x="3358412" y="3648507"/>
              <a:chExt cx="2363388" cy="139537"/>
            </a:xfrm>
          </p:grpSpPr>
          <p:sp>
            <p:nvSpPr>
              <p:cNvPr id="9624" name="Google Shape;9624;p82"/>
              <p:cNvSpPr/>
              <p:nvPr/>
            </p:nvSpPr>
            <p:spPr>
              <a:xfrm>
                <a:off x="3358412" y="3648507"/>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2"/>
              <p:cNvSpPr/>
              <p:nvPr/>
            </p:nvSpPr>
            <p:spPr>
              <a:xfrm>
                <a:off x="3838898" y="3648507"/>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2"/>
              <p:cNvSpPr/>
              <p:nvPr/>
            </p:nvSpPr>
            <p:spPr>
              <a:xfrm>
                <a:off x="4319384" y="3648507"/>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2"/>
              <p:cNvSpPr/>
              <p:nvPr/>
            </p:nvSpPr>
            <p:spPr>
              <a:xfrm>
                <a:off x="4799870" y="3648507"/>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2"/>
              <p:cNvSpPr/>
              <p:nvPr/>
            </p:nvSpPr>
            <p:spPr>
              <a:xfrm>
                <a:off x="5280356" y="3648507"/>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2"/>
            <p:cNvGrpSpPr/>
            <p:nvPr/>
          </p:nvGrpSpPr>
          <p:grpSpPr>
            <a:xfrm>
              <a:off x="3358412" y="3830018"/>
              <a:ext cx="2363388" cy="139537"/>
              <a:chOff x="3358412" y="3830018"/>
              <a:chExt cx="2363388" cy="139537"/>
            </a:xfrm>
          </p:grpSpPr>
          <p:sp>
            <p:nvSpPr>
              <p:cNvPr id="9630" name="Google Shape;9630;p82"/>
              <p:cNvSpPr/>
              <p:nvPr/>
            </p:nvSpPr>
            <p:spPr>
              <a:xfrm>
                <a:off x="3358412" y="3830018"/>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2"/>
              <p:cNvSpPr/>
              <p:nvPr/>
            </p:nvSpPr>
            <p:spPr>
              <a:xfrm>
                <a:off x="3838898" y="3830018"/>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2"/>
              <p:cNvSpPr/>
              <p:nvPr/>
            </p:nvSpPr>
            <p:spPr>
              <a:xfrm>
                <a:off x="4319384" y="3830018"/>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2"/>
              <p:cNvSpPr/>
              <p:nvPr/>
            </p:nvSpPr>
            <p:spPr>
              <a:xfrm>
                <a:off x="4799870" y="3830018"/>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2"/>
              <p:cNvSpPr/>
              <p:nvPr/>
            </p:nvSpPr>
            <p:spPr>
              <a:xfrm>
                <a:off x="5280356" y="3830018"/>
                <a:ext cx="441443" cy="139537"/>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2"/>
            <p:cNvGrpSpPr/>
            <p:nvPr/>
          </p:nvGrpSpPr>
          <p:grpSpPr>
            <a:xfrm>
              <a:off x="3358399" y="4011514"/>
              <a:ext cx="2363377" cy="139537"/>
              <a:chOff x="3294800" y="4134603"/>
              <a:chExt cx="2638876" cy="152400"/>
            </a:xfrm>
          </p:grpSpPr>
          <p:sp>
            <p:nvSpPr>
              <p:cNvPr id="9636" name="Google Shape;9636;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82"/>
            <p:cNvGrpSpPr/>
            <p:nvPr/>
          </p:nvGrpSpPr>
          <p:grpSpPr>
            <a:xfrm>
              <a:off x="3358412" y="4193010"/>
              <a:ext cx="2363388" cy="139537"/>
              <a:chOff x="3294800" y="4134603"/>
              <a:chExt cx="2638876" cy="152400"/>
            </a:xfrm>
          </p:grpSpPr>
          <p:sp>
            <p:nvSpPr>
              <p:cNvPr id="9642" name="Google Shape;9642;p8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647" name="Google Shape;9647;p82"/>
          <p:cNvGraphicFramePr/>
          <p:nvPr/>
        </p:nvGraphicFramePr>
        <p:xfrm>
          <a:off x="728250" y="2361200"/>
          <a:ext cx="3000000" cy="3000000"/>
        </p:xfrm>
        <a:graphic>
          <a:graphicData uri="http://schemas.openxmlformats.org/drawingml/2006/table">
            <a:tbl>
              <a:tblPr>
                <a:noFill/>
                <a:tableStyleId>{8680BC3E-FA7E-4CD5-AFB9-5624B5BA50DD}</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648" name="Google Shape;9648;p82"/>
          <p:cNvGrpSpPr/>
          <p:nvPr/>
        </p:nvGrpSpPr>
        <p:grpSpPr>
          <a:xfrm>
            <a:off x="4177919" y="2765014"/>
            <a:ext cx="1302095" cy="60959"/>
            <a:chOff x="3558802" y="4011427"/>
            <a:chExt cx="1866000" cy="111300"/>
          </a:xfrm>
        </p:grpSpPr>
        <p:sp>
          <p:nvSpPr>
            <p:cNvPr id="9649" name="Google Shape;9649;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2"/>
          <p:cNvGrpSpPr/>
          <p:nvPr/>
        </p:nvGrpSpPr>
        <p:grpSpPr>
          <a:xfrm>
            <a:off x="4723407" y="3047174"/>
            <a:ext cx="914340" cy="60959"/>
            <a:chOff x="3558802" y="4011427"/>
            <a:chExt cx="1866000" cy="111300"/>
          </a:xfrm>
        </p:grpSpPr>
        <p:sp>
          <p:nvSpPr>
            <p:cNvPr id="9652" name="Google Shape;9652;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2"/>
          <p:cNvGrpSpPr/>
          <p:nvPr/>
        </p:nvGrpSpPr>
        <p:grpSpPr>
          <a:xfrm>
            <a:off x="5926924" y="3381697"/>
            <a:ext cx="2519825" cy="1001454"/>
            <a:chOff x="1906114" y="789980"/>
            <a:chExt cx="1487676" cy="606868"/>
          </a:xfrm>
        </p:grpSpPr>
        <p:cxnSp>
          <p:nvCxnSpPr>
            <p:cNvPr id="9655" name="Google Shape;9655;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656" name="Google Shape;9656;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657" name="Google Shape;9657;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658" name="Google Shape;9658;p8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659" name="Google Shape;9659;p8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660" name="Google Shape;9660;p8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661" name="Google Shape;9661;p8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662" name="Google Shape;9662;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669" name="Google Shape;9669;p8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670" name="Google Shape;9670;p8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671" name="Google Shape;9671;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2"/>
          <p:cNvGrpSpPr/>
          <p:nvPr/>
        </p:nvGrpSpPr>
        <p:grpSpPr>
          <a:xfrm>
            <a:off x="3372612" y="1159008"/>
            <a:ext cx="2363393" cy="1005865"/>
            <a:chOff x="3292400" y="1193188"/>
            <a:chExt cx="2615240" cy="1131075"/>
          </a:xfrm>
        </p:grpSpPr>
        <p:sp>
          <p:nvSpPr>
            <p:cNvPr id="9673" name="Google Shape;9673;p8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74" name="Google Shape;9674;p8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75" name="Google Shape;9675;p8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676" name="Google Shape;9676;p8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677" name="Google Shape;9677;p8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678" name="Google Shape;9678;p8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679" name="Google Shape;9679;p8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680" name="Google Shape;9680;p8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681" name="Google Shape;9681;p8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682" name="Google Shape;9682;p8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683" name="Google Shape;9683;p8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84" name="Google Shape;9684;p8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685" name="Google Shape;9685;p8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686" name="Google Shape;9686;p8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687" name="Google Shape;9687;p82"/>
            <p:cNvGrpSpPr/>
            <p:nvPr/>
          </p:nvGrpSpPr>
          <p:grpSpPr>
            <a:xfrm>
              <a:off x="3748438" y="1378608"/>
              <a:ext cx="2159202" cy="903971"/>
              <a:chOff x="1683525" y="2179850"/>
              <a:chExt cx="4519050" cy="2134525"/>
            </a:xfrm>
          </p:grpSpPr>
          <p:sp>
            <p:nvSpPr>
              <p:cNvPr id="9688" name="Google Shape;9688;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89" name="Google Shape;9689;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0" name="Google Shape;9690;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1" name="Google Shape;9691;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2" name="Google Shape;9692;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3" name="Google Shape;9693;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4" name="Google Shape;9694;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5" name="Google Shape;9695;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6" name="Google Shape;9696;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7" name="Google Shape;9697;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8" name="Google Shape;9698;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699" name="Google Shape;9699;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703"/>
        <p:cNvGrpSpPr/>
        <p:nvPr/>
      </p:nvGrpSpPr>
      <p:grpSpPr>
        <a:xfrm>
          <a:off x="0" y="0"/>
          <a:ext cx="0" cy="0"/>
          <a:chOff x="0" y="0"/>
          <a:chExt cx="0" cy="0"/>
        </a:xfrm>
      </p:grpSpPr>
      <p:grpSp>
        <p:nvGrpSpPr>
          <p:cNvPr id="9704" name="Google Shape;9704;p83"/>
          <p:cNvGrpSpPr/>
          <p:nvPr/>
        </p:nvGrpSpPr>
        <p:grpSpPr>
          <a:xfrm>
            <a:off x="4814684" y="1191441"/>
            <a:ext cx="745431" cy="718863"/>
            <a:chOff x="4249973" y="1201875"/>
            <a:chExt cx="1958568" cy="1888762"/>
          </a:xfrm>
        </p:grpSpPr>
        <p:sp>
          <p:nvSpPr>
            <p:cNvPr id="9705" name="Google Shape;9705;p8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3"/>
            <p:cNvGrpSpPr/>
            <p:nvPr/>
          </p:nvGrpSpPr>
          <p:grpSpPr>
            <a:xfrm>
              <a:off x="5853086" y="1789142"/>
              <a:ext cx="355454" cy="1048099"/>
              <a:chOff x="5576108" y="2016725"/>
              <a:chExt cx="565200" cy="1666560"/>
            </a:xfrm>
          </p:grpSpPr>
          <p:sp>
            <p:nvSpPr>
              <p:cNvPr id="9707" name="Google Shape;9707;p8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08" name="Google Shape;9708;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3"/>
            <p:cNvGrpSpPr/>
            <p:nvPr/>
          </p:nvGrpSpPr>
          <p:grpSpPr>
            <a:xfrm>
              <a:off x="4869455" y="2691676"/>
              <a:ext cx="1013897" cy="398961"/>
              <a:chOff x="4012057" y="3451825"/>
              <a:chExt cx="1612175" cy="634379"/>
            </a:xfrm>
          </p:grpSpPr>
          <p:sp>
            <p:nvSpPr>
              <p:cNvPr id="9710" name="Google Shape;9710;p8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11" name="Google Shape;9711;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83"/>
            <p:cNvGrpSpPr/>
            <p:nvPr/>
          </p:nvGrpSpPr>
          <p:grpSpPr>
            <a:xfrm>
              <a:off x="4276937" y="2155961"/>
              <a:ext cx="651965" cy="891358"/>
              <a:chOff x="3069908" y="2599997"/>
              <a:chExt cx="1036675" cy="1417328"/>
            </a:xfrm>
          </p:grpSpPr>
          <p:sp>
            <p:nvSpPr>
              <p:cNvPr id="9713" name="Google Shape;9713;p8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14" name="Google Shape;9714;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83"/>
            <p:cNvGrpSpPr/>
            <p:nvPr/>
          </p:nvGrpSpPr>
          <p:grpSpPr>
            <a:xfrm>
              <a:off x="5054918" y="1201875"/>
              <a:ext cx="999548" cy="602711"/>
              <a:chOff x="4306958" y="1082925"/>
              <a:chExt cx="1589359" cy="958358"/>
            </a:xfrm>
          </p:grpSpPr>
          <p:sp>
            <p:nvSpPr>
              <p:cNvPr id="9716" name="Google Shape;9716;p8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17" name="Google Shape;9717;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83"/>
            <p:cNvGrpSpPr/>
            <p:nvPr/>
          </p:nvGrpSpPr>
          <p:grpSpPr>
            <a:xfrm>
              <a:off x="4249973" y="1303451"/>
              <a:ext cx="799317" cy="841334"/>
              <a:chOff x="3027033" y="1244439"/>
              <a:chExt cx="1270977" cy="1337786"/>
            </a:xfrm>
          </p:grpSpPr>
          <p:sp>
            <p:nvSpPr>
              <p:cNvPr id="9719" name="Google Shape;9719;p8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720" name="Google Shape;9720;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1" name="Google Shape;9721;p83"/>
          <p:cNvGrpSpPr/>
          <p:nvPr/>
        </p:nvGrpSpPr>
        <p:grpSpPr>
          <a:xfrm>
            <a:off x="731057" y="2069890"/>
            <a:ext cx="761767" cy="729896"/>
            <a:chOff x="2657744" y="2337745"/>
            <a:chExt cx="832987" cy="798137"/>
          </a:xfrm>
        </p:grpSpPr>
        <p:sp>
          <p:nvSpPr>
            <p:cNvPr id="9722" name="Google Shape;9722;p8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83"/>
          <p:cNvGrpSpPr/>
          <p:nvPr/>
        </p:nvGrpSpPr>
        <p:grpSpPr>
          <a:xfrm>
            <a:off x="3242022" y="2072994"/>
            <a:ext cx="685569" cy="723689"/>
            <a:chOff x="3398134" y="2057650"/>
            <a:chExt cx="704087" cy="743236"/>
          </a:xfrm>
        </p:grpSpPr>
        <p:grpSp>
          <p:nvGrpSpPr>
            <p:cNvPr id="9729" name="Google Shape;9729;p83"/>
            <p:cNvGrpSpPr/>
            <p:nvPr/>
          </p:nvGrpSpPr>
          <p:grpSpPr>
            <a:xfrm>
              <a:off x="3398134" y="2290183"/>
              <a:ext cx="315181" cy="219781"/>
              <a:chOff x="3398134" y="2290183"/>
              <a:chExt cx="315181" cy="219781"/>
            </a:xfrm>
          </p:grpSpPr>
          <p:sp>
            <p:nvSpPr>
              <p:cNvPr id="9730" name="Google Shape;9730;p83"/>
              <p:cNvSpPr/>
              <p:nvPr/>
            </p:nvSpPr>
            <p:spPr>
              <a:xfrm>
                <a:off x="3493534" y="2290183"/>
                <a:ext cx="219781" cy="219781"/>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31" name="Google Shape;9731;p83"/>
              <p:cNvCxnSpPr>
                <a:stCxn id="9730" idx="2"/>
              </p:cNvCxnSpPr>
              <p:nvPr/>
            </p:nvCxnSpPr>
            <p:spPr>
              <a:xfrm rot="10800000">
                <a:off x="3398134" y="240007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732" name="Google Shape;9732;p83"/>
            <p:cNvGrpSpPr/>
            <p:nvPr/>
          </p:nvGrpSpPr>
          <p:grpSpPr>
            <a:xfrm>
              <a:off x="3547823" y="2467358"/>
              <a:ext cx="219781" cy="333527"/>
              <a:chOff x="3547823" y="2467358"/>
              <a:chExt cx="219781" cy="333527"/>
            </a:xfrm>
          </p:grpSpPr>
          <p:sp>
            <p:nvSpPr>
              <p:cNvPr id="9733" name="Google Shape;9733;p83"/>
              <p:cNvSpPr/>
              <p:nvPr/>
            </p:nvSpPr>
            <p:spPr>
              <a:xfrm>
                <a:off x="3547823" y="2467358"/>
                <a:ext cx="219781" cy="219781"/>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34" name="Google Shape;9734;p83"/>
              <p:cNvCxnSpPr/>
              <p:nvPr/>
            </p:nvCxnSpPr>
            <p:spPr>
              <a:xfrm rot="10800000">
                <a:off x="3657701" y="2687080"/>
                <a:ext cx="0" cy="113805"/>
              </a:xfrm>
              <a:prstGeom prst="straightConnector1">
                <a:avLst/>
              </a:prstGeom>
              <a:noFill/>
              <a:ln w="9525" cap="flat" cmpd="sng">
                <a:solidFill>
                  <a:srgbClr val="5F7D95"/>
                </a:solidFill>
                <a:prstDash val="solid"/>
                <a:round/>
                <a:headEnd type="none" w="med" len="med"/>
                <a:tailEnd type="none" w="med" len="med"/>
              </a:ln>
            </p:spPr>
          </p:cxnSp>
        </p:grpSp>
        <p:grpSp>
          <p:nvGrpSpPr>
            <p:cNvPr id="9735" name="Google Shape;9735;p83"/>
            <p:cNvGrpSpPr/>
            <p:nvPr/>
          </p:nvGrpSpPr>
          <p:grpSpPr>
            <a:xfrm>
              <a:off x="3734138" y="2467358"/>
              <a:ext cx="219781" cy="333527"/>
              <a:chOff x="3734138" y="2467358"/>
              <a:chExt cx="219781" cy="333527"/>
            </a:xfrm>
          </p:grpSpPr>
          <p:sp>
            <p:nvSpPr>
              <p:cNvPr id="9736" name="Google Shape;9736;p83"/>
              <p:cNvSpPr/>
              <p:nvPr/>
            </p:nvSpPr>
            <p:spPr>
              <a:xfrm>
                <a:off x="3734138" y="2467358"/>
                <a:ext cx="219781" cy="219781"/>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37" name="Google Shape;9737;p83"/>
              <p:cNvCxnSpPr/>
              <p:nvPr/>
            </p:nvCxnSpPr>
            <p:spPr>
              <a:xfrm rot="10800000">
                <a:off x="3844020" y="2687080"/>
                <a:ext cx="0" cy="113805"/>
              </a:xfrm>
              <a:prstGeom prst="straightConnector1">
                <a:avLst/>
              </a:prstGeom>
              <a:noFill/>
              <a:ln w="9525" cap="flat" cmpd="sng">
                <a:solidFill>
                  <a:srgbClr val="869FB2"/>
                </a:solidFill>
                <a:prstDash val="solid"/>
                <a:round/>
                <a:headEnd type="none" w="med" len="med"/>
                <a:tailEnd type="none" w="med" len="med"/>
              </a:ln>
            </p:spPr>
          </p:cxnSp>
        </p:grpSp>
        <p:grpSp>
          <p:nvGrpSpPr>
            <p:cNvPr id="9738" name="Google Shape;9738;p83"/>
            <p:cNvGrpSpPr/>
            <p:nvPr/>
          </p:nvGrpSpPr>
          <p:grpSpPr>
            <a:xfrm>
              <a:off x="3787560" y="2288011"/>
              <a:ext cx="314661" cy="219781"/>
              <a:chOff x="3787560" y="2288011"/>
              <a:chExt cx="314661" cy="219781"/>
            </a:xfrm>
          </p:grpSpPr>
          <p:sp>
            <p:nvSpPr>
              <p:cNvPr id="9739" name="Google Shape;9739;p83"/>
              <p:cNvSpPr/>
              <p:nvPr/>
            </p:nvSpPr>
            <p:spPr>
              <a:xfrm>
                <a:off x="3787560" y="2288011"/>
                <a:ext cx="219781" cy="219781"/>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740" name="Google Shape;9740;p83"/>
              <p:cNvCxnSpPr/>
              <p:nvPr/>
            </p:nvCxnSpPr>
            <p:spPr>
              <a:xfrm rot="10800000">
                <a:off x="4007279" y="2400064"/>
                <a:ext cx="94942" cy="0"/>
              </a:xfrm>
              <a:prstGeom prst="straightConnector1">
                <a:avLst/>
              </a:prstGeom>
              <a:noFill/>
              <a:ln w="9525" cap="flat" cmpd="sng">
                <a:solidFill>
                  <a:srgbClr val="A5B7C6"/>
                </a:solidFill>
                <a:prstDash val="solid"/>
                <a:round/>
                <a:headEnd type="none" w="med" len="med"/>
                <a:tailEnd type="none" w="med" len="med"/>
              </a:ln>
            </p:spPr>
          </p:cxnSp>
        </p:grpSp>
        <p:grpSp>
          <p:nvGrpSpPr>
            <p:cNvPr id="9741" name="Google Shape;9741;p83"/>
            <p:cNvGrpSpPr/>
            <p:nvPr/>
          </p:nvGrpSpPr>
          <p:grpSpPr>
            <a:xfrm>
              <a:off x="3637290" y="2057650"/>
              <a:ext cx="219781" cy="335485"/>
              <a:chOff x="3637290" y="2057650"/>
              <a:chExt cx="219781" cy="335485"/>
            </a:xfrm>
          </p:grpSpPr>
          <p:sp>
            <p:nvSpPr>
              <p:cNvPr id="9742" name="Google Shape;9742;p83"/>
              <p:cNvSpPr/>
              <p:nvPr/>
            </p:nvSpPr>
            <p:spPr>
              <a:xfrm>
                <a:off x="3637290" y="2173354"/>
                <a:ext cx="219781" cy="219781"/>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743" name="Google Shape;9743;p83"/>
              <p:cNvCxnSpPr/>
              <p:nvPr/>
            </p:nvCxnSpPr>
            <p:spPr>
              <a:xfrm rot="10800000">
                <a:off x="3747169" y="2057650"/>
                <a:ext cx="0" cy="113805"/>
              </a:xfrm>
              <a:prstGeom prst="straightConnector1">
                <a:avLst/>
              </a:prstGeom>
              <a:noFill/>
              <a:ln w="9525" cap="flat" cmpd="sng">
                <a:solidFill>
                  <a:srgbClr val="BAC8D3"/>
                </a:solidFill>
                <a:prstDash val="solid"/>
                <a:round/>
                <a:headEnd type="none" w="med" len="med"/>
                <a:tailEnd type="none" w="med" len="med"/>
              </a:ln>
            </p:spPr>
          </p:cxnSp>
        </p:grpSp>
      </p:grpSp>
      <p:grpSp>
        <p:nvGrpSpPr>
          <p:cNvPr id="9744" name="Google Shape;9744;p83"/>
          <p:cNvGrpSpPr/>
          <p:nvPr/>
        </p:nvGrpSpPr>
        <p:grpSpPr>
          <a:xfrm>
            <a:off x="4917244" y="2079792"/>
            <a:ext cx="710255" cy="710092"/>
            <a:chOff x="5007123" y="2079403"/>
            <a:chExt cx="687698" cy="687541"/>
          </a:xfrm>
        </p:grpSpPr>
        <p:sp>
          <p:nvSpPr>
            <p:cNvPr id="9745" name="Google Shape;9745;p83"/>
            <p:cNvSpPr/>
            <p:nvPr/>
          </p:nvSpPr>
          <p:spPr>
            <a:xfrm>
              <a:off x="5007123" y="2079403"/>
              <a:ext cx="687698" cy="687541"/>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3"/>
            <p:cNvSpPr/>
            <p:nvPr/>
          </p:nvSpPr>
          <p:spPr>
            <a:xfrm>
              <a:off x="5069448" y="2141702"/>
              <a:ext cx="563048" cy="562943"/>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3"/>
            <p:cNvSpPr/>
            <p:nvPr/>
          </p:nvSpPr>
          <p:spPr>
            <a:xfrm>
              <a:off x="5146403" y="2218605"/>
              <a:ext cx="409137" cy="409137"/>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3"/>
            <p:cNvSpPr/>
            <p:nvPr/>
          </p:nvSpPr>
          <p:spPr>
            <a:xfrm>
              <a:off x="5221891" y="2294066"/>
              <a:ext cx="258162" cy="258215"/>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3"/>
          <p:cNvGrpSpPr/>
          <p:nvPr/>
        </p:nvGrpSpPr>
        <p:grpSpPr>
          <a:xfrm>
            <a:off x="5726681" y="2074299"/>
            <a:ext cx="721079" cy="721079"/>
            <a:chOff x="5797446" y="2063053"/>
            <a:chExt cx="698179" cy="698179"/>
          </a:xfrm>
        </p:grpSpPr>
        <p:sp>
          <p:nvSpPr>
            <p:cNvPr id="9750" name="Google Shape;9750;p83"/>
            <p:cNvSpPr/>
            <p:nvPr/>
          </p:nvSpPr>
          <p:spPr>
            <a:xfrm>
              <a:off x="5797446" y="2063053"/>
              <a:ext cx="698179" cy="698179"/>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3"/>
            <p:cNvSpPr/>
            <p:nvPr/>
          </p:nvSpPr>
          <p:spPr>
            <a:xfrm>
              <a:off x="5872067" y="2212295"/>
              <a:ext cx="548937" cy="548937"/>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3"/>
            <p:cNvSpPr/>
            <p:nvPr/>
          </p:nvSpPr>
          <p:spPr>
            <a:xfrm>
              <a:off x="5921353" y="2310867"/>
              <a:ext cx="450365" cy="450365"/>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3"/>
            <p:cNvSpPr/>
            <p:nvPr/>
          </p:nvSpPr>
          <p:spPr>
            <a:xfrm>
              <a:off x="5967936" y="2404033"/>
              <a:ext cx="357199" cy="357199"/>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83"/>
          <p:cNvGrpSpPr/>
          <p:nvPr/>
        </p:nvGrpSpPr>
        <p:grpSpPr>
          <a:xfrm>
            <a:off x="8171828" y="3719904"/>
            <a:ext cx="280576" cy="673160"/>
            <a:chOff x="8075075" y="3754290"/>
            <a:chExt cx="255604" cy="613190"/>
          </a:xfrm>
        </p:grpSpPr>
        <p:grpSp>
          <p:nvGrpSpPr>
            <p:cNvPr id="9755" name="Google Shape;9755;p83"/>
            <p:cNvGrpSpPr/>
            <p:nvPr/>
          </p:nvGrpSpPr>
          <p:grpSpPr>
            <a:xfrm>
              <a:off x="8075075" y="3754290"/>
              <a:ext cx="255604" cy="613190"/>
              <a:chOff x="8075075" y="3754290"/>
              <a:chExt cx="255604" cy="613190"/>
            </a:xfrm>
          </p:grpSpPr>
          <p:sp>
            <p:nvSpPr>
              <p:cNvPr id="9756" name="Google Shape;9756;p83"/>
              <p:cNvSpPr/>
              <p:nvPr/>
            </p:nvSpPr>
            <p:spPr>
              <a:xfrm>
                <a:off x="8075075" y="4252967"/>
                <a:ext cx="255604" cy="114513"/>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3"/>
              <p:cNvSpPr/>
              <p:nvPr/>
            </p:nvSpPr>
            <p:spPr>
              <a:xfrm>
                <a:off x="8075075" y="3754290"/>
                <a:ext cx="255604" cy="498698"/>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8" name="Google Shape;9758;p83"/>
            <p:cNvSpPr/>
            <p:nvPr/>
          </p:nvSpPr>
          <p:spPr>
            <a:xfrm>
              <a:off x="8107762" y="3782257"/>
              <a:ext cx="190275" cy="190275"/>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83"/>
          <p:cNvGrpSpPr/>
          <p:nvPr/>
        </p:nvGrpSpPr>
        <p:grpSpPr>
          <a:xfrm>
            <a:off x="5288887" y="3708700"/>
            <a:ext cx="470352" cy="683745"/>
            <a:chOff x="1697726" y="3244179"/>
            <a:chExt cx="788124" cy="1146069"/>
          </a:xfrm>
        </p:grpSpPr>
        <p:sp>
          <p:nvSpPr>
            <p:cNvPr id="9760" name="Google Shape;9760;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8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3" name="Google Shape;9763;p83"/>
          <p:cNvGrpSpPr/>
          <p:nvPr/>
        </p:nvGrpSpPr>
        <p:grpSpPr>
          <a:xfrm>
            <a:off x="5910037" y="3719902"/>
            <a:ext cx="293891" cy="293845"/>
            <a:chOff x="6134814" y="3754290"/>
            <a:chExt cx="293891" cy="293845"/>
          </a:xfrm>
        </p:grpSpPr>
        <p:sp>
          <p:nvSpPr>
            <p:cNvPr id="9764" name="Google Shape;9764;p8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83"/>
          <p:cNvGrpSpPr/>
          <p:nvPr/>
        </p:nvGrpSpPr>
        <p:grpSpPr>
          <a:xfrm>
            <a:off x="5910037" y="4098574"/>
            <a:ext cx="293891" cy="293891"/>
            <a:chOff x="6134814" y="4086186"/>
            <a:chExt cx="293891" cy="293891"/>
          </a:xfrm>
        </p:grpSpPr>
        <p:sp>
          <p:nvSpPr>
            <p:cNvPr id="9767" name="Google Shape;9767;p8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9" name="Google Shape;9769;p8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1" name="Google Shape;9771;p83"/>
          <p:cNvGrpSpPr/>
          <p:nvPr/>
        </p:nvGrpSpPr>
        <p:grpSpPr>
          <a:xfrm>
            <a:off x="7835013" y="2927266"/>
            <a:ext cx="622883" cy="621944"/>
            <a:chOff x="1187048" y="238125"/>
            <a:chExt cx="5256397" cy="5248476"/>
          </a:xfrm>
        </p:grpSpPr>
        <p:sp>
          <p:nvSpPr>
            <p:cNvPr id="9772" name="Google Shape;9772;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83"/>
          <p:cNvGrpSpPr/>
          <p:nvPr/>
        </p:nvGrpSpPr>
        <p:grpSpPr>
          <a:xfrm>
            <a:off x="2292118" y="2936875"/>
            <a:ext cx="1310987" cy="612407"/>
            <a:chOff x="238125" y="1188750"/>
            <a:chExt cx="7140450" cy="3335550"/>
          </a:xfrm>
        </p:grpSpPr>
        <p:sp>
          <p:nvSpPr>
            <p:cNvPr id="9777" name="Google Shape;9777;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3"/>
          <p:cNvGrpSpPr/>
          <p:nvPr/>
        </p:nvGrpSpPr>
        <p:grpSpPr>
          <a:xfrm>
            <a:off x="6617990" y="2927430"/>
            <a:ext cx="1110299" cy="621702"/>
            <a:chOff x="238125" y="1335475"/>
            <a:chExt cx="5418735" cy="3034175"/>
          </a:xfrm>
        </p:grpSpPr>
        <p:sp>
          <p:nvSpPr>
            <p:cNvPr id="9783" name="Google Shape;9783;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83"/>
          <p:cNvGrpSpPr/>
          <p:nvPr/>
        </p:nvGrpSpPr>
        <p:grpSpPr>
          <a:xfrm>
            <a:off x="5434485" y="2924327"/>
            <a:ext cx="1076781" cy="624726"/>
            <a:chOff x="5357937" y="2910889"/>
            <a:chExt cx="1100103" cy="638322"/>
          </a:xfrm>
        </p:grpSpPr>
        <p:grpSp>
          <p:nvGrpSpPr>
            <p:cNvPr id="9787" name="Google Shape;9787;p83"/>
            <p:cNvGrpSpPr/>
            <p:nvPr/>
          </p:nvGrpSpPr>
          <p:grpSpPr>
            <a:xfrm>
              <a:off x="5929791" y="3263088"/>
              <a:ext cx="528250" cy="286122"/>
              <a:chOff x="5929791" y="3263088"/>
              <a:chExt cx="528250" cy="286122"/>
            </a:xfrm>
          </p:grpSpPr>
          <p:sp>
            <p:nvSpPr>
              <p:cNvPr id="9788" name="Google Shape;9788;p83"/>
              <p:cNvSpPr/>
              <p:nvPr/>
            </p:nvSpPr>
            <p:spPr>
              <a:xfrm>
                <a:off x="5929791" y="3263088"/>
                <a:ext cx="330335" cy="28612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89" name="Google Shape;9789;p83"/>
              <p:cNvSpPr/>
              <p:nvPr/>
            </p:nvSpPr>
            <p:spPr>
              <a:xfrm>
                <a:off x="6247886" y="3331025"/>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90" name="Google Shape;9790;p83"/>
            <p:cNvGrpSpPr/>
            <p:nvPr/>
          </p:nvGrpSpPr>
          <p:grpSpPr>
            <a:xfrm>
              <a:off x="5357937" y="3263089"/>
              <a:ext cx="529488" cy="286122"/>
              <a:chOff x="5357937" y="3263089"/>
              <a:chExt cx="529488" cy="286122"/>
            </a:xfrm>
          </p:grpSpPr>
          <p:sp>
            <p:nvSpPr>
              <p:cNvPr id="9791" name="Google Shape;9791;p83"/>
              <p:cNvSpPr/>
              <p:nvPr/>
            </p:nvSpPr>
            <p:spPr>
              <a:xfrm>
                <a:off x="5557090" y="3263089"/>
                <a:ext cx="330335" cy="28612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92" name="Google Shape;9792;p83"/>
              <p:cNvSpPr/>
              <p:nvPr/>
            </p:nvSpPr>
            <p:spPr>
              <a:xfrm flipH="1">
                <a:off x="5357937" y="3332559"/>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93" name="Google Shape;9793;p83"/>
            <p:cNvGrpSpPr/>
            <p:nvPr/>
          </p:nvGrpSpPr>
          <p:grpSpPr>
            <a:xfrm>
              <a:off x="5550335" y="2910889"/>
              <a:ext cx="523962" cy="611903"/>
              <a:chOff x="5550335" y="2910889"/>
              <a:chExt cx="523962" cy="611903"/>
            </a:xfrm>
          </p:grpSpPr>
          <p:sp>
            <p:nvSpPr>
              <p:cNvPr id="9794" name="Google Shape;9794;p83"/>
              <p:cNvSpPr/>
              <p:nvPr/>
            </p:nvSpPr>
            <p:spPr>
              <a:xfrm>
                <a:off x="5743962" y="3236669"/>
                <a:ext cx="330335" cy="28612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95" name="Google Shape;9795;p83"/>
              <p:cNvSpPr/>
              <p:nvPr/>
            </p:nvSpPr>
            <p:spPr>
              <a:xfrm flipH="1">
                <a:off x="5550335" y="2910889"/>
                <a:ext cx="210154" cy="32750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96" name="Google Shape;9796;p83"/>
            <p:cNvGrpSpPr/>
            <p:nvPr/>
          </p:nvGrpSpPr>
          <p:grpSpPr>
            <a:xfrm>
              <a:off x="5743962" y="2919100"/>
              <a:ext cx="624099" cy="286122"/>
              <a:chOff x="5743962" y="2919100"/>
              <a:chExt cx="624099" cy="286122"/>
            </a:xfrm>
          </p:grpSpPr>
          <p:sp>
            <p:nvSpPr>
              <p:cNvPr id="9797" name="Google Shape;9797;p83"/>
              <p:cNvSpPr/>
              <p:nvPr/>
            </p:nvSpPr>
            <p:spPr>
              <a:xfrm>
                <a:off x="5743962" y="2919100"/>
                <a:ext cx="330335" cy="28612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98" name="Google Shape;9798;p83"/>
              <p:cNvSpPr/>
              <p:nvPr/>
            </p:nvSpPr>
            <p:spPr>
              <a:xfrm>
                <a:off x="6060335" y="2920591"/>
                <a:ext cx="307725" cy="28348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799" name="Google Shape;9799;p83"/>
          <p:cNvGrpSpPr/>
          <p:nvPr/>
        </p:nvGrpSpPr>
        <p:grpSpPr>
          <a:xfrm>
            <a:off x="7586863" y="2075038"/>
            <a:ext cx="874976" cy="719600"/>
            <a:chOff x="7608988" y="2093194"/>
            <a:chExt cx="817276" cy="672147"/>
          </a:xfrm>
        </p:grpSpPr>
        <p:cxnSp>
          <p:nvCxnSpPr>
            <p:cNvPr id="9800" name="Google Shape;9800;p8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01" name="Google Shape;9801;p8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02" name="Google Shape;9802;p8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03" name="Google Shape;9803;p8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804" name="Google Shape;9804;p8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805" name="Google Shape;9805;p8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806" name="Google Shape;9806;p83"/>
            <p:cNvGrpSpPr/>
            <p:nvPr/>
          </p:nvGrpSpPr>
          <p:grpSpPr>
            <a:xfrm>
              <a:off x="7721175" y="2093194"/>
              <a:ext cx="599587" cy="623846"/>
              <a:chOff x="7721175" y="2093194"/>
              <a:chExt cx="599587" cy="623846"/>
            </a:xfrm>
          </p:grpSpPr>
          <p:grpSp>
            <p:nvGrpSpPr>
              <p:cNvPr id="9807" name="Google Shape;9807;p83"/>
              <p:cNvGrpSpPr/>
              <p:nvPr/>
            </p:nvGrpSpPr>
            <p:grpSpPr>
              <a:xfrm>
                <a:off x="7721175" y="2093194"/>
                <a:ext cx="291605" cy="623846"/>
                <a:chOff x="9405575" y="2061418"/>
                <a:chExt cx="291605" cy="623846"/>
              </a:xfrm>
            </p:grpSpPr>
            <p:sp>
              <p:nvSpPr>
                <p:cNvPr id="9808" name="Google Shape;9808;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3"/>
              <p:cNvGrpSpPr/>
              <p:nvPr/>
            </p:nvGrpSpPr>
            <p:grpSpPr>
              <a:xfrm flipH="1">
                <a:off x="8029157" y="2093194"/>
                <a:ext cx="291605" cy="623846"/>
                <a:chOff x="9405575" y="2061418"/>
                <a:chExt cx="291605" cy="623846"/>
              </a:xfrm>
            </p:grpSpPr>
            <p:sp>
              <p:nvSpPr>
                <p:cNvPr id="9816" name="Google Shape;9816;p8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23" name="Google Shape;9823;p83"/>
          <p:cNvGrpSpPr/>
          <p:nvPr/>
        </p:nvGrpSpPr>
        <p:grpSpPr>
          <a:xfrm>
            <a:off x="4031299" y="1191441"/>
            <a:ext cx="712557" cy="785901"/>
            <a:chOff x="4206459" y="1191441"/>
            <a:chExt cx="712557" cy="785901"/>
          </a:xfrm>
        </p:grpSpPr>
        <p:sp>
          <p:nvSpPr>
            <p:cNvPr id="9824" name="Google Shape;9824;p8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8" name="Google Shape;9828;p83"/>
            <p:cNvGrpSpPr/>
            <p:nvPr/>
          </p:nvGrpSpPr>
          <p:grpSpPr>
            <a:xfrm>
              <a:off x="4644280" y="1290523"/>
              <a:ext cx="143716" cy="29463"/>
              <a:chOff x="4644280" y="1290523"/>
              <a:chExt cx="143716" cy="29463"/>
            </a:xfrm>
          </p:grpSpPr>
          <p:sp>
            <p:nvSpPr>
              <p:cNvPr id="9829" name="Google Shape;9829;p8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3"/>
            <p:cNvGrpSpPr/>
            <p:nvPr/>
          </p:nvGrpSpPr>
          <p:grpSpPr>
            <a:xfrm>
              <a:off x="4356567" y="1191441"/>
              <a:ext cx="143690" cy="29488"/>
              <a:chOff x="4356567" y="1191441"/>
              <a:chExt cx="143690" cy="29488"/>
            </a:xfrm>
          </p:grpSpPr>
          <p:sp>
            <p:nvSpPr>
              <p:cNvPr id="9834" name="Google Shape;9834;p8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83"/>
            <p:cNvGrpSpPr/>
            <p:nvPr/>
          </p:nvGrpSpPr>
          <p:grpSpPr>
            <a:xfrm>
              <a:off x="4339009" y="1863727"/>
              <a:ext cx="143703" cy="29476"/>
              <a:chOff x="4339009" y="1863727"/>
              <a:chExt cx="143703" cy="29476"/>
            </a:xfrm>
          </p:grpSpPr>
          <p:sp>
            <p:nvSpPr>
              <p:cNvPr id="9839" name="Google Shape;9839;p8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83"/>
            <p:cNvGrpSpPr/>
            <p:nvPr/>
          </p:nvGrpSpPr>
          <p:grpSpPr>
            <a:xfrm>
              <a:off x="4206459" y="1607315"/>
              <a:ext cx="29539" cy="142899"/>
              <a:chOff x="4206459" y="1607315"/>
              <a:chExt cx="29539" cy="142899"/>
            </a:xfrm>
          </p:grpSpPr>
          <p:sp>
            <p:nvSpPr>
              <p:cNvPr id="9844" name="Google Shape;9844;p8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8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2" name="Google Shape;9852;p83"/>
            <p:cNvGrpSpPr/>
            <p:nvPr/>
          </p:nvGrpSpPr>
          <p:grpSpPr>
            <a:xfrm>
              <a:off x="4889463" y="1423737"/>
              <a:ext cx="29552" cy="142899"/>
              <a:chOff x="4889463" y="1423737"/>
              <a:chExt cx="29552" cy="142899"/>
            </a:xfrm>
          </p:grpSpPr>
          <p:sp>
            <p:nvSpPr>
              <p:cNvPr id="9853" name="Google Shape;9853;p8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83"/>
            <p:cNvGrpSpPr/>
            <p:nvPr/>
          </p:nvGrpSpPr>
          <p:grpSpPr>
            <a:xfrm>
              <a:off x="4771663" y="1876896"/>
              <a:ext cx="108651" cy="100447"/>
              <a:chOff x="4771663" y="1876896"/>
              <a:chExt cx="108651" cy="100447"/>
            </a:xfrm>
          </p:grpSpPr>
          <p:sp>
            <p:nvSpPr>
              <p:cNvPr id="9858" name="Google Shape;9858;p8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2" name="Google Shape;9862;p83"/>
          <p:cNvGrpSpPr/>
          <p:nvPr/>
        </p:nvGrpSpPr>
        <p:grpSpPr>
          <a:xfrm>
            <a:off x="4026774" y="2074664"/>
            <a:ext cx="791287" cy="720350"/>
            <a:chOff x="267375" y="1071875"/>
            <a:chExt cx="470500" cy="428550"/>
          </a:xfrm>
        </p:grpSpPr>
        <p:sp>
          <p:nvSpPr>
            <p:cNvPr id="9863" name="Google Shape;9863;p8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83"/>
          <p:cNvGrpSpPr/>
          <p:nvPr/>
        </p:nvGrpSpPr>
        <p:grpSpPr>
          <a:xfrm>
            <a:off x="727269" y="3719294"/>
            <a:ext cx="1408444" cy="673166"/>
            <a:chOff x="712664" y="3693287"/>
            <a:chExt cx="1460738" cy="698160"/>
          </a:xfrm>
        </p:grpSpPr>
        <p:grpSp>
          <p:nvGrpSpPr>
            <p:cNvPr id="9872" name="Google Shape;9872;p83"/>
            <p:cNvGrpSpPr/>
            <p:nvPr/>
          </p:nvGrpSpPr>
          <p:grpSpPr>
            <a:xfrm>
              <a:off x="1380079" y="4133090"/>
              <a:ext cx="234048" cy="258099"/>
              <a:chOff x="1380079" y="4133090"/>
              <a:chExt cx="234048" cy="258099"/>
            </a:xfrm>
          </p:grpSpPr>
          <p:sp>
            <p:nvSpPr>
              <p:cNvPr id="9873" name="Google Shape;9873;p8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83"/>
            <p:cNvGrpSpPr/>
            <p:nvPr/>
          </p:nvGrpSpPr>
          <p:grpSpPr>
            <a:xfrm>
              <a:off x="884610" y="3864082"/>
              <a:ext cx="1118583" cy="527293"/>
              <a:chOff x="890961" y="3865463"/>
              <a:chExt cx="1115237" cy="525715"/>
            </a:xfrm>
          </p:grpSpPr>
          <p:sp>
            <p:nvSpPr>
              <p:cNvPr id="9877" name="Google Shape;9877;p83"/>
              <p:cNvSpPr/>
              <p:nvPr/>
            </p:nvSpPr>
            <p:spPr>
              <a:xfrm>
                <a:off x="1070568" y="3865463"/>
                <a:ext cx="756508" cy="33008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3"/>
              <p:cNvSpPr/>
              <p:nvPr/>
            </p:nvSpPr>
            <p:spPr>
              <a:xfrm>
                <a:off x="890961" y="4013171"/>
                <a:ext cx="362022" cy="378007"/>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3"/>
              <p:cNvSpPr/>
              <p:nvPr/>
            </p:nvSpPr>
            <p:spPr>
              <a:xfrm>
                <a:off x="1645508" y="4013554"/>
                <a:ext cx="360690" cy="377624"/>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3"/>
            <p:cNvGrpSpPr/>
            <p:nvPr/>
          </p:nvGrpSpPr>
          <p:grpSpPr>
            <a:xfrm>
              <a:off x="712664" y="3693287"/>
              <a:ext cx="1460738" cy="698160"/>
              <a:chOff x="712664" y="3693025"/>
              <a:chExt cx="1460738" cy="698160"/>
            </a:xfrm>
          </p:grpSpPr>
          <p:sp>
            <p:nvSpPr>
              <p:cNvPr id="9881" name="Google Shape;9881;p8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7" name="Google Shape;9887;p83"/>
          <p:cNvGrpSpPr/>
          <p:nvPr/>
        </p:nvGrpSpPr>
        <p:grpSpPr>
          <a:xfrm>
            <a:off x="3164985" y="1191441"/>
            <a:ext cx="795485" cy="738831"/>
            <a:chOff x="3348603" y="1236445"/>
            <a:chExt cx="749256" cy="695894"/>
          </a:xfrm>
        </p:grpSpPr>
        <p:grpSp>
          <p:nvGrpSpPr>
            <p:cNvPr id="9888" name="Google Shape;9888;p83"/>
            <p:cNvGrpSpPr/>
            <p:nvPr/>
          </p:nvGrpSpPr>
          <p:grpSpPr>
            <a:xfrm>
              <a:off x="3583779" y="1236445"/>
              <a:ext cx="293795" cy="285811"/>
              <a:chOff x="3750225" y="1774000"/>
              <a:chExt cx="149575" cy="145525"/>
            </a:xfrm>
          </p:grpSpPr>
          <p:sp>
            <p:nvSpPr>
              <p:cNvPr id="9889" name="Google Shape;9889;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83"/>
            <p:cNvGrpSpPr/>
            <p:nvPr/>
          </p:nvGrpSpPr>
          <p:grpSpPr>
            <a:xfrm>
              <a:off x="3775534" y="1462599"/>
              <a:ext cx="322325" cy="285958"/>
              <a:chOff x="3847850" y="1889150"/>
              <a:chExt cx="164100" cy="145600"/>
            </a:xfrm>
          </p:grpSpPr>
          <p:sp>
            <p:nvSpPr>
              <p:cNvPr id="9892" name="Google Shape;9892;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3"/>
            <p:cNvGrpSpPr/>
            <p:nvPr/>
          </p:nvGrpSpPr>
          <p:grpSpPr>
            <a:xfrm>
              <a:off x="3545329" y="1646528"/>
              <a:ext cx="293746" cy="285811"/>
              <a:chOff x="3730650" y="1982800"/>
              <a:chExt cx="149550" cy="145525"/>
            </a:xfrm>
          </p:grpSpPr>
          <p:sp>
            <p:nvSpPr>
              <p:cNvPr id="9895" name="Google Shape;9895;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83"/>
            <p:cNvGrpSpPr/>
            <p:nvPr/>
          </p:nvGrpSpPr>
          <p:grpSpPr>
            <a:xfrm>
              <a:off x="3348603" y="1415046"/>
              <a:ext cx="294384" cy="284387"/>
              <a:chOff x="3630494" y="1864938"/>
              <a:chExt cx="149875" cy="144800"/>
            </a:xfrm>
          </p:grpSpPr>
          <p:sp>
            <p:nvSpPr>
              <p:cNvPr id="9898" name="Google Shape;9898;p8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0" name="Google Shape;9900;p83"/>
          <p:cNvGrpSpPr/>
          <p:nvPr/>
        </p:nvGrpSpPr>
        <p:grpSpPr>
          <a:xfrm>
            <a:off x="2286512" y="3714337"/>
            <a:ext cx="1324924" cy="678123"/>
            <a:chOff x="2413923" y="3711366"/>
            <a:chExt cx="1374117" cy="703301"/>
          </a:xfrm>
        </p:grpSpPr>
        <p:grpSp>
          <p:nvGrpSpPr>
            <p:cNvPr id="9901" name="Google Shape;9901;p83"/>
            <p:cNvGrpSpPr/>
            <p:nvPr/>
          </p:nvGrpSpPr>
          <p:grpSpPr>
            <a:xfrm>
              <a:off x="2413923" y="3711366"/>
              <a:ext cx="1374117" cy="703301"/>
              <a:chOff x="2413923" y="3711366"/>
              <a:chExt cx="1374117" cy="703301"/>
            </a:xfrm>
          </p:grpSpPr>
          <p:sp>
            <p:nvSpPr>
              <p:cNvPr id="9902" name="Google Shape;9902;p83"/>
              <p:cNvSpPr/>
              <p:nvPr/>
            </p:nvSpPr>
            <p:spPr>
              <a:xfrm>
                <a:off x="2484774" y="3827200"/>
                <a:ext cx="1231176" cy="58746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3" name="Google Shape;9903;p83"/>
              <p:cNvGrpSpPr/>
              <p:nvPr/>
            </p:nvGrpSpPr>
            <p:grpSpPr>
              <a:xfrm>
                <a:off x="2600284" y="3808654"/>
                <a:ext cx="234394" cy="137897"/>
                <a:chOff x="2600284" y="3808654"/>
                <a:chExt cx="234394" cy="137897"/>
              </a:xfrm>
            </p:grpSpPr>
            <p:sp>
              <p:nvSpPr>
                <p:cNvPr id="9904" name="Google Shape;9904;p83"/>
                <p:cNvSpPr/>
                <p:nvPr/>
              </p:nvSpPr>
              <p:spPr>
                <a:xfrm>
                  <a:off x="2767890"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05" name="Google Shape;9905;p8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06" name="Google Shape;9906;p83"/>
              <p:cNvGrpSpPr/>
              <p:nvPr/>
            </p:nvGrpSpPr>
            <p:grpSpPr>
              <a:xfrm>
                <a:off x="3359659" y="3805664"/>
                <a:ext cx="232294" cy="140888"/>
                <a:chOff x="3359659" y="3805664"/>
                <a:chExt cx="232294" cy="140888"/>
              </a:xfrm>
            </p:grpSpPr>
            <p:sp>
              <p:nvSpPr>
                <p:cNvPr id="9907" name="Google Shape;9907;p83"/>
                <p:cNvSpPr/>
                <p:nvPr/>
              </p:nvSpPr>
              <p:spPr>
                <a:xfrm>
                  <a:off x="3359659"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08" name="Google Shape;9908;p8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09" name="Google Shape;9909;p83"/>
              <p:cNvGrpSpPr/>
              <p:nvPr/>
            </p:nvGrpSpPr>
            <p:grpSpPr>
              <a:xfrm>
                <a:off x="3067316" y="3711366"/>
                <a:ext cx="66788" cy="166697"/>
                <a:chOff x="3067316" y="3711366"/>
                <a:chExt cx="66788" cy="166697"/>
              </a:xfrm>
            </p:grpSpPr>
            <p:sp>
              <p:nvSpPr>
                <p:cNvPr id="9910" name="Google Shape;9910;p83"/>
                <p:cNvSpPr/>
                <p:nvPr/>
              </p:nvSpPr>
              <p:spPr>
                <a:xfrm>
                  <a:off x="3067316" y="381127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11" name="Google Shape;9911;p8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12" name="Google Shape;9912;p83"/>
              <p:cNvGrpSpPr/>
              <p:nvPr/>
            </p:nvGrpSpPr>
            <p:grpSpPr>
              <a:xfrm>
                <a:off x="2413923" y="4058666"/>
                <a:ext cx="224007" cy="66788"/>
                <a:chOff x="2413923" y="4058666"/>
                <a:chExt cx="224007" cy="66788"/>
              </a:xfrm>
            </p:grpSpPr>
            <p:sp>
              <p:nvSpPr>
                <p:cNvPr id="9913" name="Google Shape;9913;p83"/>
                <p:cNvSpPr/>
                <p:nvPr/>
              </p:nvSpPr>
              <p:spPr>
                <a:xfrm>
                  <a:off x="2571142"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14" name="Google Shape;9914;p8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915" name="Google Shape;9915;p83"/>
              <p:cNvGrpSpPr/>
              <p:nvPr/>
            </p:nvGrpSpPr>
            <p:grpSpPr>
              <a:xfrm>
                <a:off x="3564643" y="4058666"/>
                <a:ext cx="223397" cy="66788"/>
                <a:chOff x="3564643" y="4058666"/>
                <a:chExt cx="223397" cy="66788"/>
              </a:xfrm>
            </p:grpSpPr>
            <p:sp>
              <p:nvSpPr>
                <p:cNvPr id="9916" name="Google Shape;9916;p83"/>
                <p:cNvSpPr/>
                <p:nvPr/>
              </p:nvSpPr>
              <p:spPr>
                <a:xfrm>
                  <a:off x="3564643"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17" name="Google Shape;9917;p8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918" name="Google Shape;9918;p83"/>
            <p:cNvGrpSpPr/>
            <p:nvPr/>
          </p:nvGrpSpPr>
          <p:grpSpPr>
            <a:xfrm>
              <a:off x="2633353" y="3965763"/>
              <a:ext cx="934017" cy="445681"/>
              <a:chOff x="2633353" y="3965763"/>
              <a:chExt cx="934017" cy="445681"/>
            </a:xfrm>
          </p:grpSpPr>
          <p:sp>
            <p:nvSpPr>
              <p:cNvPr id="9919" name="Google Shape;9919;p83"/>
              <p:cNvSpPr/>
              <p:nvPr/>
            </p:nvSpPr>
            <p:spPr>
              <a:xfrm>
                <a:off x="2633353" y="3965763"/>
                <a:ext cx="934017" cy="44568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3"/>
              <p:cNvSpPr/>
              <p:nvPr/>
            </p:nvSpPr>
            <p:spPr>
              <a:xfrm>
                <a:off x="2702006" y="4030399"/>
                <a:ext cx="798563" cy="381034"/>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1" name="Google Shape;9921;p83"/>
          <p:cNvGrpSpPr/>
          <p:nvPr/>
        </p:nvGrpSpPr>
        <p:grpSpPr>
          <a:xfrm>
            <a:off x="6410784" y="1264884"/>
            <a:ext cx="1131087" cy="587383"/>
            <a:chOff x="238125" y="999450"/>
            <a:chExt cx="7140700" cy="3708225"/>
          </a:xfrm>
        </p:grpSpPr>
        <p:sp>
          <p:nvSpPr>
            <p:cNvPr id="9922" name="Google Shape;9922;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3"/>
          <p:cNvGrpSpPr/>
          <p:nvPr/>
        </p:nvGrpSpPr>
        <p:grpSpPr>
          <a:xfrm>
            <a:off x="3762234" y="3714379"/>
            <a:ext cx="1375854" cy="678131"/>
            <a:chOff x="3913765" y="3641905"/>
            <a:chExt cx="1522805" cy="750560"/>
          </a:xfrm>
        </p:grpSpPr>
        <p:grpSp>
          <p:nvGrpSpPr>
            <p:cNvPr id="9932" name="Google Shape;9932;p83"/>
            <p:cNvGrpSpPr/>
            <p:nvPr/>
          </p:nvGrpSpPr>
          <p:grpSpPr>
            <a:xfrm>
              <a:off x="3913765" y="3997002"/>
              <a:ext cx="1522805" cy="395463"/>
              <a:chOff x="3913765" y="3997002"/>
              <a:chExt cx="1522805" cy="395463"/>
            </a:xfrm>
          </p:grpSpPr>
          <p:grpSp>
            <p:nvGrpSpPr>
              <p:cNvPr id="9933" name="Google Shape;9933;p83"/>
              <p:cNvGrpSpPr/>
              <p:nvPr/>
            </p:nvGrpSpPr>
            <p:grpSpPr>
              <a:xfrm>
                <a:off x="3913765" y="4138659"/>
                <a:ext cx="507602" cy="253806"/>
                <a:chOff x="3913765" y="4138659"/>
                <a:chExt cx="507602" cy="253806"/>
              </a:xfrm>
            </p:grpSpPr>
            <p:sp>
              <p:nvSpPr>
                <p:cNvPr id="9934" name="Google Shape;9934;p8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936" name="Google Shape;9936;p83"/>
              <p:cNvGrpSpPr/>
              <p:nvPr/>
            </p:nvGrpSpPr>
            <p:grpSpPr>
              <a:xfrm>
                <a:off x="4421361" y="3997002"/>
                <a:ext cx="507618" cy="395463"/>
                <a:chOff x="4421361" y="3997002"/>
                <a:chExt cx="507618" cy="395463"/>
              </a:xfrm>
            </p:grpSpPr>
            <p:sp>
              <p:nvSpPr>
                <p:cNvPr id="9937" name="Google Shape;9937;p8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3"/>
              <p:cNvGrpSpPr/>
              <p:nvPr/>
            </p:nvGrpSpPr>
            <p:grpSpPr>
              <a:xfrm>
                <a:off x="4928973" y="4189418"/>
                <a:ext cx="507596" cy="203047"/>
                <a:chOff x="4928973" y="4189418"/>
                <a:chExt cx="507596" cy="203047"/>
              </a:xfrm>
            </p:grpSpPr>
            <p:sp>
              <p:nvSpPr>
                <p:cNvPr id="9940" name="Google Shape;9940;p8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2" name="Google Shape;9942;p83"/>
            <p:cNvGrpSpPr/>
            <p:nvPr/>
          </p:nvGrpSpPr>
          <p:grpSpPr>
            <a:xfrm>
              <a:off x="4482186" y="3641905"/>
              <a:ext cx="397605" cy="349784"/>
              <a:chOff x="2906375" y="1159725"/>
              <a:chExt cx="1860575" cy="1636800"/>
            </a:xfrm>
          </p:grpSpPr>
          <p:sp>
            <p:nvSpPr>
              <p:cNvPr id="9943" name="Google Shape;9943;p8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7" name="Google Shape;9947;p83"/>
          <p:cNvGrpSpPr/>
          <p:nvPr/>
        </p:nvGrpSpPr>
        <p:grpSpPr>
          <a:xfrm>
            <a:off x="6546943" y="2074305"/>
            <a:ext cx="940737" cy="721067"/>
            <a:chOff x="6599718" y="2068734"/>
            <a:chExt cx="940737" cy="721067"/>
          </a:xfrm>
        </p:grpSpPr>
        <p:sp>
          <p:nvSpPr>
            <p:cNvPr id="9948" name="Google Shape;9948;p8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4" name="Google Shape;9954;p83"/>
            <p:cNvGrpSpPr/>
            <p:nvPr/>
          </p:nvGrpSpPr>
          <p:grpSpPr>
            <a:xfrm>
              <a:off x="6836957" y="2068734"/>
              <a:ext cx="461892" cy="721067"/>
              <a:chOff x="6836957" y="2068734"/>
              <a:chExt cx="461892" cy="721067"/>
            </a:xfrm>
          </p:grpSpPr>
          <p:sp>
            <p:nvSpPr>
              <p:cNvPr id="9955" name="Google Shape;9955;p8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1" name="Google Shape;9961;p83"/>
              <p:cNvGrpSpPr/>
              <p:nvPr/>
            </p:nvGrpSpPr>
            <p:grpSpPr>
              <a:xfrm>
                <a:off x="6836957" y="2068734"/>
                <a:ext cx="461892" cy="721067"/>
                <a:chOff x="6836957" y="2068734"/>
                <a:chExt cx="461892" cy="721067"/>
              </a:xfrm>
            </p:grpSpPr>
            <p:sp>
              <p:nvSpPr>
                <p:cNvPr id="9962" name="Google Shape;9962;p8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69" name="Google Shape;9969;p83"/>
          <p:cNvGrpSpPr/>
          <p:nvPr/>
        </p:nvGrpSpPr>
        <p:grpSpPr>
          <a:xfrm>
            <a:off x="2430262" y="2078652"/>
            <a:ext cx="712577" cy="712374"/>
            <a:chOff x="2559249" y="2069323"/>
            <a:chExt cx="685566" cy="685634"/>
          </a:xfrm>
        </p:grpSpPr>
        <p:sp>
          <p:nvSpPr>
            <p:cNvPr id="9970" name="Google Shape;9970;p8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83"/>
          <p:cNvGrpSpPr/>
          <p:nvPr/>
        </p:nvGrpSpPr>
        <p:grpSpPr>
          <a:xfrm>
            <a:off x="7612699" y="1191441"/>
            <a:ext cx="845645" cy="711911"/>
            <a:chOff x="951975" y="315800"/>
            <a:chExt cx="5860325" cy="4933550"/>
          </a:xfrm>
        </p:grpSpPr>
        <p:sp>
          <p:nvSpPr>
            <p:cNvPr id="9984" name="Google Shape;9984;p8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83"/>
          <p:cNvGrpSpPr/>
          <p:nvPr/>
        </p:nvGrpSpPr>
        <p:grpSpPr>
          <a:xfrm>
            <a:off x="3709828" y="2927550"/>
            <a:ext cx="1617932" cy="621701"/>
            <a:chOff x="3862800" y="3038525"/>
            <a:chExt cx="1329006" cy="510680"/>
          </a:xfrm>
        </p:grpSpPr>
        <p:sp>
          <p:nvSpPr>
            <p:cNvPr id="9993" name="Google Shape;9993;p8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5" name="Google Shape;9995;p83"/>
            <p:cNvGrpSpPr/>
            <p:nvPr/>
          </p:nvGrpSpPr>
          <p:grpSpPr>
            <a:xfrm>
              <a:off x="3967075" y="3040337"/>
              <a:ext cx="1019927" cy="402126"/>
              <a:chOff x="3967075" y="3040337"/>
              <a:chExt cx="1019927" cy="402126"/>
            </a:xfrm>
          </p:grpSpPr>
          <p:sp>
            <p:nvSpPr>
              <p:cNvPr id="9996" name="Google Shape;9996;p8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3"/>
            <p:cNvGrpSpPr/>
            <p:nvPr/>
          </p:nvGrpSpPr>
          <p:grpSpPr>
            <a:xfrm>
              <a:off x="4186700" y="3040337"/>
              <a:ext cx="390475" cy="183289"/>
              <a:chOff x="4186700" y="3040337"/>
              <a:chExt cx="390475" cy="183289"/>
            </a:xfrm>
          </p:grpSpPr>
          <p:sp>
            <p:nvSpPr>
              <p:cNvPr id="9999" name="Google Shape;9999;p8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83"/>
            <p:cNvGrpSpPr/>
            <p:nvPr/>
          </p:nvGrpSpPr>
          <p:grpSpPr>
            <a:xfrm>
              <a:off x="4073727" y="3040337"/>
              <a:ext cx="697794" cy="296263"/>
              <a:chOff x="4073727" y="3040337"/>
              <a:chExt cx="697794" cy="296263"/>
            </a:xfrm>
          </p:grpSpPr>
          <p:sp>
            <p:nvSpPr>
              <p:cNvPr id="10002" name="Google Shape;10002;p8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83"/>
            <p:cNvGrpSpPr/>
            <p:nvPr/>
          </p:nvGrpSpPr>
          <p:grpSpPr>
            <a:xfrm>
              <a:off x="3862800" y="3038525"/>
              <a:ext cx="1329006" cy="510680"/>
              <a:chOff x="3862800" y="3038525"/>
              <a:chExt cx="1329006" cy="510680"/>
            </a:xfrm>
          </p:grpSpPr>
          <p:sp>
            <p:nvSpPr>
              <p:cNvPr id="10005" name="Google Shape;10005;p83"/>
              <p:cNvSpPr/>
              <p:nvPr/>
            </p:nvSpPr>
            <p:spPr>
              <a:xfrm>
                <a:off x="4370175" y="3441875"/>
                <a:ext cx="821631" cy="107330"/>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3"/>
              <p:cNvSpPr/>
              <p:nvPr/>
            </p:nvSpPr>
            <p:spPr>
              <a:xfrm>
                <a:off x="3862800" y="3038525"/>
                <a:ext cx="507990" cy="510584"/>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7" name="Google Shape;10007;p83"/>
          <p:cNvGrpSpPr/>
          <p:nvPr/>
        </p:nvGrpSpPr>
        <p:grpSpPr>
          <a:xfrm>
            <a:off x="718150" y="1191441"/>
            <a:ext cx="883205" cy="775176"/>
            <a:chOff x="649648" y="271400"/>
            <a:chExt cx="6215377" cy="5455143"/>
          </a:xfrm>
        </p:grpSpPr>
        <p:sp>
          <p:nvSpPr>
            <p:cNvPr id="10008" name="Google Shape;10008;p8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83"/>
          <p:cNvGrpSpPr/>
          <p:nvPr/>
        </p:nvGrpSpPr>
        <p:grpSpPr>
          <a:xfrm>
            <a:off x="2326452" y="1191441"/>
            <a:ext cx="767704" cy="815489"/>
            <a:chOff x="2499700" y="1135950"/>
            <a:chExt cx="732402" cy="777990"/>
          </a:xfrm>
        </p:grpSpPr>
        <p:grpSp>
          <p:nvGrpSpPr>
            <p:cNvPr id="10021" name="Google Shape;10021;p83"/>
            <p:cNvGrpSpPr/>
            <p:nvPr/>
          </p:nvGrpSpPr>
          <p:grpSpPr>
            <a:xfrm>
              <a:off x="2499700" y="1135950"/>
              <a:ext cx="732402" cy="694705"/>
              <a:chOff x="2499700" y="1135950"/>
              <a:chExt cx="732402" cy="694705"/>
            </a:xfrm>
          </p:grpSpPr>
          <p:sp>
            <p:nvSpPr>
              <p:cNvPr id="10022" name="Google Shape;10022;p8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3"/>
            <p:cNvGrpSpPr/>
            <p:nvPr/>
          </p:nvGrpSpPr>
          <p:grpSpPr>
            <a:xfrm>
              <a:off x="2517909" y="1188726"/>
              <a:ext cx="702702" cy="725214"/>
              <a:chOff x="2517909" y="1188726"/>
              <a:chExt cx="702702" cy="725214"/>
            </a:xfrm>
          </p:grpSpPr>
          <p:sp>
            <p:nvSpPr>
              <p:cNvPr id="10050" name="Google Shape;10050;p8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5" name="Google Shape;10055;p83"/>
          <p:cNvGrpSpPr/>
          <p:nvPr/>
        </p:nvGrpSpPr>
        <p:grpSpPr>
          <a:xfrm>
            <a:off x="1672184" y="1191441"/>
            <a:ext cx="583439" cy="870229"/>
            <a:chOff x="1716825" y="1121550"/>
            <a:chExt cx="622800" cy="928938"/>
          </a:xfrm>
        </p:grpSpPr>
        <p:grpSp>
          <p:nvGrpSpPr>
            <p:cNvPr id="10056" name="Google Shape;10056;p83"/>
            <p:cNvGrpSpPr/>
            <p:nvPr/>
          </p:nvGrpSpPr>
          <p:grpSpPr>
            <a:xfrm>
              <a:off x="1716825" y="1121550"/>
              <a:ext cx="622800" cy="928938"/>
              <a:chOff x="1716825" y="1121550"/>
              <a:chExt cx="622800" cy="928938"/>
            </a:xfrm>
          </p:grpSpPr>
          <p:cxnSp>
            <p:nvCxnSpPr>
              <p:cNvPr id="10057" name="Google Shape;10057;p8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058" name="Google Shape;10058;p8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83"/>
            <p:cNvGrpSpPr/>
            <p:nvPr/>
          </p:nvGrpSpPr>
          <p:grpSpPr>
            <a:xfrm>
              <a:off x="1768050" y="1172775"/>
              <a:ext cx="520200" cy="832000"/>
              <a:chOff x="1768050" y="1172775"/>
              <a:chExt cx="520200" cy="832000"/>
            </a:xfrm>
          </p:grpSpPr>
          <p:cxnSp>
            <p:nvCxnSpPr>
              <p:cNvPr id="10060" name="Google Shape;10060;p8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061" name="Google Shape;10061;p8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83"/>
            <p:cNvGrpSpPr/>
            <p:nvPr/>
          </p:nvGrpSpPr>
          <p:grpSpPr>
            <a:xfrm>
              <a:off x="1820100" y="1225475"/>
              <a:ext cx="416400" cy="729575"/>
              <a:chOff x="1820100" y="1225475"/>
              <a:chExt cx="416400" cy="729575"/>
            </a:xfrm>
          </p:grpSpPr>
          <p:cxnSp>
            <p:nvCxnSpPr>
              <p:cNvPr id="10063" name="Google Shape;10063;p8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064" name="Google Shape;10064;p8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83"/>
            <p:cNvGrpSpPr/>
            <p:nvPr/>
          </p:nvGrpSpPr>
          <p:grpSpPr>
            <a:xfrm>
              <a:off x="1874250" y="1278825"/>
              <a:ext cx="308100" cy="605275"/>
              <a:chOff x="1874250" y="1278825"/>
              <a:chExt cx="308100" cy="605275"/>
            </a:xfrm>
          </p:grpSpPr>
          <p:cxnSp>
            <p:nvCxnSpPr>
              <p:cNvPr id="10066" name="Google Shape;10066;p8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067" name="Google Shape;10067;p8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8" name="Google Shape;10068;p8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83"/>
          <p:cNvGrpSpPr/>
          <p:nvPr/>
        </p:nvGrpSpPr>
        <p:grpSpPr>
          <a:xfrm>
            <a:off x="1592007" y="2077763"/>
            <a:ext cx="739072" cy="714152"/>
            <a:chOff x="4334725" y="1355875"/>
            <a:chExt cx="3106650" cy="3001900"/>
          </a:xfrm>
        </p:grpSpPr>
        <p:grpSp>
          <p:nvGrpSpPr>
            <p:cNvPr id="10070" name="Google Shape;10070;p83"/>
            <p:cNvGrpSpPr/>
            <p:nvPr/>
          </p:nvGrpSpPr>
          <p:grpSpPr>
            <a:xfrm>
              <a:off x="4516050" y="1724875"/>
              <a:ext cx="2693725" cy="2632900"/>
              <a:chOff x="4516050" y="1724875"/>
              <a:chExt cx="2693725" cy="2632900"/>
            </a:xfrm>
          </p:grpSpPr>
          <p:sp>
            <p:nvSpPr>
              <p:cNvPr id="10071" name="Google Shape;10071;p8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83"/>
            <p:cNvGrpSpPr/>
            <p:nvPr/>
          </p:nvGrpSpPr>
          <p:grpSpPr>
            <a:xfrm>
              <a:off x="4334725" y="1355875"/>
              <a:ext cx="3106650" cy="2709650"/>
              <a:chOff x="4334725" y="1355875"/>
              <a:chExt cx="3106650" cy="2709650"/>
            </a:xfrm>
          </p:grpSpPr>
          <p:sp>
            <p:nvSpPr>
              <p:cNvPr id="10075" name="Google Shape;10075;p8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8" name="Google Shape;10078;p83"/>
          <p:cNvGrpSpPr/>
          <p:nvPr/>
        </p:nvGrpSpPr>
        <p:grpSpPr>
          <a:xfrm>
            <a:off x="7708956" y="3708534"/>
            <a:ext cx="312074" cy="684173"/>
            <a:chOff x="7645573" y="3754300"/>
            <a:chExt cx="293855" cy="644170"/>
          </a:xfrm>
        </p:grpSpPr>
        <p:sp>
          <p:nvSpPr>
            <p:cNvPr id="10079" name="Google Shape;10079;p8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83"/>
          <p:cNvGrpSpPr/>
          <p:nvPr/>
        </p:nvGrpSpPr>
        <p:grpSpPr>
          <a:xfrm>
            <a:off x="5630944" y="1191441"/>
            <a:ext cx="709011" cy="739359"/>
            <a:chOff x="5830645" y="1256617"/>
            <a:chExt cx="530340" cy="553040"/>
          </a:xfrm>
        </p:grpSpPr>
        <p:grpSp>
          <p:nvGrpSpPr>
            <p:cNvPr id="10082" name="Google Shape;10082;p83"/>
            <p:cNvGrpSpPr/>
            <p:nvPr/>
          </p:nvGrpSpPr>
          <p:grpSpPr>
            <a:xfrm>
              <a:off x="5830645" y="1256617"/>
              <a:ext cx="259743" cy="269909"/>
              <a:chOff x="5830645" y="1256617"/>
              <a:chExt cx="259743" cy="269909"/>
            </a:xfrm>
          </p:grpSpPr>
          <p:sp>
            <p:nvSpPr>
              <p:cNvPr id="10083" name="Google Shape;10083;p8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83"/>
            <p:cNvGrpSpPr/>
            <p:nvPr/>
          </p:nvGrpSpPr>
          <p:grpSpPr>
            <a:xfrm>
              <a:off x="6101293" y="1256617"/>
              <a:ext cx="259692" cy="269909"/>
              <a:chOff x="6101293" y="1256617"/>
              <a:chExt cx="259692" cy="269909"/>
            </a:xfrm>
          </p:grpSpPr>
          <p:sp>
            <p:nvSpPr>
              <p:cNvPr id="10086" name="Google Shape;10086;p8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83"/>
            <p:cNvGrpSpPr/>
            <p:nvPr/>
          </p:nvGrpSpPr>
          <p:grpSpPr>
            <a:xfrm>
              <a:off x="5830645" y="1539749"/>
              <a:ext cx="259692" cy="269909"/>
              <a:chOff x="5830645" y="1539749"/>
              <a:chExt cx="259692" cy="269909"/>
            </a:xfrm>
          </p:grpSpPr>
          <p:sp>
            <p:nvSpPr>
              <p:cNvPr id="10089" name="Google Shape;10089;p8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3"/>
            <p:cNvGrpSpPr/>
            <p:nvPr/>
          </p:nvGrpSpPr>
          <p:grpSpPr>
            <a:xfrm>
              <a:off x="6101293" y="1539749"/>
              <a:ext cx="259692" cy="269909"/>
              <a:chOff x="6101293" y="1539749"/>
              <a:chExt cx="259692" cy="269909"/>
            </a:xfrm>
          </p:grpSpPr>
          <p:sp>
            <p:nvSpPr>
              <p:cNvPr id="10092" name="Google Shape;10092;p8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4" name="Google Shape;10094;p8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83"/>
          <p:cNvGrpSpPr/>
          <p:nvPr/>
        </p:nvGrpSpPr>
        <p:grpSpPr>
          <a:xfrm>
            <a:off x="732438" y="2927557"/>
            <a:ext cx="1452955" cy="621360"/>
            <a:chOff x="732422" y="2990152"/>
            <a:chExt cx="1337773" cy="572102"/>
          </a:xfrm>
        </p:grpSpPr>
        <p:sp>
          <p:nvSpPr>
            <p:cNvPr id="10096" name="Google Shape;10096;p8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105"/>
        <p:cNvGrpSpPr/>
        <p:nvPr/>
      </p:nvGrpSpPr>
      <p:grpSpPr>
        <a:xfrm>
          <a:off x="0" y="0"/>
          <a:ext cx="0" cy="0"/>
          <a:chOff x="0" y="0"/>
          <a:chExt cx="0" cy="0"/>
        </a:xfrm>
      </p:grpSpPr>
      <p:grpSp>
        <p:nvGrpSpPr>
          <p:cNvPr id="10106" name="Google Shape;10106;p84"/>
          <p:cNvGrpSpPr/>
          <p:nvPr/>
        </p:nvGrpSpPr>
        <p:grpSpPr>
          <a:xfrm>
            <a:off x="729238" y="1179665"/>
            <a:ext cx="1636188" cy="1526215"/>
            <a:chOff x="729238" y="1179665"/>
            <a:chExt cx="1636188" cy="1526215"/>
          </a:xfrm>
        </p:grpSpPr>
        <p:grpSp>
          <p:nvGrpSpPr>
            <p:cNvPr id="10107" name="Google Shape;10107;p84"/>
            <p:cNvGrpSpPr/>
            <p:nvPr/>
          </p:nvGrpSpPr>
          <p:grpSpPr>
            <a:xfrm>
              <a:off x="729238" y="1179665"/>
              <a:ext cx="80771" cy="1526215"/>
              <a:chOff x="729238" y="1179665"/>
              <a:chExt cx="80771" cy="1526215"/>
            </a:xfrm>
          </p:grpSpPr>
          <p:sp>
            <p:nvSpPr>
              <p:cNvPr id="10108" name="Google Shape;10108;p84"/>
              <p:cNvSpPr/>
              <p:nvPr/>
            </p:nvSpPr>
            <p:spPr>
              <a:xfrm>
                <a:off x="72923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4"/>
              <p:cNvSpPr/>
              <p:nvPr/>
            </p:nvSpPr>
            <p:spPr>
              <a:xfrm>
                <a:off x="72923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4"/>
              <p:cNvSpPr/>
              <p:nvPr/>
            </p:nvSpPr>
            <p:spPr>
              <a:xfrm>
                <a:off x="72923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4"/>
              <p:cNvSpPr/>
              <p:nvPr/>
            </p:nvSpPr>
            <p:spPr>
              <a:xfrm>
                <a:off x="72923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4"/>
              <p:cNvSpPr/>
              <p:nvPr/>
            </p:nvSpPr>
            <p:spPr>
              <a:xfrm>
                <a:off x="729238"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4"/>
              <p:cNvSpPr/>
              <p:nvPr/>
            </p:nvSpPr>
            <p:spPr>
              <a:xfrm>
                <a:off x="729238"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4"/>
              <p:cNvSpPr/>
              <p:nvPr/>
            </p:nvSpPr>
            <p:spPr>
              <a:xfrm>
                <a:off x="72923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4"/>
              <p:cNvSpPr/>
              <p:nvPr/>
            </p:nvSpPr>
            <p:spPr>
              <a:xfrm>
                <a:off x="72923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4"/>
              <p:cNvSpPr/>
              <p:nvPr/>
            </p:nvSpPr>
            <p:spPr>
              <a:xfrm>
                <a:off x="72923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4"/>
              <p:cNvSpPr/>
              <p:nvPr/>
            </p:nvSpPr>
            <p:spPr>
              <a:xfrm>
                <a:off x="72923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84"/>
            <p:cNvGrpSpPr/>
            <p:nvPr/>
          </p:nvGrpSpPr>
          <p:grpSpPr>
            <a:xfrm>
              <a:off x="903098" y="1179665"/>
              <a:ext cx="80771" cy="1526215"/>
              <a:chOff x="903098" y="1179665"/>
              <a:chExt cx="80771" cy="1526215"/>
            </a:xfrm>
          </p:grpSpPr>
          <p:sp>
            <p:nvSpPr>
              <p:cNvPr id="10119" name="Google Shape;10119;p84"/>
              <p:cNvSpPr/>
              <p:nvPr/>
            </p:nvSpPr>
            <p:spPr>
              <a:xfrm>
                <a:off x="90309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4"/>
              <p:cNvSpPr/>
              <p:nvPr/>
            </p:nvSpPr>
            <p:spPr>
              <a:xfrm>
                <a:off x="90309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4"/>
              <p:cNvSpPr/>
              <p:nvPr/>
            </p:nvSpPr>
            <p:spPr>
              <a:xfrm>
                <a:off x="90309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4"/>
              <p:cNvSpPr/>
              <p:nvPr/>
            </p:nvSpPr>
            <p:spPr>
              <a:xfrm>
                <a:off x="90309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4"/>
              <p:cNvSpPr/>
              <p:nvPr/>
            </p:nvSpPr>
            <p:spPr>
              <a:xfrm>
                <a:off x="90309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4"/>
              <p:cNvSpPr/>
              <p:nvPr/>
            </p:nvSpPr>
            <p:spPr>
              <a:xfrm>
                <a:off x="90309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4"/>
              <p:cNvSpPr/>
              <p:nvPr/>
            </p:nvSpPr>
            <p:spPr>
              <a:xfrm>
                <a:off x="90309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4"/>
              <p:cNvSpPr/>
              <p:nvPr/>
            </p:nvSpPr>
            <p:spPr>
              <a:xfrm>
                <a:off x="90309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4"/>
              <p:cNvSpPr/>
              <p:nvPr/>
            </p:nvSpPr>
            <p:spPr>
              <a:xfrm>
                <a:off x="90309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4"/>
              <p:cNvSpPr/>
              <p:nvPr/>
            </p:nvSpPr>
            <p:spPr>
              <a:xfrm>
                <a:off x="90309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84"/>
            <p:cNvGrpSpPr/>
            <p:nvPr/>
          </p:nvGrpSpPr>
          <p:grpSpPr>
            <a:xfrm>
              <a:off x="1076958" y="1179665"/>
              <a:ext cx="80771" cy="1526215"/>
              <a:chOff x="1076958" y="1179665"/>
              <a:chExt cx="80771" cy="1526215"/>
            </a:xfrm>
          </p:grpSpPr>
          <p:sp>
            <p:nvSpPr>
              <p:cNvPr id="10130" name="Google Shape;10130;p84"/>
              <p:cNvSpPr/>
              <p:nvPr/>
            </p:nvSpPr>
            <p:spPr>
              <a:xfrm>
                <a:off x="107695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4"/>
              <p:cNvSpPr/>
              <p:nvPr/>
            </p:nvSpPr>
            <p:spPr>
              <a:xfrm>
                <a:off x="107695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4"/>
              <p:cNvSpPr/>
              <p:nvPr/>
            </p:nvSpPr>
            <p:spPr>
              <a:xfrm>
                <a:off x="107695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4"/>
              <p:cNvSpPr/>
              <p:nvPr/>
            </p:nvSpPr>
            <p:spPr>
              <a:xfrm>
                <a:off x="107695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4"/>
              <p:cNvSpPr/>
              <p:nvPr/>
            </p:nvSpPr>
            <p:spPr>
              <a:xfrm>
                <a:off x="107695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4"/>
              <p:cNvSpPr/>
              <p:nvPr/>
            </p:nvSpPr>
            <p:spPr>
              <a:xfrm>
                <a:off x="107695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4"/>
              <p:cNvSpPr/>
              <p:nvPr/>
            </p:nvSpPr>
            <p:spPr>
              <a:xfrm>
                <a:off x="1076958"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4"/>
              <p:cNvSpPr/>
              <p:nvPr/>
            </p:nvSpPr>
            <p:spPr>
              <a:xfrm>
                <a:off x="107695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4"/>
              <p:cNvSpPr/>
              <p:nvPr/>
            </p:nvSpPr>
            <p:spPr>
              <a:xfrm>
                <a:off x="107695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4"/>
              <p:cNvSpPr/>
              <p:nvPr/>
            </p:nvSpPr>
            <p:spPr>
              <a:xfrm>
                <a:off x="107695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84"/>
            <p:cNvGrpSpPr/>
            <p:nvPr/>
          </p:nvGrpSpPr>
          <p:grpSpPr>
            <a:xfrm>
              <a:off x="1247707" y="1179665"/>
              <a:ext cx="80771" cy="1526215"/>
              <a:chOff x="1247707" y="1179665"/>
              <a:chExt cx="80771" cy="1526215"/>
            </a:xfrm>
          </p:grpSpPr>
          <p:sp>
            <p:nvSpPr>
              <p:cNvPr id="10141" name="Google Shape;10141;p84"/>
              <p:cNvSpPr/>
              <p:nvPr/>
            </p:nvSpPr>
            <p:spPr>
              <a:xfrm>
                <a:off x="124770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4"/>
              <p:cNvSpPr/>
              <p:nvPr/>
            </p:nvSpPr>
            <p:spPr>
              <a:xfrm>
                <a:off x="124770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4"/>
              <p:cNvSpPr/>
              <p:nvPr/>
            </p:nvSpPr>
            <p:spPr>
              <a:xfrm>
                <a:off x="124770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4"/>
              <p:cNvSpPr/>
              <p:nvPr/>
            </p:nvSpPr>
            <p:spPr>
              <a:xfrm>
                <a:off x="1247707" y="166175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4"/>
              <p:cNvSpPr/>
              <p:nvPr/>
            </p:nvSpPr>
            <p:spPr>
              <a:xfrm>
                <a:off x="1247707"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4"/>
              <p:cNvSpPr/>
              <p:nvPr/>
            </p:nvSpPr>
            <p:spPr>
              <a:xfrm>
                <a:off x="1247707"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4"/>
              <p:cNvSpPr/>
              <p:nvPr/>
            </p:nvSpPr>
            <p:spPr>
              <a:xfrm>
                <a:off x="124770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4"/>
              <p:cNvSpPr/>
              <p:nvPr/>
            </p:nvSpPr>
            <p:spPr>
              <a:xfrm>
                <a:off x="124770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4"/>
              <p:cNvSpPr/>
              <p:nvPr/>
            </p:nvSpPr>
            <p:spPr>
              <a:xfrm>
                <a:off x="124770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4"/>
              <p:cNvSpPr/>
              <p:nvPr/>
            </p:nvSpPr>
            <p:spPr>
              <a:xfrm>
                <a:off x="124770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84"/>
            <p:cNvGrpSpPr/>
            <p:nvPr/>
          </p:nvGrpSpPr>
          <p:grpSpPr>
            <a:xfrm>
              <a:off x="1421567" y="1179665"/>
              <a:ext cx="80771" cy="1526215"/>
              <a:chOff x="1421567" y="1179665"/>
              <a:chExt cx="80771" cy="1526215"/>
            </a:xfrm>
          </p:grpSpPr>
          <p:sp>
            <p:nvSpPr>
              <p:cNvPr id="10152" name="Google Shape;10152;p84"/>
              <p:cNvSpPr/>
              <p:nvPr/>
            </p:nvSpPr>
            <p:spPr>
              <a:xfrm>
                <a:off x="142156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4"/>
              <p:cNvSpPr/>
              <p:nvPr/>
            </p:nvSpPr>
            <p:spPr>
              <a:xfrm>
                <a:off x="142156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4"/>
              <p:cNvSpPr/>
              <p:nvPr/>
            </p:nvSpPr>
            <p:spPr>
              <a:xfrm>
                <a:off x="142156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4"/>
              <p:cNvSpPr/>
              <p:nvPr/>
            </p:nvSpPr>
            <p:spPr>
              <a:xfrm>
                <a:off x="142156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4"/>
              <p:cNvSpPr/>
              <p:nvPr/>
            </p:nvSpPr>
            <p:spPr>
              <a:xfrm>
                <a:off x="142156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4"/>
              <p:cNvSpPr/>
              <p:nvPr/>
            </p:nvSpPr>
            <p:spPr>
              <a:xfrm>
                <a:off x="142156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4"/>
              <p:cNvSpPr/>
              <p:nvPr/>
            </p:nvSpPr>
            <p:spPr>
              <a:xfrm>
                <a:off x="142156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4"/>
              <p:cNvSpPr/>
              <p:nvPr/>
            </p:nvSpPr>
            <p:spPr>
              <a:xfrm>
                <a:off x="142156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4"/>
              <p:cNvSpPr/>
              <p:nvPr/>
            </p:nvSpPr>
            <p:spPr>
              <a:xfrm>
                <a:off x="142156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4"/>
              <p:cNvSpPr/>
              <p:nvPr/>
            </p:nvSpPr>
            <p:spPr>
              <a:xfrm>
                <a:off x="142156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84"/>
            <p:cNvGrpSpPr/>
            <p:nvPr/>
          </p:nvGrpSpPr>
          <p:grpSpPr>
            <a:xfrm>
              <a:off x="1592327" y="1179665"/>
              <a:ext cx="80771" cy="1526215"/>
              <a:chOff x="1592327" y="1179665"/>
              <a:chExt cx="80771" cy="1526215"/>
            </a:xfrm>
          </p:grpSpPr>
          <p:sp>
            <p:nvSpPr>
              <p:cNvPr id="10163" name="Google Shape;10163;p84"/>
              <p:cNvSpPr/>
              <p:nvPr/>
            </p:nvSpPr>
            <p:spPr>
              <a:xfrm>
                <a:off x="159232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4"/>
              <p:cNvSpPr/>
              <p:nvPr/>
            </p:nvSpPr>
            <p:spPr>
              <a:xfrm>
                <a:off x="159232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4"/>
              <p:cNvSpPr/>
              <p:nvPr/>
            </p:nvSpPr>
            <p:spPr>
              <a:xfrm>
                <a:off x="159232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4"/>
              <p:cNvSpPr/>
              <p:nvPr/>
            </p:nvSpPr>
            <p:spPr>
              <a:xfrm>
                <a:off x="159232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4"/>
              <p:cNvSpPr/>
              <p:nvPr/>
            </p:nvSpPr>
            <p:spPr>
              <a:xfrm>
                <a:off x="159232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4"/>
              <p:cNvSpPr/>
              <p:nvPr/>
            </p:nvSpPr>
            <p:spPr>
              <a:xfrm>
                <a:off x="159232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4"/>
              <p:cNvSpPr/>
              <p:nvPr/>
            </p:nvSpPr>
            <p:spPr>
              <a:xfrm>
                <a:off x="159232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4"/>
              <p:cNvSpPr/>
              <p:nvPr/>
            </p:nvSpPr>
            <p:spPr>
              <a:xfrm>
                <a:off x="159232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4"/>
              <p:cNvSpPr/>
              <p:nvPr/>
            </p:nvSpPr>
            <p:spPr>
              <a:xfrm>
                <a:off x="159232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4"/>
              <p:cNvSpPr/>
              <p:nvPr/>
            </p:nvSpPr>
            <p:spPr>
              <a:xfrm>
                <a:off x="159232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84"/>
            <p:cNvGrpSpPr/>
            <p:nvPr/>
          </p:nvGrpSpPr>
          <p:grpSpPr>
            <a:xfrm>
              <a:off x="1766187" y="1179665"/>
              <a:ext cx="80771" cy="1526215"/>
              <a:chOff x="1766187" y="1179665"/>
              <a:chExt cx="80771" cy="1526215"/>
            </a:xfrm>
          </p:grpSpPr>
          <p:sp>
            <p:nvSpPr>
              <p:cNvPr id="10174" name="Google Shape;10174;p84"/>
              <p:cNvSpPr/>
              <p:nvPr/>
            </p:nvSpPr>
            <p:spPr>
              <a:xfrm>
                <a:off x="176618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4"/>
              <p:cNvSpPr/>
              <p:nvPr/>
            </p:nvSpPr>
            <p:spPr>
              <a:xfrm>
                <a:off x="176618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4"/>
              <p:cNvSpPr/>
              <p:nvPr/>
            </p:nvSpPr>
            <p:spPr>
              <a:xfrm>
                <a:off x="176618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4"/>
              <p:cNvSpPr/>
              <p:nvPr/>
            </p:nvSpPr>
            <p:spPr>
              <a:xfrm>
                <a:off x="176618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4"/>
              <p:cNvSpPr/>
              <p:nvPr/>
            </p:nvSpPr>
            <p:spPr>
              <a:xfrm>
                <a:off x="176618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4"/>
              <p:cNvSpPr/>
              <p:nvPr/>
            </p:nvSpPr>
            <p:spPr>
              <a:xfrm>
                <a:off x="176618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4"/>
              <p:cNvSpPr/>
              <p:nvPr/>
            </p:nvSpPr>
            <p:spPr>
              <a:xfrm>
                <a:off x="176618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4"/>
              <p:cNvSpPr/>
              <p:nvPr/>
            </p:nvSpPr>
            <p:spPr>
              <a:xfrm>
                <a:off x="176618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4"/>
              <p:cNvSpPr/>
              <p:nvPr/>
            </p:nvSpPr>
            <p:spPr>
              <a:xfrm>
                <a:off x="1766187" y="2464413"/>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4"/>
              <p:cNvSpPr/>
              <p:nvPr/>
            </p:nvSpPr>
            <p:spPr>
              <a:xfrm>
                <a:off x="176618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84"/>
            <p:cNvGrpSpPr/>
            <p:nvPr/>
          </p:nvGrpSpPr>
          <p:grpSpPr>
            <a:xfrm>
              <a:off x="1936935" y="1179665"/>
              <a:ext cx="80771" cy="1526215"/>
              <a:chOff x="1936935" y="1179665"/>
              <a:chExt cx="80771" cy="1526215"/>
            </a:xfrm>
          </p:grpSpPr>
          <p:sp>
            <p:nvSpPr>
              <p:cNvPr id="10185" name="Google Shape;10185;p84"/>
              <p:cNvSpPr/>
              <p:nvPr/>
            </p:nvSpPr>
            <p:spPr>
              <a:xfrm>
                <a:off x="193693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4"/>
              <p:cNvSpPr/>
              <p:nvPr/>
            </p:nvSpPr>
            <p:spPr>
              <a:xfrm>
                <a:off x="193693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4"/>
              <p:cNvSpPr/>
              <p:nvPr/>
            </p:nvSpPr>
            <p:spPr>
              <a:xfrm>
                <a:off x="193693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4"/>
              <p:cNvSpPr/>
              <p:nvPr/>
            </p:nvSpPr>
            <p:spPr>
              <a:xfrm>
                <a:off x="193693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4"/>
              <p:cNvSpPr/>
              <p:nvPr/>
            </p:nvSpPr>
            <p:spPr>
              <a:xfrm>
                <a:off x="193693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4"/>
              <p:cNvSpPr/>
              <p:nvPr/>
            </p:nvSpPr>
            <p:spPr>
              <a:xfrm>
                <a:off x="193693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4"/>
              <p:cNvSpPr/>
              <p:nvPr/>
            </p:nvSpPr>
            <p:spPr>
              <a:xfrm>
                <a:off x="193693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4"/>
              <p:cNvSpPr/>
              <p:nvPr/>
            </p:nvSpPr>
            <p:spPr>
              <a:xfrm>
                <a:off x="193693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4"/>
              <p:cNvSpPr/>
              <p:nvPr/>
            </p:nvSpPr>
            <p:spPr>
              <a:xfrm>
                <a:off x="193693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4"/>
              <p:cNvSpPr/>
              <p:nvPr/>
            </p:nvSpPr>
            <p:spPr>
              <a:xfrm>
                <a:off x="193693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84"/>
            <p:cNvGrpSpPr/>
            <p:nvPr/>
          </p:nvGrpSpPr>
          <p:grpSpPr>
            <a:xfrm>
              <a:off x="2110795" y="1179665"/>
              <a:ext cx="80771" cy="1526215"/>
              <a:chOff x="2110795" y="1179665"/>
              <a:chExt cx="80771" cy="1526215"/>
            </a:xfrm>
          </p:grpSpPr>
          <p:sp>
            <p:nvSpPr>
              <p:cNvPr id="10196" name="Google Shape;10196;p84"/>
              <p:cNvSpPr/>
              <p:nvPr/>
            </p:nvSpPr>
            <p:spPr>
              <a:xfrm>
                <a:off x="211079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4"/>
              <p:cNvSpPr/>
              <p:nvPr/>
            </p:nvSpPr>
            <p:spPr>
              <a:xfrm>
                <a:off x="211079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4"/>
              <p:cNvSpPr/>
              <p:nvPr/>
            </p:nvSpPr>
            <p:spPr>
              <a:xfrm>
                <a:off x="211079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4"/>
              <p:cNvSpPr/>
              <p:nvPr/>
            </p:nvSpPr>
            <p:spPr>
              <a:xfrm>
                <a:off x="211079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4"/>
              <p:cNvSpPr/>
              <p:nvPr/>
            </p:nvSpPr>
            <p:spPr>
              <a:xfrm>
                <a:off x="2110795"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4"/>
              <p:cNvSpPr/>
              <p:nvPr/>
            </p:nvSpPr>
            <p:spPr>
              <a:xfrm>
                <a:off x="211079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4"/>
              <p:cNvSpPr/>
              <p:nvPr/>
            </p:nvSpPr>
            <p:spPr>
              <a:xfrm>
                <a:off x="211079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4"/>
              <p:cNvSpPr/>
              <p:nvPr/>
            </p:nvSpPr>
            <p:spPr>
              <a:xfrm>
                <a:off x="211079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4"/>
              <p:cNvSpPr/>
              <p:nvPr/>
            </p:nvSpPr>
            <p:spPr>
              <a:xfrm>
                <a:off x="211079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4"/>
              <p:cNvSpPr/>
              <p:nvPr/>
            </p:nvSpPr>
            <p:spPr>
              <a:xfrm>
                <a:off x="211079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4"/>
            <p:cNvGrpSpPr/>
            <p:nvPr/>
          </p:nvGrpSpPr>
          <p:grpSpPr>
            <a:xfrm>
              <a:off x="2284655" y="1179665"/>
              <a:ext cx="80771" cy="1526215"/>
              <a:chOff x="2284655" y="1179665"/>
              <a:chExt cx="80771" cy="1526215"/>
            </a:xfrm>
          </p:grpSpPr>
          <p:sp>
            <p:nvSpPr>
              <p:cNvPr id="10207" name="Google Shape;10207;p84"/>
              <p:cNvSpPr/>
              <p:nvPr/>
            </p:nvSpPr>
            <p:spPr>
              <a:xfrm>
                <a:off x="228465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4"/>
              <p:cNvSpPr/>
              <p:nvPr/>
            </p:nvSpPr>
            <p:spPr>
              <a:xfrm>
                <a:off x="228465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4"/>
              <p:cNvSpPr/>
              <p:nvPr/>
            </p:nvSpPr>
            <p:spPr>
              <a:xfrm>
                <a:off x="228465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4"/>
              <p:cNvSpPr/>
              <p:nvPr/>
            </p:nvSpPr>
            <p:spPr>
              <a:xfrm>
                <a:off x="228465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4"/>
              <p:cNvSpPr/>
              <p:nvPr/>
            </p:nvSpPr>
            <p:spPr>
              <a:xfrm>
                <a:off x="228465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4"/>
              <p:cNvSpPr/>
              <p:nvPr/>
            </p:nvSpPr>
            <p:spPr>
              <a:xfrm>
                <a:off x="2284655"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4"/>
              <p:cNvSpPr/>
              <p:nvPr/>
            </p:nvSpPr>
            <p:spPr>
              <a:xfrm>
                <a:off x="228465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4"/>
              <p:cNvSpPr/>
              <p:nvPr/>
            </p:nvSpPr>
            <p:spPr>
              <a:xfrm>
                <a:off x="228465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4"/>
              <p:cNvSpPr/>
              <p:nvPr/>
            </p:nvSpPr>
            <p:spPr>
              <a:xfrm>
                <a:off x="228465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4"/>
              <p:cNvSpPr/>
              <p:nvPr/>
            </p:nvSpPr>
            <p:spPr>
              <a:xfrm>
                <a:off x="228465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7" name="Google Shape;10217;p84"/>
          <p:cNvGrpSpPr/>
          <p:nvPr/>
        </p:nvGrpSpPr>
        <p:grpSpPr>
          <a:xfrm>
            <a:off x="2623904" y="1198803"/>
            <a:ext cx="1364147" cy="1102032"/>
            <a:chOff x="2623904" y="1198803"/>
            <a:chExt cx="1364147" cy="1102032"/>
          </a:xfrm>
        </p:grpSpPr>
        <p:grpSp>
          <p:nvGrpSpPr>
            <p:cNvPr id="10218" name="Google Shape;10218;p84"/>
            <p:cNvGrpSpPr/>
            <p:nvPr/>
          </p:nvGrpSpPr>
          <p:grpSpPr>
            <a:xfrm>
              <a:off x="2623907" y="1198803"/>
              <a:ext cx="1364144" cy="272899"/>
              <a:chOff x="2623907" y="1198803"/>
              <a:chExt cx="1364144" cy="272899"/>
            </a:xfrm>
          </p:grpSpPr>
          <p:sp>
            <p:nvSpPr>
              <p:cNvPr id="10219" name="Google Shape;10219;p84"/>
              <p:cNvSpPr/>
              <p:nvPr/>
            </p:nvSpPr>
            <p:spPr>
              <a:xfrm>
                <a:off x="3715152" y="1198803"/>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4"/>
              <p:cNvSpPr/>
              <p:nvPr/>
            </p:nvSpPr>
            <p:spPr>
              <a:xfrm>
                <a:off x="2623907"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4"/>
              <p:cNvSpPr/>
              <p:nvPr/>
            </p:nvSpPr>
            <p:spPr>
              <a:xfrm>
                <a:off x="2896718"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4"/>
              <p:cNvSpPr/>
              <p:nvPr/>
            </p:nvSpPr>
            <p:spPr>
              <a:xfrm>
                <a:off x="3169529"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4"/>
              <p:cNvSpPr/>
              <p:nvPr/>
            </p:nvSpPr>
            <p:spPr>
              <a:xfrm>
                <a:off x="3442341"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84"/>
            <p:cNvGrpSpPr/>
            <p:nvPr/>
          </p:nvGrpSpPr>
          <p:grpSpPr>
            <a:xfrm>
              <a:off x="2623904" y="1476964"/>
              <a:ext cx="1364144" cy="272899"/>
              <a:chOff x="2623904" y="1476964"/>
              <a:chExt cx="1364144" cy="272899"/>
            </a:xfrm>
          </p:grpSpPr>
          <p:sp>
            <p:nvSpPr>
              <p:cNvPr id="10225" name="Google Shape;10225;p84"/>
              <p:cNvSpPr/>
              <p:nvPr/>
            </p:nvSpPr>
            <p:spPr>
              <a:xfrm>
                <a:off x="3169527"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4"/>
              <p:cNvSpPr/>
              <p:nvPr/>
            </p:nvSpPr>
            <p:spPr>
              <a:xfrm>
                <a:off x="3442338"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4"/>
              <p:cNvSpPr/>
              <p:nvPr/>
            </p:nvSpPr>
            <p:spPr>
              <a:xfrm>
                <a:off x="3715149"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4"/>
              <p:cNvSpPr/>
              <p:nvPr/>
            </p:nvSpPr>
            <p:spPr>
              <a:xfrm>
                <a:off x="2623904"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4"/>
              <p:cNvSpPr/>
              <p:nvPr/>
            </p:nvSpPr>
            <p:spPr>
              <a:xfrm>
                <a:off x="2896716"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84"/>
            <p:cNvGrpSpPr/>
            <p:nvPr/>
          </p:nvGrpSpPr>
          <p:grpSpPr>
            <a:xfrm>
              <a:off x="2623907" y="1749775"/>
              <a:ext cx="1364144" cy="272899"/>
              <a:chOff x="2623907" y="1749775"/>
              <a:chExt cx="1364144" cy="272899"/>
            </a:xfrm>
          </p:grpSpPr>
          <p:sp>
            <p:nvSpPr>
              <p:cNvPr id="10231" name="Google Shape;10231;p84"/>
              <p:cNvSpPr/>
              <p:nvPr/>
            </p:nvSpPr>
            <p:spPr>
              <a:xfrm>
                <a:off x="3442341"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4"/>
              <p:cNvSpPr/>
              <p:nvPr/>
            </p:nvSpPr>
            <p:spPr>
              <a:xfrm>
                <a:off x="3715152"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4"/>
              <p:cNvSpPr/>
              <p:nvPr/>
            </p:nvSpPr>
            <p:spPr>
              <a:xfrm>
                <a:off x="2623907"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4"/>
              <p:cNvSpPr/>
              <p:nvPr/>
            </p:nvSpPr>
            <p:spPr>
              <a:xfrm>
                <a:off x="2896718"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4"/>
              <p:cNvSpPr/>
              <p:nvPr/>
            </p:nvSpPr>
            <p:spPr>
              <a:xfrm>
                <a:off x="3169529"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84"/>
            <p:cNvGrpSpPr/>
            <p:nvPr/>
          </p:nvGrpSpPr>
          <p:grpSpPr>
            <a:xfrm>
              <a:off x="2623904" y="2027936"/>
              <a:ext cx="1364144" cy="272899"/>
              <a:chOff x="2623904" y="2027936"/>
              <a:chExt cx="1364144" cy="272899"/>
            </a:xfrm>
          </p:grpSpPr>
          <p:sp>
            <p:nvSpPr>
              <p:cNvPr id="10237" name="Google Shape;10237;p84"/>
              <p:cNvSpPr/>
              <p:nvPr/>
            </p:nvSpPr>
            <p:spPr>
              <a:xfrm>
                <a:off x="2623904"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4"/>
              <p:cNvSpPr/>
              <p:nvPr/>
            </p:nvSpPr>
            <p:spPr>
              <a:xfrm>
                <a:off x="2896716"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4"/>
              <p:cNvSpPr/>
              <p:nvPr/>
            </p:nvSpPr>
            <p:spPr>
              <a:xfrm>
                <a:off x="3169527"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4"/>
              <p:cNvSpPr/>
              <p:nvPr/>
            </p:nvSpPr>
            <p:spPr>
              <a:xfrm>
                <a:off x="3442338"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4"/>
              <p:cNvSpPr/>
              <p:nvPr/>
            </p:nvSpPr>
            <p:spPr>
              <a:xfrm>
                <a:off x="3715149"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2" name="Google Shape;10242;p84"/>
          <p:cNvGrpSpPr/>
          <p:nvPr/>
        </p:nvGrpSpPr>
        <p:grpSpPr>
          <a:xfrm>
            <a:off x="2613365" y="2657986"/>
            <a:ext cx="1387541" cy="159124"/>
            <a:chOff x="3200660" y="2180272"/>
            <a:chExt cx="2563824" cy="378237"/>
          </a:xfrm>
        </p:grpSpPr>
        <p:sp>
          <p:nvSpPr>
            <p:cNvPr id="10243" name="Google Shape;10243;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84"/>
          <p:cNvGrpSpPr/>
          <p:nvPr/>
        </p:nvGrpSpPr>
        <p:grpSpPr>
          <a:xfrm>
            <a:off x="2609890" y="2935811"/>
            <a:ext cx="1390502" cy="159625"/>
            <a:chOff x="3530150" y="2790075"/>
            <a:chExt cx="1962600" cy="225300"/>
          </a:xfrm>
        </p:grpSpPr>
        <p:sp>
          <p:nvSpPr>
            <p:cNvPr id="10262" name="Google Shape;10262;p8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84"/>
          <p:cNvGrpSpPr/>
          <p:nvPr/>
        </p:nvGrpSpPr>
        <p:grpSpPr>
          <a:xfrm>
            <a:off x="2610543" y="3214137"/>
            <a:ext cx="1411629" cy="153761"/>
            <a:chOff x="3558802" y="4011427"/>
            <a:chExt cx="1866000" cy="111300"/>
          </a:xfrm>
        </p:grpSpPr>
        <p:sp>
          <p:nvSpPr>
            <p:cNvPr id="10265" name="Google Shape;10265;p8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84"/>
          <p:cNvGrpSpPr/>
          <p:nvPr/>
        </p:nvGrpSpPr>
        <p:grpSpPr>
          <a:xfrm>
            <a:off x="2610235" y="2419536"/>
            <a:ext cx="1383503" cy="119749"/>
            <a:chOff x="3465975" y="2270276"/>
            <a:chExt cx="1986364" cy="171929"/>
          </a:xfrm>
        </p:grpSpPr>
        <p:sp>
          <p:nvSpPr>
            <p:cNvPr id="10268" name="Google Shape;10268;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84"/>
          <p:cNvGrpSpPr/>
          <p:nvPr/>
        </p:nvGrpSpPr>
        <p:grpSpPr>
          <a:xfrm>
            <a:off x="2621243" y="3783187"/>
            <a:ext cx="1369531" cy="195460"/>
            <a:chOff x="723300" y="4253549"/>
            <a:chExt cx="2276482" cy="324900"/>
          </a:xfrm>
        </p:grpSpPr>
        <p:sp>
          <p:nvSpPr>
            <p:cNvPr id="10277" name="Google Shape;10277;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84"/>
          <p:cNvGrpSpPr/>
          <p:nvPr/>
        </p:nvGrpSpPr>
        <p:grpSpPr>
          <a:xfrm>
            <a:off x="2610803" y="3484367"/>
            <a:ext cx="1389066" cy="180119"/>
            <a:chOff x="705948" y="3788465"/>
            <a:chExt cx="2308953" cy="299400"/>
          </a:xfrm>
        </p:grpSpPr>
        <p:sp>
          <p:nvSpPr>
            <p:cNvPr id="10283" name="Google Shape;10283;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84"/>
          <p:cNvGrpSpPr/>
          <p:nvPr/>
        </p:nvGrpSpPr>
        <p:grpSpPr>
          <a:xfrm>
            <a:off x="2658741" y="4097347"/>
            <a:ext cx="1304609" cy="294074"/>
            <a:chOff x="2658741" y="4097347"/>
            <a:chExt cx="1304609" cy="294074"/>
          </a:xfrm>
        </p:grpSpPr>
        <p:grpSp>
          <p:nvGrpSpPr>
            <p:cNvPr id="10289" name="Google Shape;10289;p84"/>
            <p:cNvGrpSpPr/>
            <p:nvPr/>
          </p:nvGrpSpPr>
          <p:grpSpPr>
            <a:xfrm>
              <a:off x="2658741" y="4097347"/>
              <a:ext cx="118572" cy="294074"/>
              <a:chOff x="3343310" y="4475555"/>
              <a:chExt cx="127717" cy="316753"/>
            </a:xfrm>
          </p:grpSpPr>
          <p:sp>
            <p:nvSpPr>
              <p:cNvPr id="10290" name="Google Shape;10290;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84"/>
            <p:cNvGrpSpPr/>
            <p:nvPr/>
          </p:nvGrpSpPr>
          <p:grpSpPr>
            <a:xfrm>
              <a:off x="3815519" y="4098388"/>
              <a:ext cx="147831" cy="291991"/>
              <a:chOff x="3527539" y="4476677"/>
              <a:chExt cx="159232" cy="314510"/>
            </a:xfrm>
          </p:grpSpPr>
          <p:sp>
            <p:nvSpPr>
              <p:cNvPr id="10293" name="Google Shape;10293;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84"/>
            <p:cNvGrpSpPr/>
            <p:nvPr/>
          </p:nvGrpSpPr>
          <p:grpSpPr>
            <a:xfrm>
              <a:off x="3511696" y="4098388"/>
              <a:ext cx="147831" cy="291991"/>
              <a:chOff x="3527539" y="4476677"/>
              <a:chExt cx="159232" cy="314510"/>
            </a:xfrm>
          </p:grpSpPr>
          <p:sp>
            <p:nvSpPr>
              <p:cNvPr id="10296" name="Google Shape;10296;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84"/>
            <p:cNvGrpSpPr/>
            <p:nvPr/>
          </p:nvGrpSpPr>
          <p:grpSpPr>
            <a:xfrm>
              <a:off x="3207874" y="4098388"/>
              <a:ext cx="147831" cy="291991"/>
              <a:chOff x="3527539" y="4476677"/>
              <a:chExt cx="159232" cy="314510"/>
            </a:xfrm>
          </p:grpSpPr>
          <p:sp>
            <p:nvSpPr>
              <p:cNvPr id="10299" name="Google Shape;10299;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4"/>
            <p:cNvGrpSpPr/>
            <p:nvPr/>
          </p:nvGrpSpPr>
          <p:grpSpPr>
            <a:xfrm>
              <a:off x="2933305" y="4097347"/>
              <a:ext cx="118572" cy="294074"/>
              <a:chOff x="3343310" y="4475555"/>
              <a:chExt cx="127717" cy="316753"/>
            </a:xfrm>
          </p:grpSpPr>
          <p:sp>
            <p:nvSpPr>
              <p:cNvPr id="10302" name="Google Shape;10302;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4" name="Google Shape;10304;p84"/>
          <p:cNvGrpSpPr/>
          <p:nvPr/>
        </p:nvGrpSpPr>
        <p:grpSpPr>
          <a:xfrm>
            <a:off x="4277571" y="2080469"/>
            <a:ext cx="1433821" cy="191501"/>
            <a:chOff x="4273350" y="2080469"/>
            <a:chExt cx="1433821" cy="191501"/>
          </a:xfrm>
        </p:grpSpPr>
        <p:grpSp>
          <p:nvGrpSpPr>
            <p:cNvPr id="10305" name="Google Shape;10305;p84"/>
            <p:cNvGrpSpPr/>
            <p:nvPr/>
          </p:nvGrpSpPr>
          <p:grpSpPr>
            <a:xfrm>
              <a:off x="4273350" y="2080469"/>
              <a:ext cx="1433821" cy="0"/>
              <a:chOff x="5224975" y="2962250"/>
              <a:chExt cx="1544400" cy="0"/>
            </a:xfrm>
          </p:grpSpPr>
          <p:cxnSp>
            <p:nvCxnSpPr>
              <p:cNvPr id="10306" name="Google Shape;10306;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307" name="Google Shape;10307;p8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308" name="Google Shape;10308;p84"/>
            <p:cNvGrpSpPr/>
            <p:nvPr/>
          </p:nvGrpSpPr>
          <p:grpSpPr>
            <a:xfrm>
              <a:off x="4273350" y="2271969"/>
              <a:ext cx="1433821" cy="0"/>
              <a:chOff x="5224975" y="2962250"/>
              <a:chExt cx="1544400" cy="0"/>
            </a:xfrm>
          </p:grpSpPr>
          <p:cxnSp>
            <p:nvCxnSpPr>
              <p:cNvPr id="10309" name="Google Shape;10309;p8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310" name="Google Shape;10310;p8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311" name="Google Shape;10311;p84"/>
          <p:cNvGrpSpPr/>
          <p:nvPr/>
        </p:nvGrpSpPr>
        <p:grpSpPr>
          <a:xfrm>
            <a:off x="4279126" y="1183036"/>
            <a:ext cx="1430711" cy="743389"/>
            <a:chOff x="5159450" y="1919950"/>
            <a:chExt cx="1541050" cy="862500"/>
          </a:xfrm>
        </p:grpSpPr>
        <p:sp>
          <p:nvSpPr>
            <p:cNvPr id="10312" name="Google Shape;10312;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313" name="Google Shape;10313;p84"/>
            <p:cNvGrpSpPr/>
            <p:nvPr/>
          </p:nvGrpSpPr>
          <p:grpSpPr>
            <a:xfrm>
              <a:off x="5159450" y="1919950"/>
              <a:ext cx="1541050" cy="862500"/>
              <a:chOff x="5159450" y="1919950"/>
              <a:chExt cx="1541050" cy="862500"/>
            </a:xfrm>
          </p:grpSpPr>
          <p:cxnSp>
            <p:nvCxnSpPr>
              <p:cNvPr id="10314" name="Google Shape;10314;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315" name="Google Shape;10315;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316" name="Google Shape;10316;p84"/>
          <p:cNvGrpSpPr/>
          <p:nvPr/>
        </p:nvGrpSpPr>
        <p:grpSpPr>
          <a:xfrm>
            <a:off x="4269239" y="2406364"/>
            <a:ext cx="1450484" cy="1052087"/>
            <a:chOff x="5230575" y="1554475"/>
            <a:chExt cx="2137150" cy="1550150"/>
          </a:xfrm>
        </p:grpSpPr>
        <p:sp>
          <p:nvSpPr>
            <p:cNvPr id="10317" name="Google Shape;10317;p8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84"/>
          <p:cNvGrpSpPr/>
          <p:nvPr/>
        </p:nvGrpSpPr>
        <p:grpSpPr>
          <a:xfrm rot="10800000">
            <a:off x="4285790" y="3498553"/>
            <a:ext cx="1417383" cy="887946"/>
            <a:chOff x="5645403" y="2920021"/>
            <a:chExt cx="2650800" cy="2180614"/>
          </a:xfrm>
        </p:grpSpPr>
        <p:sp>
          <p:nvSpPr>
            <p:cNvPr id="10331" name="Google Shape;10331;p8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2" name="Google Shape;10332;p84"/>
            <p:cNvCxnSpPr>
              <a:stCxn id="10331"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333" name="Google Shape;10333;p8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4" name="Google Shape;10334;p84"/>
            <p:cNvCxnSpPr>
              <a:endCxn id="10333"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335" name="Google Shape;10335;p8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6" name="Google Shape;10336;p84"/>
            <p:cNvCxnSpPr>
              <a:stCxn id="10335"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337" name="Google Shape;10337;p8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8" name="Google Shape;10338;p84"/>
            <p:cNvCxnSpPr>
              <a:endCxn id="10337"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339" name="Google Shape;10339;p84"/>
          <p:cNvGrpSpPr/>
          <p:nvPr/>
        </p:nvGrpSpPr>
        <p:grpSpPr>
          <a:xfrm>
            <a:off x="7386150" y="2401908"/>
            <a:ext cx="1071743" cy="1021579"/>
            <a:chOff x="7189833" y="2022667"/>
            <a:chExt cx="1251159" cy="1192597"/>
          </a:xfrm>
        </p:grpSpPr>
        <p:sp>
          <p:nvSpPr>
            <p:cNvPr id="10340" name="Google Shape;10340;p8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84"/>
          <p:cNvGrpSpPr/>
          <p:nvPr/>
        </p:nvGrpSpPr>
        <p:grpSpPr>
          <a:xfrm>
            <a:off x="727421" y="2828315"/>
            <a:ext cx="1695374" cy="1560837"/>
            <a:chOff x="727421" y="2828315"/>
            <a:chExt cx="1695374" cy="1560837"/>
          </a:xfrm>
        </p:grpSpPr>
        <p:grpSp>
          <p:nvGrpSpPr>
            <p:cNvPr id="10345" name="Google Shape;10345;p84"/>
            <p:cNvGrpSpPr/>
            <p:nvPr/>
          </p:nvGrpSpPr>
          <p:grpSpPr>
            <a:xfrm>
              <a:off x="819108" y="2882501"/>
              <a:ext cx="103104" cy="1426186"/>
              <a:chOff x="4674013" y="3100904"/>
              <a:chExt cx="122758" cy="1698043"/>
            </a:xfrm>
          </p:grpSpPr>
          <p:sp>
            <p:nvSpPr>
              <p:cNvPr id="10346" name="Google Shape;10346;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84"/>
            <p:cNvGrpSpPr/>
            <p:nvPr/>
          </p:nvGrpSpPr>
          <p:grpSpPr>
            <a:xfrm>
              <a:off x="1062475" y="2882501"/>
              <a:ext cx="103104" cy="1426186"/>
              <a:chOff x="4940438" y="3100904"/>
              <a:chExt cx="122758" cy="1698043"/>
            </a:xfrm>
          </p:grpSpPr>
          <p:sp>
            <p:nvSpPr>
              <p:cNvPr id="10354" name="Google Shape;10354;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4"/>
            <p:cNvGrpSpPr/>
            <p:nvPr/>
          </p:nvGrpSpPr>
          <p:grpSpPr>
            <a:xfrm>
              <a:off x="1299324" y="2882501"/>
              <a:ext cx="103104" cy="1426186"/>
              <a:chOff x="5206863" y="3100904"/>
              <a:chExt cx="122758" cy="1698043"/>
            </a:xfrm>
          </p:grpSpPr>
          <p:sp>
            <p:nvSpPr>
              <p:cNvPr id="10362" name="Google Shape;10362;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4"/>
            <p:cNvGrpSpPr/>
            <p:nvPr/>
          </p:nvGrpSpPr>
          <p:grpSpPr>
            <a:xfrm>
              <a:off x="1786057" y="2882501"/>
              <a:ext cx="103104" cy="1426186"/>
              <a:chOff x="6006138" y="3143629"/>
              <a:chExt cx="122758" cy="1698043"/>
            </a:xfrm>
          </p:grpSpPr>
          <p:sp>
            <p:nvSpPr>
              <p:cNvPr id="10370" name="Google Shape;10370;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4"/>
            <p:cNvGrpSpPr/>
            <p:nvPr/>
          </p:nvGrpSpPr>
          <p:grpSpPr>
            <a:xfrm>
              <a:off x="2029422" y="2882501"/>
              <a:ext cx="103104" cy="1426186"/>
              <a:chOff x="6805413" y="3100904"/>
              <a:chExt cx="122758" cy="1698043"/>
            </a:xfrm>
          </p:grpSpPr>
          <p:sp>
            <p:nvSpPr>
              <p:cNvPr id="10378" name="Google Shape;10378;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84"/>
            <p:cNvGrpSpPr/>
            <p:nvPr/>
          </p:nvGrpSpPr>
          <p:grpSpPr>
            <a:xfrm>
              <a:off x="727421" y="2828315"/>
              <a:ext cx="1695374" cy="1560837"/>
              <a:chOff x="734799" y="2782450"/>
              <a:chExt cx="1571100" cy="1577400"/>
            </a:xfrm>
          </p:grpSpPr>
          <p:cxnSp>
            <p:nvCxnSpPr>
              <p:cNvPr id="10386" name="Google Shape;10386;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387" name="Google Shape;10387;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388" name="Google Shape;10388;p84"/>
            <p:cNvGrpSpPr/>
            <p:nvPr/>
          </p:nvGrpSpPr>
          <p:grpSpPr>
            <a:xfrm>
              <a:off x="2272795" y="2882501"/>
              <a:ext cx="103104" cy="1426186"/>
              <a:chOff x="5206863" y="3100904"/>
              <a:chExt cx="122758" cy="1698043"/>
            </a:xfrm>
          </p:grpSpPr>
          <p:sp>
            <p:nvSpPr>
              <p:cNvPr id="10389" name="Google Shape;10389;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84"/>
            <p:cNvGrpSpPr/>
            <p:nvPr/>
          </p:nvGrpSpPr>
          <p:grpSpPr>
            <a:xfrm>
              <a:off x="1542694" y="2882501"/>
              <a:ext cx="103104" cy="1426186"/>
              <a:chOff x="6006138" y="3143629"/>
              <a:chExt cx="122758" cy="1698043"/>
            </a:xfrm>
          </p:grpSpPr>
          <p:sp>
            <p:nvSpPr>
              <p:cNvPr id="10397" name="Google Shape;10397;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4" name="Google Shape;10404;p84"/>
          <p:cNvGrpSpPr/>
          <p:nvPr/>
        </p:nvGrpSpPr>
        <p:grpSpPr>
          <a:xfrm>
            <a:off x="5936000" y="2405887"/>
            <a:ext cx="1248543" cy="1025319"/>
            <a:chOff x="5183758" y="1210600"/>
            <a:chExt cx="3605380" cy="2960783"/>
          </a:xfrm>
        </p:grpSpPr>
        <p:sp>
          <p:nvSpPr>
            <p:cNvPr id="10405" name="Google Shape;10405;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9" name="Google Shape;10409;p8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410" name="Google Shape;10410;p8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411" name="Google Shape;10411;p8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412" name="Google Shape;10412;p8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413" name="Google Shape;10413;p8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84"/>
          <p:cNvGrpSpPr/>
          <p:nvPr/>
        </p:nvGrpSpPr>
        <p:grpSpPr>
          <a:xfrm>
            <a:off x="5793062" y="3544204"/>
            <a:ext cx="2664831" cy="843440"/>
            <a:chOff x="5916567" y="1099697"/>
            <a:chExt cx="2556683" cy="809211"/>
          </a:xfrm>
        </p:grpSpPr>
        <p:sp>
          <p:nvSpPr>
            <p:cNvPr id="10415" name="Google Shape;10415;p8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84"/>
          <p:cNvGrpSpPr/>
          <p:nvPr/>
        </p:nvGrpSpPr>
        <p:grpSpPr>
          <a:xfrm>
            <a:off x="5900602" y="1193063"/>
            <a:ext cx="1299869" cy="1023338"/>
            <a:chOff x="5900602" y="1193063"/>
            <a:chExt cx="1299869" cy="1023338"/>
          </a:xfrm>
        </p:grpSpPr>
        <p:grpSp>
          <p:nvGrpSpPr>
            <p:cNvPr id="10424" name="Google Shape;10424;p84"/>
            <p:cNvGrpSpPr/>
            <p:nvPr/>
          </p:nvGrpSpPr>
          <p:grpSpPr>
            <a:xfrm>
              <a:off x="6743564" y="1193063"/>
              <a:ext cx="456907" cy="700379"/>
              <a:chOff x="6743564" y="1193063"/>
              <a:chExt cx="456907" cy="700379"/>
            </a:xfrm>
          </p:grpSpPr>
          <p:grpSp>
            <p:nvGrpSpPr>
              <p:cNvPr id="10425" name="Google Shape;10425;p84"/>
              <p:cNvGrpSpPr/>
              <p:nvPr/>
            </p:nvGrpSpPr>
            <p:grpSpPr>
              <a:xfrm>
                <a:off x="6743564" y="1690724"/>
                <a:ext cx="214416" cy="202717"/>
                <a:chOff x="6743564" y="1690724"/>
                <a:chExt cx="214416" cy="202717"/>
              </a:xfrm>
            </p:grpSpPr>
            <p:sp>
              <p:nvSpPr>
                <p:cNvPr id="10426" name="Google Shape;10426;p84"/>
                <p:cNvSpPr/>
                <p:nvPr/>
              </p:nvSpPr>
              <p:spPr>
                <a:xfrm rot="-5400000">
                  <a:off x="6796935" y="1637353"/>
                  <a:ext cx="107673" cy="214416"/>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4"/>
                <p:cNvSpPr/>
                <p:nvPr/>
              </p:nvSpPr>
              <p:spPr>
                <a:xfrm rot="-5400000">
                  <a:off x="6797062" y="1744953"/>
                  <a:ext cx="95052" cy="201926"/>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84"/>
              <p:cNvGrpSpPr/>
              <p:nvPr/>
            </p:nvGrpSpPr>
            <p:grpSpPr>
              <a:xfrm>
                <a:off x="6915505" y="1193063"/>
                <a:ext cx="284966" cy="589637"/>
                <a:chOff x="6915505" y="1193063"/>
                <a:chExt cx="284966" cy="589637"/>
              </a:xfrm>
            </p:grpSpPr>
            <p:sp>
              <p:nvSpPr>
                <p:cNvPr id="10429" name="Google Shape;10429;p84"/>
                <p:cNvSpPr/>
                <p:nvPr/>
              </p:nvSpPr>
              <p:spPr>
                <a:xfrm>
                  <a:off x="6915505"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0" name="Google Shape;10430;p8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431" name="Google Shape;10431;p84"/>
            <p:cNvGrpSpPr/>
            <p:nvPr/>
          </p:nvGrpSpPr>
          <p:grpSpPr>
            <a:xfrm>
              <a:off x="6520337" y="1193063"/>
              <a:ext cx="341833" cy="801589"/>
              <a:chOff x="6520337" y="1193063"/>
              <a:chExt cx="341833" cy="801589"/>
            </a:xfrm>
          </p:grpSpPr>
          <p:grpSp>
            <p:nvGrpSpPr>
              <p:cNvPr id="10432" name="Google Shape;10432;p84"/>
              <p:cNvGrpSpPr/>
              <p:nvPr/>
            </p:nvGrpSpPr>
            <p:grpSpPr>
              <a:xfrm>
                <a:off x="6520337" y="1589514"/>
                <a:ext cx="213964" cy="405138"/>
                <a:chOff x="6520337" y="1589514"/>
                <a:chExt cx="213964" cy="405138"/>
              </a:xfrm>
            </p:grpSpPr>
            <p:sp>
              <p:nvSpPr>
                <p:cNvPr id="10433" name="Google Shape;10433;p84"/>
                <p:cNvSpPr/>
                <p:nvPr/>
              </p:nvSpPr>
              <p:spPr>
                <a:xfrm rot="-5400000">
                  <a:off x="6522864" y="1586987"/>
                  <a:ext cx="208867" cy="213920"/>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4"/>
                <p:cNvSpPr/>
                <p:nvPr/>
              </p:nvSpPr>
              <p:spPr>
                <a:xfrm rot="-5400000">
                  <a:off x="6529205" y="1789556"/>
                  <a:ext cx="196263" cy="213929"/>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84"/>
              <p:cNvGrpSpPr/>
              <p:nvPr/>
            </p:nvGrpSpPr>
            <p:grpSpPr>
              <a:xfrm>
                <a:off x="6577204" y="1193063"/>
                <a:ext cx="284966" cy="453562"/>
                <a:chOff x="6577204" y="1193063"/>
                <a:chExt cx="284966" cy="453562"/>
              </a:xfrm>
            </p:grpSpPr>
            <p:sp>
              <p:nvSpPr>
                <p:cNvPr id="10436" name="Google Shape;10436;p84"/>
                <p:cNvSpPr/>
                <p:nvPr/>
              </p:nvSpPr>
              <p:spPr>
                <a:xfrm>
                  <a:off x="6577204"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37" name="Google Shape;10437;p8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38" name="Google Shape;10438;p84"/>
            <p:cNvGrpSpPr/>
            <p:nvPr/>
          </p:nvGrpSpPr>
          <p:grpSpPr>
            <a:xfrm>
              <a:off x="6238903" y="1193063"/>
              <a:ext cx="300491" cy="901782"/>
              <a:chOff x="6238903" y="1193063"/>
              <a:chExt cx="300491" cy="901782"/>
            </a:xfrm>
          </p:grpSpPr>
          <p:grpSp>
            <p:nvGrpSpPr>
              <p:cNvPr id="10439" name="Google Shape;10439;p84"/>
              <p:cNvGrpSpPr/>
              <p:nvPr/>
            </p:nvGrpSpPr>
            <p:grpSpPr>
              <a:xfrm>
                <a:off x="6290865" y="1489295"/>
                <a:ext cx="248530" cy="605550"/>
                <a:chOff x="6290865" y="1489295"/>
                <a:chExt cx="248530" cy="605550"/>
              </a:xfrm>
            </p:grpSpPr>
            <p:sp>
              <p:nvSpPr>
                <p:cNvPr id="10440" name="Google Shape;10440;p84"/>
                <p:cNvSpPr/>
                <p:nvPr/>
              </p:nvSpPr>
              <p:spPr>
                <a:xfrm rot="-5400000">
                  <a:off x="6260587" y="1519573"/>
                  <a:ext cx="309086" cy="248530"/>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4"/>
                <p:cNvSpPr/>
                <p:nvPr/>
              </p:nvSpPr>
              <p:spPr>
                <a:xfrm rot="-5400000">
                  <a:off x="6266915" y="1822365"/>
                  <a:ext cx="296456" cy="248504"/>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84"/>
              <p:cNvGrpSpPr/>
              <p:nvPr/>
            </p:nvGrpSpPr>
            <p:grpSpPr>
              <a:xfrm>
                <a:off x="6238903" y="1193063"/>
                <a:ext cx="284966" cy="327512"/>
                <a:chOff x="6238903" y="1193063"/>
                <a:chExt cx="284966" cy="327512"/>
              </a:xfrm>
            </p:grpSpPr>
            <p:sp>
              <p:nvSpPr>
                <p:cNvPr id="10443" name="Google Shape;10443;p84"/>
                <p:cNvSpPr/>
                <p:nvPr/>
              </p:nvSpPr>
              <p:spPr>
                <a:xfrm>
                  <a:off x="6238903" y="1193063"/>
                  <a:ext cx="284966" cy="63652"/>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4" name="Google Shape;10444;p8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45" name="Google Shape;10445;p84"/>
            <p:cNvGrpSpPr/>
            <p:nvPr/>
          </p:nvGrpSpPr>
          <p:grpSpPr>
            <a:xfrm>
              <a:off x="5900602" y="1193063"/>
              <a:ext cx="444365" cy="1023338"/>
              <a:chOff x="5900602" y="1193063"/>
              <a:chExt cx="444365" cy="1023338"/>
            </a:xfrm>
          </p:grpSpPr>
          <p:grpSp>
            <p:nvGrpSpPr>
              <p:cNvPr id="10446" name="Google Shape;10446;p84"/>
              <p:cNvGrpSpPr/>
              <p:nvPr/>
            </p:nvGrpSpPr>
            <p:grpSpPr>
              <a:xfrm>
                <a:off x="6046501" y="1367757"/>
                <a:ext cx="298465" cy="848644"/>
                <a:chOff x="6046501" y="1367757"/>
                <a:chExt cx="298465" cy="848644"/>
              </a:xfrm>
            </p:grpSpPr>
            <p:sp>
              <p:nvSpPr>
                <p:cNvPr id="10447" name="Google Shape;10447;p84"/>
                <p:cNvSpPr/>
                <p:nvPr/>
              </p:nvSpPr>
              <p:spPr>
                <a:xfrm rot="-5400000">
                  <a:off x="5980413" y="1433845"/>
                  <a:ext cx="430641" cy="298465"/>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4"/>
                <p:cNvSpPr/>
                <p:nvPr/>
              </p:nvSpPr>
              <p:spPr>
                <a:xfrm rot="-5400000">
                  <a:off x="5986741" y="1858175"/>
                  <a:ext cx="418012" cy="298439"/>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84"/>
              <p:cNvGrpSpPr/>
              <p:nvPr/>
            </p:nvGrpSpPr>
            <p:grpSpPr>
              <a:xfrm>
                <a:off x="5900602" y="1193063"/>
                <a:ext cx="284966" cy="182312"/>
                <a:chOff x="5900602" y="1193063"/>
                <a:chExt cx="284966" cy="182312"/>
              </a:xfrm>
            </p:grpSpPr>
            <p:sp>
              <p:nvSpPr>
                <p:cNvPr id="10450" name="Google Shape;10450;p84"/>
                <p:cNvSpPr/>
                <p:nvPr/>
              </p:nvSpPr>
              <p:spPr>
                <a:xfrm>
                  <a:off x="5900602" y="1193063"/>
                  <a:ext cx="284966" cy="63652"/>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1" name="Google Shape;10451;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452" name="Google Shape;10452;p84"/>
          <p:cNvGrpSpPr/>
          <p:nvPr/>
        </p:nvGrpSpPr>
        <p:grpSpPr>
          <a:xfrm>
            <a:off x="7238484" y="1193208"/>
            <a:ext cx="1219413" cy="1051379"/>
            <a:chOff x="7287122" y="1165658"/>
            <a:chExt cx="1219413" cy="1051379"/>
          </a:xfrm>
        </p:grpSpPr>
        <p:grpSp>
          <p:nvGrpSpPr>
            <p:cNvPr id="10453" name="Google Shape;10453;p84"/>
            <p:cNvGrpSpPr/>
            <p:nvPr/>
          </p:nvGrpSpPr>
          <p:grpSpPr>
            <a:xfrm>
              <a:off x="7287162" y="1969723"/>
              <a:ext cx="1219372" cy="247314"/>
              <a:chOff x="7287162" y="1969723"/>
              <a:chExt cx="1219372" cy="247314"/>
            </a:xfrm>
          </p:grpSpPr>
          <p:sp>
            <p:nvSpPr>
              <p:cNvPr id="10454" name="Google Shape;10454;p84"/>
              <p:cNvSpPr/>
              <p:nvPr/>
            </p:nvSpPr>
            <p:spPr>
              <a:xfrm flipH="1">
                <a:off x="8366239" y="1969723"/>
                <a:ext cx="140295" cy="247314"/>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5" name="Google Shape;10455;p84"/>
              <p:cNvGrpSpPr/>
              <p:nvPr/>
            </p:nvGrpSpPr>
            <p:grpSpPr>
              <a:xfrm>
                <a:off x="7287162" y="2063892"/>
                <a:ext cx="1151713" cy="73432"/>
                <a:chOff x="7287162" y="2063892"/>
                <a:chExt cx="1151713" cy="73432"/>
              </a:xfrm>
            </p:grpSpPr>
            <p:sp>
              <p:nvSpPr>
                <p:cNvPr id="10456" name="Google Shape;10456;p84"/>
                <p:cNvSpPr/>
                <p:nvPr/>
              </p:nvSpPr>
              <p:spPr>
                <a:xfrm flipH="1">
                  <a:off x="7287162" y="2063892"/>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7" name="Google Shape;10457;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458" name="Google Shape;10458;p84"/>
            <p:cNvGrpSpPr/>
            <p:nvPr/>
          </p:nvGrpSpPr>
          <p:grpSpPr>
            <a:xfrm>
              <a:off x="7287122" y="1712201"/>
              <a:ext cx="1219403" cy="246780"/>
              <a:chOff x="7287122" y="1712201"/>
              <a:chExt cx="1219403" cy="246780"/>
            </a:xfrm>
          </p:grpSpPr>
          <p:sp>
            <p:nvSpPr>
              <p:cNvPr id="10459" name="Google Shape;10459;p84"/>
              <p:cNvSpPr/>
              <p:nvPr/>
            </p:nvSpPr>
            <p:spPr>
              <a:xfrm flipH="1">
                <a:off x="8226234" y="1712201"/>
                <a:ext cx="280291" cy="246780"/>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0" name="Google Shape;10460;p84"/>
              <p:cNvGrpSpPr/>
              <p:nvPr/>
            </p:nvGrpSpPr>
            <p:grpSpPr>
              <a:xfrm>
                <a:off x="7287122" y="1842861"/>
                <a:ext cx="1005303" cy="73419"/>
                <a:chOff x="7287122" y="1842861"/>
                <a:chExt cx="1005303" cy="73419"/>
              </a:xfrm>
            </p:grpSpPr>
            <p:sp>
              <p:nvSpPr>
                <p:cNvPr id="10461" name="Google Shape;10461;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2" name="Google Shape;10462;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463" name="Google Shape;10463;p84"/>
            <p:cNvGrpSpPr/>
            <p:nvPr/>
          </p:nvGrpSpPr>
          <p:grpSpPr>
            <a:xfrm>
              <a:off x="7287162" y="1447520"/>
              <a:ext cx="1219363" cy="286683"/>
              <a:chOff x="7287162" y="1447520"/>
              <a:chExt cx="1219363" cy="286683"/>
            </a:xfrm>
          </p:grpSpPr>
          <p:sp>
            <p:nvSpPr>
              <p:cNvPr id="10464" name="Google Shape;10464;p84"/>
              <p:cNvSpPr/>
              <p:nvPr/>
            </p:nvSpPr>
            <p:spPr>
              <a:xfrm flipH="1">
                <a:off x="8087641" y="1447520"/>
                <a:ext cx="418884" cy="286683"/>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5" name="Google Shape;10465;p84"/>
              <p:cNvGrpSpPr/>
              <p:nvPr/>
            </p:nvGrpSpPr>
            <p:grpSpPr>
              <a:xfrm>
                <a:off x="7287162" y="1581977"/>
                <a:ext cx="852763" cy="73432"/>
                <a:chOff x="7287162" y="1581977"/>
                <a:chExt cx="852763" cy="73432"/>
              </a:xfrm>
            </p:grpSpPr>
            <p:sp>
              <p:nvSpPr>
                <p:cNvPr id="10466" name="Google Shape;10466;p84"/>
                <p:cNvSpPr/>
                <p:nvPr/>
              </p:nvSpPr>
              <p:spPr>
                <a:xfrm flipH="1">
                  <a:off x="7287162" y="1581977"/>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67" name="Google Shape;10467;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468" name="Google Shape;10468;p84"/>
            <p:cNvGrpSpPr/>
            <p:nvPr/>
          </p:nvGrpSpPr>
          <p:grpSpPr>
            <a:xfrm>
              <a:off x="7287162" y="1165658"/>
              <a:ext cx="1219363" cy="344284"/>
              <a:chOff x="7287162" y="1165658"/>
              <a:chExt cx="1219363" cy="344284"/>
            </a:xfrm>
          </p:grpSpPr>
          <p:sp>
            <p:nvSpPr>
              <p:cNvPr id="10469" name="Google Shape;10469;p84"/>
              <p:cNvSpPr/>
              <p:nvPr/>
            </p:nvSpPr>
            <p:spPr>
              <a:xfrm flipH="1">
                <a:off x="7919504" y="1165658"/>
                <a:ext cx="587021" cy="344284"/>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0" name="Google Shape;10470;p84"/>
              <p:cNvGrpSpPr/>
              <p:nvPr/>
            </p:nvGrpSpPr>
            <p:grpSpPr>
              <a:xfrm>
                <a:off x="7287162" y="1341025"/>
                <a:ext cx="695663" cy="73423"/>
                <a:chOff x="7287162" y="1341025"/>
                <a:chExt cx="695663" cy="73423"/>
              </a:xfrm>
            </p:grpSpPr>
            <p:sp>
              <p:nvSpPr>
                <p:cNvPr id="10471" name="Google Shape;10471;p84"/>
                <p:cNvSpPr/>
                <p:nvPr/>
              </p:nvSpPr>
              <p:spPr>
                <a:xfrm flipH="1">
                  <a:off x="7287162" y="1341025"/>
                  <a:ext cx="507062" cy="73423"/>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72" name="Google Shape;10472;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76"/>
        <p:cNvGrpSpPr/>
        <p:nvPr/>
      </p:nvGrpSpPr>
      <p:grpSpPr>
        <a:xfrm>
          <a:off x="0" y="0"/>
          <a:ext cx="0" cy="0"/>
          <a:chOff x="0" y="0"/>
          <a:chExt cx="0" cy="0"/>
        </a:xfrm>
      </p:grpSpPr>
      <p:sp>
        <p:nvSpPr>
          <p:cNvPr id="10477" name="Google Shape;10477;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478" name="Google Shape;10478;p8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479" name="Google Shape;10479;p85"/>
          <p:cNvGrpSpPr/>
          <p:nvPr/>
        </p:nvGrpSpPr>
        <p:grpSpPr>
          <a:xfrm>
            <a:off x="845855" y="2307733"/>
            <a:ext cx="340168" cy="298978"/>
            <a:chOff x="892750" y="267400"/>
            <a:chExt cx="483125" cy="424625"/>
          </a:xfrm>
        </p:grpSpPr>
        <p:sp>
          <p:nvSpPr>
            <p:cNvPr id="10480" name="Google Shape;10480;p8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1" name="Google Shape;10481;p8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2" name="Google Shape;10482;p8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3" name="Google Shape;10483;p85"/>
          <p:cNvGrpSpPr/>
          <p:nvPr/>
        </p:nvGrpSpPr>
        <p:grpSpPr>
          <a:xfrm>
            <a:off x="1284289" y="2287121"/>
            <a:ext cx="298996" cy="340204"/>
            <a:chOff x="1516475" y="238075"/>
            <a:chExt cx="424650" cy="483175"/>
          </a:xfrm>
        </p:grpSpPr>
        <p:sp>
          <p:nvSpPr>
            <p:cNvPr id="10484" name="Google Shape;10484;p8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5" name="Google Shape;10485;p8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6" name="Google Shape;10486;p85"/>
          <p:cNvGrpSpPr/>
          <p:nvPr/>
        </p:nvGrpSpPr>
        <p:grpSpPr>
          <a:xfrm>
            <a:off x="1677380" y="2367520"/>
            <a:ext cx="341488" cy="179405"/>
            <a:chOff x="2080675" y="352325"/>
            <a:chExt cx="485000" cy="254800"/>
          </a:xfrm>
        </p:grpSpPr>
        <p:sp>
          <p:nvSpPr>
            <p:cNvPr id="10487" name="Google Shape;10487;p8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8" name="Google Shape;10488;p8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9" name="Google Shape;10489;p85"/>
          <p:cNvGrpSpPr/>
          <p:nvPr/>
        </p:nvGrpSpPr>
        <p:grpSpPr>
          <a:xfrm>
            <a:off x="2126559" y="2287138"/>
            <a:ext cx="298996" cy="340168"/>
            <a:chOff x="2705375" y="238125"/>
            <a:chExt cx="424650" cy="483125"/>
          </a:xfrm>
        </p:grpSpPr>
        <p:sp>
          <p:nvSpPr>
            <p:cNvPr id="10490" name="Google Shape;10490;p8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1" name="Google Shape;10491;p8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2" name="Google Shape;10492;p8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3" name="Google Shape;10493;p8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94" name="Google Shape;10494;p85"/>
          <p:cNvGrpSpPr/>
          <p:nvPr/>
        </p:nvGrpSpPr>
        <p:grpSpPr>
          <a:xfrm>
            <a:off x="2542700" y="2287455"/>
            <a:ext cx="301161" cy="339535"/>
            <a:chOff x="3299850" y="238575"/>
            <a:chExt cx="427725" cy="482225"/>
          </a:xfrm>
        </p:grpSpPr>
        <p:sp>
          <p:nvSpPr>
            <p:cNvPr id="10495" name="Google Shape;10495;p8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6" name="Google Shape;10496;p8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7" name="Google Shape;10497;p8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8" name="Google Shape;10498;p8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9" name="Google Shape;10499;p8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00" name="Google Shape;10500;p85"/>
          <p:cNvGrpSpPr/>
          <p:nvPr/>
        </p:nvGrpSpPr>
        <p:grpSpPr>
          <a:xfrm>
            <a:off x="2929622" y="2287138"/>
            <a:ext cx="352455" cy="340168"/>
            <a:chOff x="3857225" y="238125"/>
            <a:chExt cx="500575" cy="483125"/>
          </a:xfrm>
        </p:grpSpPr>
        <p:sp>
          <p:nvSpPr>
            <p:cNvPr id="10501" name="Google Shape;10501;p8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2" name="Google Shape;10502;p8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3" name="Google Shape;10503;p8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4" name="Google Shape;10504;p8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5" name="Google Shape;10505;p8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6" name="Google Shape;10506;p8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7" name="Google Shape;10507;p8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08" name="Google Shape;10508;p85"/>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09" name="Google Shape;10509;p85"/>
          <p:cNvGrpSpPr/>
          <p:nvPr/>
        </p:nvGrpSpPr>
        <p:grpSpPr>
          <a:xfrm>
            <a:off x="3776398" y="2287165"/>
            <a:ext cx="340186" cy="340116"/>
            <a:chOff x="5053900" y="238200"/>
            <a:chExt cx="483150" cy="483050"/>
          </a:xfrm>
        </p:grpSpPr>
        <p:sp>
          <p:nvSpPr>
            <p:cNvPr id="10510" name="Google Shape;10510;p8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1" name="Google Shape;10511;p8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2" name="Google Shape;10512;p8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3" name="Google Shape;10513;p8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14" name="Google Shape;10514;p85"/>
          <p:cNvGrpSpPr/>
          <p:nvPr/>
        </p:nvGrpSpPr>
        <p:grpSpPr>
          <a:xfrm>
            <a:off x="4190348" y="2287138"/>
            <a:ext cx="340168" cy="340168"/>
            <a:chOff x="5648375" y="238125"/>
            <a:chExt cx="483125" cy="483125"/>
          </a:xfrm>
        </p:grpSpPr>
        <p:sp>
          <p:nvSpPr>
            <p:cNvPr id="10515" name="Google Shape;10515;p8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6" name="Google Shape;10516;p8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7" name="Google Shape;10517;p8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8" name="Google Shape;10518;p8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9" name="Google Shape;10519;p8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0" name="Google Shape;10520;p8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1" name="Google Shape;10521;p8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2" name="Google Shape;10522;p8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3" name="Google Shape;10523;p8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4" name="Google Shape;10524;p8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25" name="Google Shape;10525;p85"/>
          <p:cNvGrpSpPr/>
          <p:nvPr/>
        </p:nvGrpSpPr>
        <p:grpSpPr>
          <a:xfrm>
            <a:off x="4607035" y="2287138"/>
            <a:ext cx="340168" cy="340168"/>
            <a:chOff x="6242825" y="238125"/>
            <a:chExt cx="483125" cy="483125"/>
          </a:xfrm>
        </p:grpSpPr>
        <p:sp>
          <p:nvSpPr>
            <p:cNvPr id="10526" name="Google Shape;10526;p8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7" name="Google Shape;10527;p8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8" name="Google Shape;10528;p8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29" name="Google Shape;10529;p85"/>
          <p:cNvGrpSpPr/>
          <p:nvPr/>
        </p:nvGrpSpPr>
        <p:grpSpPr>
          <a:xfrm>
            <a:off x="844156" y="2727362"/>
            <a:ext cx="343566" cy="298943"/>
            <a:chOff x="889275" y="861850"/>
            <a:chExt cx="487950" cy="424575"/>
          </a:xfrm>
        </p:grpSpPr>
        <p:sp>
          <p:nvSpPr>
            <p:cNvPr id="10530" name="Google Shape;10530;p8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1" name="Google Shape;10531;p8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2" name="Google Shape;10532;p8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3" name="Google Shape;10533;p8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34" name="Google Shape;10534;p85"/>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5" name="Google Shape;10535;p85"/>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36" name="Google Shape;10536;p85"/>
          <p:cNvGrpSpPr/>
          <p:nvPr/>
        </p:nvGrpSpPr>
        <p:grpSpPr>
          <a:xfrm>
            <a:off x="2105973" y="2706749"/>
            <a:ext cx="340168" cy="340168"/>
            <a:chOff x="2676100" y="832575"/>
            <a:chExt cx="483125" cy="483125"/>
          </a:xfrm>
        </p:grpSpPr>
        <p:sp>
          <p:nvSpPr>
            <p:cNvPr id="10537" name="Google Shape;10537;p8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8" name="Google Shape;10538;p8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9" name="Google Shape;10539;p8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0" name="Google Shape;10540;p85"/>
          <p:cNvGrpSpPr/>
          <p:nvPr/>
        </p:nvGrpSpPr>
        <p:grpSpPr>
          <a:xfrm>
            <a:off x="2517477" y="2706749"/>
            <a:ext cx="351610" cy="340168"/>
            <a:chOff x="3270550" y="832575"/>
            <a:chExt cx="499375" cy="483125"/>
          </a:xfrm>
        </p:grpSpPr>
        <p:sp>
          <p:nvSpPr>
            <p:cNvPr id="10541" name="Google Shape;10541;p8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2" name="Google Shape;10542;p8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3" name="Google Shape;10543;p8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4" name="Google Shape;10544;p85"/>
          <p:cNvGrpSpPr/>
          <p:nvPr/>
        </p:nvGrpSpPr>
        <p:grpSpPr>
          <a:xfrm>
            <a:off x="2935756" y="2717381"/>
            <a:ext cx="340186" cy="318904"/>
            <a:chOff x="3865000" y="847675"/>
            <a:chExt cx="483150" cy="452925"/>
          </a:xfrm>
        </p:grpSpPr>
        <p:sp>
          <p:nvSpPr>
            <p:cNvPr id="10545" name="Google Shape;10545;p8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6" name="Google Shape;10546;p8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7" name="Google Shape;10547;p8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8" name="Google Shape;10548;p8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9" name="Google Shape;10549;p85"/>
          <p:cNvGrpSpPr/>
          <p:nvPr/>
        </p:nvGrpSpPr>
        <p:grpSpPr>
          <a:xfrm>
            <a:off x="3351439" y="2727300"/>
            <a:ext cx="344798" cy="299066"/>
            <a:chOff x="4452900" y="861750"/>
            <a:chExt cx="489700" cy="424750"/>
          </a:xfrm>
        </p:grpSpPr>
        <p:sp>
          <p:nvSpPr>
            <p:cNvPr id="10550" name="Google Shape;10550;p8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1" name="Google Shape;10551;p8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2" name="Google Shape;10552;p8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53" name="Google Shape;10553;p85"/>
          <p:cNvGrpSpPr/>
          <p:nvPr/>
        </p:nvGrpSpPr>
        <p:grpSpPr>
          <a:xfrm>
            <a:off x="3768671" y="2706758"/>
            <a:ext cx="355641" cy="340151"/>
            <a:chOff x="5049750" y="832600"/>
            <a:chExt cx="505100" cy="483100"/>
          </a:xfrm>
        </p:grpSpPr>
        <p:sp>
          <p:nvSpPr>
            <p:cNvPr id="10554" name="Google Shape;10554;p8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5" name="Google Shape;10555;p8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56" name="Google Shape;10556;p85"/>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57" name="Google Shape;10557;p85"/>
          <p:cNvGrpSpPr/>
          <p:nvPr/>
        </p:nvGrpSpPr>
        <p:grpSpPr>
          <a:xfrm>
            <a:off x="4627621" y="2706749"/>
            <a:ext cx="298996" cy="340168"/>
            <a:chOff x="6272100" y="832575"/>
            <a:chExt cx="424650" cy="483125"/>
          </a:xfrm>
        </p:grpSpPr>
        <p:sp>
          <p:nvSpPr>
            <p:cNvPr id="10558" name="Google Shape;10558;p8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9" name="Google Shape;10559;p8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0" name="Google Shape;10560;p85"/>
          <p:cNvGrpSpPr/>
          <p:nvPr/>
        </p:nvGrpSpPr>
        <p:grpSpPr>
          <a:xfrm>
            <a:off x="845828" y="3125798"/>
            <a:ext cx="340221" cy="340186"/>
            <a:chOff x="893650" y="1428000"/>
            <a:chExt cx="483200" cy="483150"/>
          </a:xfrm>
        </p:grpSpPr>
        <p:sp>
          <p:nvSpPr>
            <p:cNvPr id="10561" name="Google Shape;10561;p8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2" name="Google Shape;10562;p8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3" name="Google Shape;10563;p8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4" name="Google Shape;10564;p8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65" name="Google Shape;10565;p85"/>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6" name="Google Shape;10566;p85"/>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67" name="Google Shape;10567;p85"/>
          <p:cNvGrpSpPr/>
          <p:nvPr/>
        </p:nvGrpSpPr>
        <p:grpSpPr>
          <a:xfrm>
            <a:off x="2099646" y="3146463"/>
            <a:ext cx="352825" cy="298855"/>
            <a:chOff x="2676100" y="1456375"/>
            <a:chExt cx="501100" cy="424450"/>
          </a:xfrm>
        </p:grpSpPr>
        <p:sp>
          <p:nvSpPr>
            <p:cNvPr id="10568" name="Google Shape;10568;p8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9" name="Google Shape;10569;p8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0" name="Google Shape;10570;p8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71" name="Google Shape;10571;p85"/>
          <p:cNvGrpSpPr/>
          <p:nvPr/>
        </p:nvGrpSpPr>
        <p:grpSpPr>
          <a:xfrm>
            <a:off x="2523170" y="3125806"/>
            <a:ext cx="340221" cy="340168"/>
            <a:chOff x="3270475" y="1427025"/>
            <a:chExt cx="483200" cy="483125"/>
          </a:xfrm>
        </p:grpSpPr>
        <p:sp>
          <p:nvSpPr>
            <p:cNvPr id="10572" name="Google Shape;10572;p8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3" name="Google Shape;10573;p8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4" name="Google Shape;10574;p8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75" name="Google Shape;10575;p85"/>
          <p:cNvGrpSpPr/>
          <p:nvPr/>
        </p:nvGrpSpPr>
        <p:grpSpPr>
          <a:xfrm>
            <a:off x="2934083" y="3125780"/>
            <a:ext cx="343530" cy="340221"/>
            <a:chOff x="3860250" y="1427025"/>
            <a:chExt cx="487900" cy="483200"/>
          </a:xfrm>
        </p:grpSpPr>
        <p:sp>
          <p:nvSpPr>
            <p:cNvPr id="10576" name="Google Shape;10576;p8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7" name="Google Shape;10577;p8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78" name="Google Shape;10578;p8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79" name="Google Shape;10579;p85"/>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0" name="Google Shape;10580;p85"/>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81" name="Google Shape;10581;p85"/>
          <p:cNvGrpSpPr/>
          <p:nvPr/>
        </p:nvGrpSpPr>
        <p:grpSpPr>
          <a:xfrm>
            <a:off x="4190322" y="3125806"/>
            <a:ext cx="340221" cy="340168"/>
            <a:chOff x="5648375" y="1427025"/>
            <a:chExt cx="483200" cy="483125"/>
          </a:xfrm>
        </p:grpSpPr>
        <p:sp>
          <p:nvSpPr>
            <p:cNvPr id="10582" name="Google Shape;10582;p8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3" name="Google Shape;10583;p8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84" name="Google Shape;10584;p85"/>
          <p:cNvGrpSpPr/>
          <p:nvPr/>
        </p:nvGrpSpPr>
        <p:grpSpPr>
          <a:xfrm>
            <a:off x="4604808" y="3125789"/>
            <a:ext cx="344622" cy="340204"/>
            <a:chOff x="6238300" y="1426975"/>
            <a:chExt cx="489450" cy="483175"/>
          </a:xfrm>
        </p:grpSpPr>
        <p:sp>
          <p:nvSpPr>
            <p:cNvPr id="10585" name="Google Shape;10585;p8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6" name="Google Shape;10586;p8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87" name="Google Shape;10587;p8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88" name="Google Shape;10588;p85"/>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89" name="Google Shape;10589;p85"/>
          <p:cNvGrpSpPr/>
          <p:nvPr/>
        </p:nvGrpSpPr>
        <p:grpSpPr>
          <a:xfrm>
            <a:off x="1263703" y="3544794"/>
            <a:ext cx="340168" cy="340186"/>
            <a:chOff x="1487200" y="2021475"/>
            <a:chExt cx="483125" cy="483150"/>
          </a:xfrm>
        </p:grpSpPr>
        <p:sp>
          <p:nvSpPr>
            <p:cNvPr id="10590" name="Google Shape;10590;p8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1" name="Google Shape;10591;p8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2" name="Google Shape;10592;p8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3" name="Google Shape;10593;p8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94" name="Google Shape;10594;p85"/>
          <p:cNvGrpSpPr/>
          <p:nvPr/>
        </p:nvGrpSpPr>
        <p:grpSpPr>
          <a:xfrm>
            <a:off x="1678040" y="3565398"/>
            <a:ext cx="340168" cy="298978"/>
            <a:chOff x="2081650" y="2050750"/>
            <a:chExt cx="483125" cy="424625"/>
          </a:xfrm>
        </p:grpSpPr>
        <p:sp>
          <p:nvSpPr>
            <p:cNvPr id="10595" name="Google Shape;10595;p8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6" name="Google Shape;10596;p8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7" name="Google Shape;10597;p8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8" name="Google Shape;10598;p8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9" name="Google Shape;10599;p8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0" name="Google Shape;10600;p8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1" name="Google Shape;10601;p85"/>
          <p:cNvGrpSpPr/>
          <p:nvPr/>
        </p:nvGrpSpPr>
        <p:grpSpPr>
          <a:xfrm>
            <a:off x="2105973" y="3588721"/>
            <a:ext cx="340168" cy="252332"/>
            <a:chOff x="2676100" y="2083800"/>
            <a:chExt cx="483125" cy="358375"/>
          </a:xfrm>
        </p:grpSpPr>
        <p:sp>
          <p:nvSpPr>
            <p:cNvPr id="10602" name="Google Shape;10602;p8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3" name="Google Shape;10603;p8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4" name="Google Shape;10604;p85"/>
          <p:cNvGrpSpPr/>
          <p:nvPr/>
        </p:nvGrpSpPr>
        <p:grpSpPr>
          <a:xfrm>
            <a:off x="2531487" y="3554766"/>
            <a:ext cx="323587" cy="320242"/>
            <a:chOff x="3282325" y="2035675"/>
            <a:chExt cx="459575" cy="454825"/>
          </a:xfrm>
        </p:grpSpPr>
        <p:sp>
          <p:nvSpPr>
            <p:cNvPr id="10605" name="Google Shape;10605;p8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6" name="Google Shape;10606;p8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7" name="Google Shape;10607;p8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8" name="Google Shape;10608;p8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09" name="Google Shape;10609;p85"/>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0" name="Google Shape;10610;p85"/>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11" name="Google Shape;10611;p85"/>
          <p:cNvGrpSpPr/>
          <p:nvPr/>
        </p:nvGrpSpPr>
        <p:grpSpPr>
          <a:xfrm>
            <a:off x="3776187" y="3544803"/>
            <a:ext cx="340608" cy="340168"/>
            <a:chOff x="5053900" y="2021500"/>
            <a:chExt cx="483750" cy="483125"/>
          </a:xfrm>
        </p:grpSpPr>
        <p:sp>
          <p:nvSpPr>
            <p:cNvPr id="10612" name="Google Shape;10612;p8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3" name="Google Shape;10613;p8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4" name="Google Shape;10614;p8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5" name="Google Shape;10615;p8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6" name="Google Shape;10616;p8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7" name="Google Shape;10617;p8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8" name="Google Shape;10618;p8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9" name="Google Shape;10619;p8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20" name="Google Shape;10620;p85"/>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21" name="Google Shape;10621;p85"/>
          <p:cNvGrpSpPr/>
          <p:nvPr/>
        </p:nvGrpSpPr>
        <p:grpSpPr>
          <a:xfrm>
            <a:off x="4601286" y="3547971"/>
            <a:ext cx="351663" cy="333831"/>
            <a:chOff x="6222125" y="2025975"/>
            <a:chExt cx="499450" cy="474125"/>
          </a:xfrm>
        </p:grpSpPr>
        <p:sp>
          <p:nvSpPr>
            <p:cNvPr id="10622" name="Google Shape;10622;p8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3" name="Google Shape;10623;p8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4" name="Google Shape;10624;p8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25" name="Google Shape;10625;p85"/>
          <p:cNvGrpSpPr/>
          <p:nvPr/>
        </p:nvGrpSpPr>
        <p:grpSpPr>
          <a:xfrm>
            <a:off x="5058848" y="2364541"/>
            <a:ext cx="335504" cy="185953"/>
            <a:chOff x="896050" y="2725450"/>
            <a:chExt cx="476500" cy="264100"/>
          </a:xfrm>
        </p:grpSpPr>
        <p:sp>
          <p:nvSpPr>
            <p:cNvPr id="10626" name="Google Shape;10626;p8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7" name="Google Shape;10627;p8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8" name="Google Shape;10628;p8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29" name="Google Shape;10629;p85"/>
          <p:cNvGrpSpPr/>
          <p:nvPr/>
        </p:nvGrpSpPr>
        <p:grpSpPr>
          <a:xfrm>
            <a:off x="5489588" y="2287425"/>
            <a:ext cx="340168" cy="340186"/>
            <a:chOff x="1487200" y="2615925"/>
            <a:chExt cx="483125" cy="483150"/>
          </a:xfrm>
        </p:grpSpPr>
        <p:sp>
          <p:nvSpPr>
            <p:cNvPr id="10630" name="Google Shape;10630;p8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1" name="Google Shape;10631;p8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2" name="Google Shape;10632;p8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33" name="Google Shape;10633;p85"/>
          <p:cNvGrpSpPr/>
          <p:nvPr/>
        </p:nvGrpSpPr>
        <p:grpSpPr>
          <a:xfrm>
            <a:off x="5889537" y="2287425"/>
            <a:ext cx="353564" cy="340186"/>
            <a:chOff x="2077575" y="2615925"/>
            <a:chExt cx="502150" cy="483150"/>
          </a:xfrm>
        </p:grpSpPr>
        <p:sp>
          <p:nvSpPr>
            <p:cNvPr id="10634" name="Google Shape;10634;p8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5" name="Google Shape;10635;p8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6" name="Google Shape;10636;p8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7" name="Google Shape;10637;p8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38" name="Google Shape;10638;p85"/>
          <p:cNvGrpSpPr/>
          <p:nvPr/>
        </p:nvGrpSpPr>
        <p:grpSpPr>
          <a:xfrm>
            <a:off x="6313326" y="2303452"/>
            <a:ext cx="334536" cy="308132"/>
            <a:chOff x="2680100" y="2638725"/>
            <a:chExt cx="475125" cy="437625"/>
          </a:xfrm>
        </p:grpSpPr>
        <p:sp>
          <p:nvSpPr>
            <p:cNvPr id="10639" name="Google Shape;10639;p8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0" name="Google Shape;10640;p8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1" name="Google Shape;10641;p8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2" name="Google Shape;10642;p8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43" name="Google Shape;10643;p85"/>
          <p:cNvGrpSpPr/>
          <p:nvPr/>
        </p:nvGrpSpPr>
        <p:grpSpPr>
          <a:xfrm>
            <a:off x="6778965" y="2287425"/>
            <a:ext cx="239183" cy="340186"/>
            <a:chOff x="3342275" y="2615925"/>
            <a:chExt cx="339700" cy="483150"/>
          </a:xfrm>
        </p:grpSpPr>
        <p:sp>
          <p:nvSpPr>
            <p:cNvPr id="10644" name="Google Shape;10644;p8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5" name="Google Shape;10645;p8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46" name="Google Shape;10646;p85"/>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7" name="Google Shape;10647;p85"/>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8" name="Google Shape;10648;p85"/>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49" name="Google Shape;10649;p85"/>
          <p:cNvGrpSpPr/>
          <p:nvPr/>
        </p:nvGrpSpPr>
        <p:grpSpPr>
          <a:xfrm>
            <a:off x="6415846" y="3956426"/>
            <a:ext cx="339482" cy="339271"/>
            <a:chOff x="5648900" y="2616600"/>
            <a:chExt cx="482150" cy="481850"/>
          </a:xfrm>
        </p:grpSpPr>
        <p:sp>
          <p:nvSpPr>
            <p:cNvPr id="10650" name="Google Shape;10650;p8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1" name="Google Shape;10651;p8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2" name="Google Shape;10652;p85"/>
          <p:cNvGrpSpPr/>
          <p:nvPr/>
        </p:nvGrpSpPr>
        <p:grpSpPr>
          <a:xfrm>
            <a:off x="4735130" y="3963142"/>
            <a:ext cx="325626" cy="325694"/>
            <a:chOff x="6242825" y="2615925"/>
            <a:chExt cx="483125" cy="483225"/>
          </a:xfrm>
        </p:grpSpPr>
        <p:sp>
          <p:nvSpPr>
            <p:cNvPr id="10653" name="Google Shape;10653;p8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4" name="Google Shape;10654;p8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5" name="Google Shape;10655;p8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6" name="Google Shape;10656;p8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7" name="Google Shape;10657;p8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58" name="Google Shape;10658;p85"/>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59" name="Google Shape;10659;p85"/>
          <p:cNvGrpSpPr/>
          <p:nvPr/>
        </p:nvGrpSpPr>
        <p:grpSpPr>
          <a:xfrm>
            <a:off x="5488629" y="2707036"/>
            <a:ext cx="342087" cy="340186"/>
            <a:chOff x="1487200" y="3210375"/>
            <a:chExt cx="485850" cy="483150"/>
          </a:xfrm>
        </p:grpSpPr>
        <p:sp>
          <p:nvSpPr>
            <p:cNvPr id="10660" name="Google Shape;10660;p8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1" name="Google Shape;10661;p8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2" name="Google Shape;10662;p8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63" name="Google Shape;10663;p85"/>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4" name="Google Shape;10664;p85"/>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65" name="Google Shape;10665;p85"/>
          <p:cNvGrpSpPr/>
          <p:nvPr/>
        </p:nvGrpSpPr>
        <p:grpSpPr>
          <a:xfrm>
            <a:off x="6727988" y="2707027"/>
            <a:ext cx="341136" cy="340204"/>
            <a:chOff x="3269875" y="3210400"/>
            <a:chExt cx="484500" cy="483175"/>
          </a:xfrm>
        </p:grpSpPr>
        <p:sp>
          <p:nvSpPr>
            <p:cNvPr id="10666" name="Google Shape;10666;p8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7" name="Google Shape;10667;p8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68" name="Google Shape;10668;p85"/>
          <p:cNvGrpSpPr/>
          <p:nvPr/>
        </p:nvGrpSpPr>
        <p:grpSpPr>
          <a:xfrm>
            <a:off x="7227082" y="2706666"/>
            <a:ext cx="170216" cy="340925"/>
            <a:chOff x="3985700" y="3210375"/>
            <a:chExt cx="241750" cy="484200"/>
          </a:xfrm>
        </p:grpSpPr>
        <p:sp>
          <p:nvSpPr>
            <p:cNvPr id="10669" name="Google Shape;10669;p8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0" name="Google Shape;10670;p8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71" name="Google Shape;10671;p85"/>
          <p:cNvGrpSpPr/>
          <p:nvPr/>
        </p:nvGrpSpPr>
        <p:grpSpPr>
          <a:xfrm>
            <a:off x="7566351" y="2707678"/>
            <a:ext cx="339007" cy="338901"/>
            <a:chOff x="4460225" y="3211300"/>
            <a:chExt cx="481475" cy="481325"/>
          </a:xfrm>
        </p:grpSpPr>
        <p:sp>
          <p:nvSpPr>
            <p:cNvPr id="10672" name="Google Shape;10672;p8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3" name="Google Shape;10673;p8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74" name="Google Shape;10674;p85"/>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75" name="Google Shape;10675;p85"/>
          <p:cNvGrpSpPr/>
          <p:nvPr/>
        </p:nvGrpSpPr>
        <p:grpSpPr>
          <a:xfrm>
            <a:off x="6859688" y="3985756"/>
            <a:ext cx="342034" cy="280654"/>
            <a:chOff x="5647000" y="3252650"/>
            <a:chExt cx="485775" cy="398600"/>
          </a:xfrm>
        </p:grpSpPr>
        <p:sp>
          <p:nvSpPr>
            <p:cNvPr id="10676" name="Google Shape;10676;p8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7" name="Google Shape;10677;p8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8" name="Google Shape;10678;p8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9" name="Google Shape;10679;p8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0" name="Google Shape;10680;p8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1" name="Google Shape;10681;p85"/>
          <p:cNvGrpSpPr/>
          <p:nvPr/>
        </p:nvGrpSpPr>
        <p:grpSpPr>
          <a:xfrm>
            <a:off x="5165128" y="3991768"/>
            <a:ext cx="326536" cy="268454"/>
            <a:chOff x="6242450" y="3252800"/>
            <a:chExt cx="484475" cy="398300"/>
          </a:xfrm>
        </p:grpSpPr>
        <p:sp>
          <p:nvSpPr>
            <p:cNvPr id="10682" name="Google Shape;10682;p8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3" name="Google Shape;10683;p8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4" name="Google Shape;10684;p8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5" name="Google Shape;10685;p85"/>
          <p:cNvGrpSpPr/>
          <p:nvPr/>
        </p:nvGrpSpPr>
        <p:grpSpPr>
          <a:xfrm>
            <a:off x="5077111" y="3126102"/>
            <a:ext cx="298978" cy="340168"/>
            <a:chOff x="922025" y="3804850"/>
            <a:chExt cx="424625" cy="483125"/>
          </a:xfrm>
        </p:grpSpPr>
        <p:sp>
          <p:nvSpPr>
            <p:cNvPr id="10686" name="Google Shape;10686;p8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7" name="Google Shape;10687;p8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88" name="Google Shape;10688;p85"/>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89" name="Google Shape;10689;p85"/>
          <p:cNvGrpSpPr/>
          <p:nvPr/>
        </p:nvGrpSpPr>
        <p:grpSpPr>
          <a:xfrm>
            <a:off x="5909841" y="3126102"/>
            <a:ext cx="312955" cy="340168"/>
            <a:chOff x="2100300" y="3804850"/>
            <a:chExt cx="444475" cy="483125"/>
          </a:xfrm>
        </p:grpSpPr>
        <p:sp>
          <p:nvSpPr>
            <p:cNvPr id="10690" name="Google Shape;10690;p8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1" name="Google Shape;10691;p8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92" name="Google Shape;10692;p85"/>
          <p:cNvGrpSpPr/>
          <p:nvPr/>
        </p:nvGrpSpPr>
        <p:grpSpPr>
          <a:xfrm>
            <a:off x="6333463" y="3126102"/>
            <a:ext cx="294261" cy="340168"/>
            <a:chOff x="2708700" y="3804850"/>
            <a:chExt cx="417925" cy="483125"/>
          </a:xfrm>
        </p:grpSpPr>
        <p:sp>
          <p:nvSpPr>
            <p:cNvPr id="10693" name="Google Shape;10693;p8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4" name="Google Shape;10694;p8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5" name="Google Shape;10695;p8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6" name="Google Shape;10696;p8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97" name="Google Shape;10697;p85"/>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8" name="Google Shape;10698;p85"/>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99" name="Google Shape;10699;p85"/>
          <p:cNvGrpSpPr/>
          <p:nvPr/>
        </p:nvGrpSpPr>
        <p:grpSpPr>
          <a:xfrm>
            <a:off x="7570338" y="3127378"/>
            <a:ext cx="331033" cy="337616"/>
            <a:chOff x="4467450" y="3808475"/>
            <a:chExt cx="470150" cy="479500"/>
          </a:xfrm>
        </p:grpSpPr>
        <p:sp>
          <p:nvSpPr>
            <p:cNvPr id="10700" name="Google Shape;10700;p8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1" name="Google Shape;10701;p8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2" name="Google Shape;10702;p8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3" name="Google Shape;10703;p8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4" name="Google Shape;10704;p85"/>
          <p:cNvGrpSpPr/>
          <p:nvPr/>
        </p:nvGrpSpPr>
        <p:grpSpPr>
          <a:xfrm>
            <a:off x="7990685" y="3126102"/>
            <a:ext cx="340186" cy="340168"/>
            <a:chOff x="5053900" y="3804850"/>
            <a:chExt cx="483150" cy="483125"/>
          </a:xfrm>
        </p:grpSpPr>
        <p:sp>
          <p:nvSpPr>
            <p:cNvPr id="10705" name="Google Shape;10705;p8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6" name="Google Shape;10706;p8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7" name="Google Shape;10707;p8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8" name="Google Shape;10708;p8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9" name="Google Shape;10709;p85"/>
          <p:cNvGrpSpPr/>
          <p:nvPr/>
        </p:nvGrpSpPr>
        <p:grpSpPr>
          <a:xfrm>
            <a:off x="7306081" y="3956021"/>
            <a:ext cx="340168" cy="340168"/>
            <a:chOff x="5648375" y="3804850"/>
            <a:chExt cx="483125" cy="483125"/>
          </a:xfrm>
        </p:grpSpPr>
        <p:sp>
          <p:nvSpPr>
            <p:cNvPr id="10710" name="Google Shape;10710;p8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1" name="Google Shape;10711;p8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2" name="Google Shape;10712;p8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3" name="Google Shape;10713;p8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4" name="Google Shape;10714;p85"/>
          <p:cNvGrpSpPr/>
          <p:nvPr/>
        </p:nvGrpSpPr>
        <p:grpSpPr>
          <a:xfrm>
            <a:off x="5596036" y="3968278"/>
            <a:ext cx="280923" cy="315449"/>
            <a:chOff x="6276025" y="3812400"/>
            <a:chExt cx="416800" cy="468025"/>
          </a:xfrm>
        </p:grpSpPr>
        <p:sp>
          <p:nvSpPr>
            <p:cNvPr id="10715" name="Google Shape;10715;p8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6" name="Google Shape;10716;p8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7" name="Google Shape;10717;p8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8" name="Google Shape;10718;p8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9" name="Google Shape;10719;p85"/>
          <p:cNvGrpSpPr/>
          <p:nvPr/>
        </p:nvGrpSpPr>
        <p:grpSpPr>
          <a:xfrm>
            <a:off x="5055293" y="3545089"/>
            <a:ext cx="342615" cy="340186"/>
            <a:chOff x="890400" y="4399350"/>
            <a:chExt cx="486600" cy="483150"/>
          </a:xfrm>
        </p:grpSpPr>
        <p:sp>
          <p:nvSpPr>
            <p:cNvPr id="10720" name="Google Shape;10720;p8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1" name="Google Shape;10721;p8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2" name="Google Shape;10722;p8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23" name="Google Shape;10723;p85"/>
          <p:cNvGrpSpPr/>
          <p:nvPr/>
        </p:nvGrpSpPr>
        <p:grpSpPr>
          <a:xfrm>
            <a:off x="5489588" y="3560368"/>
            <a:ext cx="340168" cy="309628"/>
            <a:chOff x="1487200" y="4421025"/>
            <a:chExt cx="483125" cy="439750"/>
          </a:xfrm>
        </p:grpSpPr>
        <p:sp>
          <p:nvSpPr>
            <p:cNvPr id="10724" name="Google Shape;10724;p8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5" name="Google Shape;10725;p8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6" name="Google Shape;10726;p8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7" name="Google Shape;10727;p8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28" name="Google Shape;10728;p85"/>
          <p:cNvGrpSpPr/>
          <p:nvPr/>
        </p:nvGrpSpPr>
        <p:grpSpPr>
          <a:xfrm>
            <a:off x="5893867" y="3545107"/>
            <a:ext cx="344903" cy="340151"/>
            <a:chOff x="2079300" y="4399325"/>
            <a:chExt cx="489850" cy="483100"/>
          </a:xfrm>
        </p:grpSpPr>
        <p:sp>
          <p:nvSpPr>
            <p:cNvPr id="10729" name="Google Shape;10729;p8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0" name="Google Shape;10730;p8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31" name="Google Shape;10731;p85"/>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32" name="Google Shape;10732;p85"/>
          <p:cNvGrpSpPr/>
          <p:nvPr/>
        </p:nvGrpSpPr>
        <p:grpSpPr>
          <a:xfrm>
            <a:off x="6760439" y="3545107"/>
            <a:ext cx="276236" cy="340151"/>
            <a:chOff x="3316000" y="4399325"/>
            <a:chExt cx="392325" cy="483100"/>
          </a:xfrm>
        </p:grpSpPr>
        <p:sp>
          <p:nvSpPr>
            <p:cNvPr id="10733" name="Google Shape;10733;p8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4" name="Google Shape;10734;p8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35" name="Google Shape;10735;p85"/>
          <p:cNvGrpSpPr/>
          <p:nvPr/>
        </p:nvGrpSpPr>
        <p:grpSpPr>
          <a:xfrm>
            <a:off x="7185179" y="3545089"/>
            <a:ext cx="254022" cy="340186"/>
            <a:chOff x="3926225" y="4399275"/>
            <a:chExt cx="360775" cy="483150"/>
          </a:xfrm>
        </p:grpSpPr>
        <p:sp>
          <p:nvSpPr>
            <p:cNvPr id="10736" name="Google Shape;10736;p8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7" name="Google Shape;10737;p8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38" name="Google Shape;10738;p85"/>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39" name="Google Shape;10739;p85"/>
          <p:cNvGrpSpPr/>
          <p:nvPr/>
        </p:nvGrpSpPr>
        <p:grpSpPr>
          <a:xfrm>
            <a:off x="7990738" y="3545151"/>
            <a:ext cx="340080" cy="340063"/>
            <a:chOff x="5053975" y="4399375"/>
            <a:chExt cx="483000" cy="482975"/>
          </a:xfrm>
        </p:grpSpPr>
        <p:sp>
          <p:nvSpPr>
            <p:cNvPr id="10740" name="Google Shape;10740;p8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1" name="Google Shape;10741;p8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2" name="Google Shape;10742;p8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3" name="Google Shape;10743;p85"/>
          <p:cNvGrpSpPr/>
          <p:nvPr/>
        </p:nvGrpSpPr>
        <p:grpSpPr>
          <a:xfrm>
            <a:off x="7750609" y="3956042"/>
            <a:ext cx="340168" cy="340168"/>
            <a:chOff x="5648375" y="4399300"/>
            <a:chExt cx="483125" cy="483125"/>
          </a:xfrm>
        </p:grpSpPr>
        <p:sp>
          <p:nvSpPr>
            <p:cNvPr id="10744" name="Google Shape;10744;p8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5" name="Google Shape;10745;p8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6" name="Google Shape;10746;p85"/>
          <p:cNvGrpSpPr/>
          <p:nvPr/>
        </p:nvGrpSpPr>
        <p:grpSpPr>
          <a:xfrm>
            <a:off x="5981331" y="3974637"/>
            <a:ext cx="330007" cy="302744"/>
            <a:chOff x="6239575" y="4416275"/>
            <a:chExt cx="489625" cy="449175"/>
          </a:xfrm>
        </p:grpSpPr>
        <p:sp>
          <p:nvSpPr>
            <p:cNvPr id="10747" name="Google Shape;10747;p8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8" name="Google Shape;10748;p8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9" name="Google Shape;10749;p8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0" name="Google Shape;10750;p85"/>
          <p:cNvGrpSpPr/>
          <p:nvPr/>
        </p:nvGrpSpPr>
        <p:grpSpPr>
          <a:xfrm>
            <a:off x="3084610" y="3971815"/>
            <a:ext cx="308234" cy="308234"/>
            <a:chOff x="892750" y="4993750"/>
            <a:chExt cx="483125" cy="483125"/>
          </a:xfrm>
        </p:grpSpPr>
        <p:sp>
          <p:nvSpPr>
            <p:cNvPr id="10751" name="Google Shape;10751;p8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2" name="Google Shape;10752;p8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3" name="Google Shape;10753;p8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4" name="Google Shape;10754;p85"/>
          <p:cNvGrpSpPr/>
          <p:nvPr/>
        </p:nvGrpSpPr>
        <p:grpSpPr>
          <a:xfrm>
            <a:off x="3497219" y="3971815"/>
            <a:ext cx="308234" cy="308234"/>
            <a:chOff x="1487200" y="4993750"/>
            <a:chExt cx="483125" cy="483125"/>
          </a:xfrm>
        </p:grpSpPr>
        <p:sp>
          <p:nvSpPr>
            <p:cNvPr id="10755" name="Google Shape;10755;p8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6" name="Google Shape;10756;p8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7" name="Google Shape;10757;p85"/>
          <p:cNvGrpSpPr/>
          <p:nvPr/>
        </p:nvGrpSpPr>
        <p:grpSpPr>
          <a:xfrm>
            <a:off x="3909829" y="3971815"/>
            <a:ext cx="308234" cy="308234"/>
            <a:chOff x="2081650" y="4993750"/>
            <a:chExt cx="483125" cy="483125"/>
          </a:xfrm>
        </p:grpSpPr>
        <p:sp>
          <p:nvSpPr>
            <p:cNvPr id="10758" name="Google Shape;10758;p8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9" name="Google Shape;10759;p8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0" name="Google Shape;10760;p85"/>
          <p:cNvGrpSpPr/>
          <p:nvPr/>
        </p:nvGrpSpPr>
        <p:grpSpPr>
          <a:xfrm>
            <a:off x="1491328" y="3979188"/>
            <a:ext cx="293982" cy="293982"/>
            <a:chOff x="2676100" y="4993750"/>
            <a:chExt cx="483125" cy="483125"/>
          </a:xfrm>
        </p:grpSpPr>
        <p:sp>
          <p:nvSpPr>
            <p:cNvPr id="10761" name="Google Shape;10761;p8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2" name="Google Shape;10762;p8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3" name="Google Shape;10763;p8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4" name="Google Shape;10764;p85"/>
          <p:cNvGrpSpPr/>
          <p:nvPr/>
        </p:nvGrpSpPr>
        <p:grpSpPr>
          <a:xfrm>
            <a:off x="4322435" y="3971815"/>
            <a:ext cx="308234" cy="308234"/>
            <a:chOff x="3270550" y="4993750"/>
            <a:chExt cx="483125" cy="483125"/>
          </a:xfrm>
        </p:grpSpPr>
        <p:sp>
          <p:nvSpPr>
            <p:cNvPr id="10765" name="Google Shape;10765;p8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6" name="Google Shape;10766;p8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7" name="Google Shape;10767;p8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68" name="Google Shape;10768;p85"/>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69" name="Google Shape;10769;p85"/>
          <p:cNvGrpSpPr/>
          <p:nvPr/>
        </p:nvGrpSpPr>
        <p:grpSpPr>
          <a:xfrm>
            <a:off x="2288093" y="3979142"/>
            <a:ext cx="293997" cy="294073"/>
            <a:chOff x="4459450" y="4993700"/>
            <a:chExt cx="483150" cy="483275"/>
          </a:xfrm>
        </p:grpSpPr>
        <p:sp>
          <p:nvSpPr>
            <p:cNvPr id="10770" name="Google Shape;10770;p8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1" name="Google Shape;10771;p8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2" name="Google Shape;10772;p85"/>
          <p:cNvGrpSpPr/>
          <p:nvPr/>
        </p:nvGrpSpPr>
        <p:grpSpPr>
          <a:xfrm>
            <a:off x="2686471" y="3979142"/>
            <a:ext cx="293997" cy="294073"/>
            <a:chOff x="5053900" y="4993700"/>
            <a:chExt cx="483150" cy="483275"/>
          </a:xfrm>
        </p:grpSpPr>
        <p:sp>
          <p:nvSpPr>
            <p:cNvPr id="10773" name="Google Shape;10773;p8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4" name="Google Shape;10774;p8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78"/>
        <p:cNvGrpSpPr/>
        <p:nvPr/>
      </p:nvGrpSpPr>
      <p:grpSpPr>
        <a:xfrm>
          <a:off x="0" y="0"/>
          <a:ext cx="0" cy="0"/>
          <a:chOff x="0" y="0"/>
          <a:chExt cx="0" cy="0"/>
        </a:xfrm>
      </p:grpSpPr>
      <p:sp>
        <p:nvSpPr>
          <p:cNvPr id="10779" name="Google Shape;10779;p86"/>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6"/>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6"/>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2" name="Google Shape;10782;p86"/>
          <p:cNvGrpSpPr/>
          <p:nvPr/>
        </p:nvGrpSpPr>
        <p:grpSpPr>
          <a:xfrm>
            <a:off x="2987728" y="1561903"/>
            <a:ext cx="371882" cy="373766"/>
            <a:chOff x="-41270450" y="1973375"/>
            <a:chExt cx="315850" cy="317450"/>
          </a:xfrm>
        </p:grpSpPr>
        <p:sp>
          <p:nvSpPr>
            <p:cNvPr id="10783" name="Google Shape;10783;p86"/>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6"/>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6"/>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6"/>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86"/>
          <p:cNvGrpSpPr/>
          <p:nvPr/>
        </p:nvGrpSpPr>
        <p:grpSpPr>
          <a:xfrm>
            <a:off x="3005407" y="2008859"/>
            <a:ext cx="395871" cy="372088"/>
            <a:chOff x="-41291625" y="2339025"/>
            <a:chExt cx="336225" cy="316025"/>
          </a:xfrm>
        </p:grpSpPr>
        <p:sp>
          <p:nvSpPr>
            <p:cNvPr id="10788" name="Google Shape;10788;p86"/>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6"/>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0" name="Google Shape;10790;p86"/>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6"/>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6"/>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6"/>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6"/>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6"/>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6" name="Google Shape;10796;p86"/>
          <p:cNvGrpSpPr/>
          <p:nvPr/>
        </p:nvGrpSpPr>
        <p:grpSpPr>
          <a:xfrm>
            <a:off x="1229534" y="1533910"/>
            <a:ext cx="396931" cy="373147"/>
            <a:chOff x="-42804750" y="1949600"/>
            <a:chExt cx="337125" cy="316925"/>
          </a:xfrm>
        </p:grpSpPr>
        <p:sp>
          <p:nvSpPr>
            <p:cNvPr id="10797" name="Google Shape;10797;p86"/>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6"/>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6"/>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86"/>
          <p:cNvGrpSpPr/>
          <p:nvPr/>
        </p:nvGrpSpPr>
        <p:grpSpPr>
          <a:xfrm>
            <a:off x="1292211" y="1986607"/>
            <a:ext cx="335706" cy="364258"/>
            <a:chOff x="-42778750" y="2320125"/>
            <a:chExt cx="285125" cy="309375"/>
          </a:xfrm>
        </p:grpSpPr>
        <p:sp>
          <p:nvSpPr>
            <p:cNvPr id="10801" name="Google Shape;10801;p86"/>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6"/>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6"/>
          <p:cNvGrpSpPr/>
          <p:nvPr/>
        </p:nvGrpSpPr>
        <p:grpSpPr>
          <a:xfrm>
            <a:off x="1269879" y="2433612"/>
            <a:ext cx="375591" cy="374678"/>
            <a:chOff x="-42796875" y="2680675"/>
            <a:chExt cx="319000" cy="318225"/>
          </a:xfrm>
        </p:grpSpPr>
        <p:sp>
          <p:nvSpPr>
            <p:cNvPr id="10804" name="Google Shape;10804;p86"/>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6"/>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6"/>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6"/>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6"/>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9" name="Google Shape;10809;p86"/>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6"/>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6"/>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6"/>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6"/>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86"/>
          <p:cNvGrpSpPr/>
          <p:nvPr/>
        </p:nvGrpSpPr>
        <p:grpSpPr>
          <a:xfrm>
            <a:off x="2168150" y="3311887"/>
            <a:ext cx="390426" cy="369586"/>
            <a:chOff x="-39055650" y="2315975"/>
            <a:chExt cx="331600" cy="313900"/>
          </a:xfrm>
        </p:grpSpPr>
        <p:sp>
          <p:nvSpPr>
            <p:cNvPr id="10815" name="Google Shape;10815;p86"/>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6"/>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7" name="Google Shape;10817;p86"/>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6"/>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9" name="Google Shape;10819;p86"/>
          <p:cNvGrpSpPr/>
          <p:nvPr/>
        </p:nvGrpSpPr>
        <p:grpSpPr>
          <a:xfrm>
            <a:off x="1659816" y="1534087"/>
            <a:ext cx="380241" cy="371793"/>
            <a:chOff x="-42430625" y="1949750"/>
            <a:chExt cx="322950" cy="315775"/>
          </a:xfrm>
        </p:grpSpPr>
        <p:sp>
          <p:nvSpPr>
            <p:cNvPr id="10820" name="Google Shape;10820;p86"/>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6"/>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6"/>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6"/>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4" name="Google Shape;10824;p86"/>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6"/>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6"/>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6"/>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6"/>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6"/>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0" name="Google Shape;10830;p86"/>
          <p:cNvGrpSpPr/>
          <p:nvPr/>
        </p:nvGrpSpPr>
        <p:grpSpPr>
          <a:xfrm>
            <a:off x="2623344" y="3310032"/>
            <a:ext cx="372824" cy="372058"/>
            <a:chOff x="-38686275" y="2314400"/>
            <a:chExt cx="316650" cy="316000"/>
          </a:xfrm>
        </p:grpSpPr>
        <p:sp>
          <p:nvSpPr>
            <p:cNvPr id="10831" name="Google Shape;10831;p86"/>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6"/>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86"/>
          <p:cNvGrpSpPr/>
          <p:nvPr/>
        </p:nvGrpSpPr>
        <p:grpSpPr>
          <a:xfrm>
            <a:off x="2621946" y="3802072"/>
            <a:ext cx="375620" cy="373736"/>
            <a:chOff x="-38686275" y="2682250"/>
            <a:chExt cx="319025" cy="317425"/>
          </a:xfrm>
        </p:grpSpPr>
        <p:sp>
          <p:nvSpPr>
            <p:cNvPr id="10834" name="Google Shape;10834;p86"/>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6"/>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86"/>
          <p:cNvGrpSpPr/>
          <p:nvPr/>
        </p:nvGrpSpPr>
        <p:grpSpPr>
          <a:xfrm>
            <a:off x="3940328" y="3800615"/>
            <a:ext cx="391368" cy="376650"/>
            <a:chOff x="-37534750" y="2668075"/>
            <a:chExt cx="332400" cy="319900"/>
          </a:xfrm>
        </p:grpSpPr>
        <p:sp>
          <p:nvSpPr>
            <p:cNvPr id="10837" name="Google Shape;10837;p86"/>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86"/>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86"/>
          <p:cNvGrpSpPr/>
          <p:nvPr/>
        </p:nvGrpSpPr>
        <p:grpSpPr>
          <a:xfrm>
            <a:off x="2131694" y="1981750"/>
            <a:ext cx="375591" cy="374060"/>
            <a:chOff x="-42062025" y="2316000"/>
            <a:chExt cx="319000" cy="317700"/>
          </a:xfrm>
        </p:grpSpPr>
        <p:sp>
          <p:nvSpPr>
            <p:cNvPr id="10841" name="Google Shape;10841;p86"/>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6"/>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86"/>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86"/>
          <p:cNvGrpSpPr/>
          <p:nvPr/>
        </p:nvGrpSpPr>
        <p:grpSpPr>
          <a:xfrm>
            <a:off x="876569" y="2892853"/>
            <a:ext cx="330143" cy="368173"/>
            <a:chOff x="-40150450" y="1977325"/>
            <a:chExt cx="280400" cy="312700"/>
          </a:xfrm>
        </p:grpSpPr>
        <p:sp>
          <p:nvSpPr>
            <p:cNvPr id="10845" name="Google Shape;10845;p86"/>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6"/>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86"/>
          <p:cNvGrpSpPr/>
          <p:nvPr/>
        </p:nvGrpSpPr>
        <p:grpSpPr>
          <a:xfrm>
            <a:off x="870534" y="3352072"/>
            <a:ext cx="342211" cy="372824"/>
            <a:chOff x="-40160700" y="2339625"/>
            <a:chExt cx="290650" cy="316650"/>
          </a:xfrm>
        </p:grpSpPr>
        <p:sp>
          <p:nvSpPr>
            <p:cNvPr id="10850" name="Google Shape;10850;p86"/>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6"/>
          <p:cNvGrpSpPr/>
          <p:nvPr/>
        </p:nvGrpSpPr>
        <p:grpSpPr>
          <a:xfrm>
            <a:off x="852359" y="3802529"/>
            <a:ext cx="375591" cy="372824"/>
            <a:chOff x="-40171725" y="2705875"/>
            <a:chExt cx="319000" cy="316650"/>
          </a:xfrm>
        </p:grpSpPr>
        <p:sp>
          <p:nvSpPr>
            <p:cNvPr id="10855" name="Google Shape;10855;p86"/>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86"/>
          <p:cNvGrpSpPr/>
          <p:nvPr/>
        </p:nvGrpSpPr>
        <p:grpSpPr>
          <a:xfrm>
            <a:off x="3109957" y="2876984"/>
            <a:ext cx="272686" cy="373766"/>
            <a:chOff x="-38275925" y="1946600"/>
            <a:chExt cx="231600" cy="317450"/>
          </a:xfrm>
        </p:grpSpPr>
        <p:sp>
          <p:nvSpPr>
            <p:cNvPr id="10858" name="Google Shape;10858;p86"/>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0" name="Google Shape;10860;p86"/>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6"/>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86"/>
          <p:cNvGrpSpPr/>
          <p:nvPr/>
        </p:nvGrpSpPr>
        <p:grpSpPr>
          <a:xfrm>
            <a:off x="2173841" y="4274426"/>
            <a:ext cx="382096" cy="371911"/>
            <a:chOff x="-37190575" y="1951325"/>
            <a:chExt cx="324525" cy="315875"/>
          </a:xfrm>
        </p:grpSpPr>
        <p:sp>
          <p:nvSpPr>
            <p:cNvPr id="10863" name="Google Shape;10863;p86"/>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6"/>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8" name="Google Shape;10868;p86"/>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9" name="Google Shape;10869;p86"/>
          <p:cNvGrpSpPr/>
          <p:nvPr/>
        </p:nvGrpSpPr>
        <p:grpSpPr>
          <a:xfrm>
            <a:off x="2574144" y="2060577"/>
            <a:ext cx="373736" cy="293055"/>
            <a:chOff x="-41694200" y="2382950"/>
            <a:chExt cx="317425" cy="248900"/>
          </a:xfrm>
        </p:grpSpPr>
        <p:sp>
          <p:nvSpPr>
            <p:cNvPr id="10870" name="Google Shape;10870;p86"/>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6"/>
          <p:cNvGrpSpPr/>
          <p:nvPr/>
        </p:nvGrpSpPr>
        <p:grpSpPr>
          <a:xfrm>
            <a:off x="2570967" y="2413885"/>
            <a:ext cx="375591" cy="373766"/>
            <a:chOff x="-41695775" y="2683025"/>
            <a:chExt cx="319000" cy="317450"/>
          </a:xfrm>
        </p:grpSpPr>
        <p:sp>
          <p:nvSpPr>
            <p:cNvPr id="10873" name="Google Shape;10873;p86"/>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86"/>
          <p:cNvGrpSpPr/>
          <p:nvPr/>
        </p:nvGrpSpPr>
        <p:grpSpPr>
          <a:xfrm>
            <a:off x="1313266" y="2906655"/>
            <a:ext cx="342211" cy="375620"/>
            <a:chOff x="-39792875" y="1971800"/>
            <a:chExt cx="290650" cy="319025"/>
          </a:xfrm>
        </p:grpSpPr>
        <p:sp>
          <p:nvSpPr>
            <p:cNvPr id="10877" name="Google Shape;10877;p86"/>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86"/>
          <p:cNvGrpSpPr/>
          <p:nvPr/>
        </p:nvGrpSpPr>
        <p:grpSpPr>
          <a:xfrm>
            <a:off x="1322068" y="3337731"/>
            <a:ext cx="324609" cy="374825"/>
            <a:chOff x="-39783425" y="2337925"/>
            <a:chExt cx="275700" cy="318350"/>
          </a:xfrm>
        </p:grpSpPr>
        <p:sp>
          <p:nvSpPr>
            <p:cNvPr id="10880" name="Google Shape;10880;p86"/>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2" name="Google Shape;10882;p86"/>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3" name="Google Shape;10883;p86"/>
          <p:cNvGrpSpPr/>
          <p:nvPr/>
        </p:nvGrpSpPr>
        <p:grpSpPr>
          <a:xfrm>
            <a:off x="3490328" y="2878839"/>
            <a:ext cx="383950" cy="372618"/>
            <a:chOff x="-37956150" y="1948175"/>
            <a:chExt cx="326100" cy="316475"/>
          </a:xfrm>
        </p:grpSpPr>
        <p:sp>
          <p:nvSpPr>
            <p:cNvPr id="10884" name="Google Shape;10884;p86"/>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86"/>
          <p:cNvGrpSpPr/>
          <p:nvPr/>
        </p:nvGrpSpPr>
        <p:grpSpPr>
          <a:xfrm>
            <a:off x="3497847" y="3386092"/>
            <a:ext cx="375620" cy="243015"/>
            <a:chOff x="-37953000" y="2379000"/>
            <a:chExt cx="319025" cy="206400"/>
          </a:xfrm>
        </p:grpSpPr>
        <p:sp>
          <p:nvSpPr>
            <p:cNvPr id="10888" name="Google Shape;10888;p86"/>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3" name="Google Shape;10893;p86"/>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896" name="Google Shape;10896;p8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0897" name="Google Shape;10897;p86"/>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8" name="Google Shape;10898;p86"/>
          <p:cNvGrpSpPr/>
          <p:nvPr/>
        </p:nvGrpSpPr>
        <p:grpSpPr>
          <a:xfrm>
            <a:off x="4865594" y="2008353"/>
            <a:ext cx="354107" cy="355063"/>
            <a:chOff x="-28467625" y="2331750"/>
            <a:chExt cx="296150" cy="296950"/>
          </a:xfrm>
        </p:grpSpPr>
        <p:sp>
          <p:nvSpPr>
            <p:cNvPr id="10899" name="Google Shape;10899;p86"/>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86"/>
          <p:cNvGrpSpPr/>
          <p:nvPr/>
        </p:nvGrpSpPr>
        <p:grpSpPr>
          <a:xfrm>
            <a:off x="4879719" y="2451434"/>
            <a:ext cx="325858" cy="351327"/>
            <a:chOff x="-28461325" y="2701925"/>
            <a:chExt cx="272525" cy="293825"/>
          </a:xfrm>
        </p:grpSpPr>
        <p:sp>
          <p:nvSpPr>
            <p:cNvPr id="10902" name="Google Shape;10902;p86"/>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6"/>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86"/>
          <p:cNvGrpSpPr/>
          <p:nvPr/>
        </p:nvGrpSpPr>
        <p:grpSpPr>
          <a:xfrm>
            <a:off x="7103910" y="1625071"/>
            <a:ext cx="354107" cy="226974"/>
            <a:chOff x="-26585200" y="2025375"/>
            <a:chExt cx="296150" cy="189825"/>
          </a:xfrm>
        </p:grpSpPr>
        <p:sp>
          <p:nvSpPr>
            <p:cNvPr id="10906" name="Google Shape;10906;p86"/>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86"/>
          <p:cNvGrpSpPr/>
          <p:nvPr/>
        </p:nvGrpSpPr>
        <p:grpSpPr>
          <a:xfrm>
            <a:off x="7104373" y="2009294"/>
            <a:ext cx="353180" cy="353180"/>
            <a:chOff x="-26584425" y="2340425"/>
            <a:chExt cx="295375" cy="295375"/>
          </a:xfrm>
        </p:grpSpPr>
        <p:sp>
          <p:nvSpPr>
            <p:cNvPr id="10912" name="Google Shape;10912;p86"/>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86"/>
          <p:cNvGrpSpPr/>
          <p:nvPr/>
        </p:nvGrpSpPr>
        <p:grpSpPr>
          <a:xfrm>
            <a:off x="7099202" y="2450388"/>
            <a:ext cx="363523" cy="353419"/>
            <a:chOff x="-26585200" y="2710400"/>
            <a:chExt cx="304025" cy="295575"/>
          </a:xfrm>
        </p:grpSpPr>
        <p:sp>
          <p:nvSpPr>
            <p:cNvPr id="10918" name="Google Shape;10918;p86"/>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6"/>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6"/>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86"/>
          <p:cNvGrpSpPr/>
          <p:nvPr/>
        </p:nvGrpSpPr>
        <p:grpSpPr>
          <a:xfrm>
            <a:off x="5754337" y="2891866"/>
            <a:ext cx="354136" cy="353210"/>
            <a:chOff x="-24709875" y="1970225"/>
            <a:chExt cx="296175" cy="295400"/>
          </a:xfrm>
        </p:grpSpPr>
        <p:sp>
          <p:nvSpPr>
            <p:cNvPr id="10931" name="Google Shape;10931;p86"/>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86"/>
          <p:cNvGrpSpPr/>
          <p:nvPr/>
        </p:nvGrpSpPr>
        <p:grpSpPr>
          <a:xfrm>
            <a:off x="5786352" y="3338744"/>
            <a:ext cx="290107" cy="354107"/>
            <a:chOff x="-24683100" y="2340425"/>
            <a:chExt cx="242625" cy="296150"/>
          </a:xfrm>
        </p:grpSpPr>
        <p:sp>
          <p:nvSpPr>
            <p:cNvPr id="10934" name="Google Shape;10934;p86"/>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8" name="Google Shape;10938;p86"/>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9" name="Google Shape;10939;p86"/>
          <p:cNvGrpSpPr/>
          <p:nvPr/>
        </p:nvGrpSpPr>
        <p:grpSpPr>
          <a:xfrm>
            <a:off x="7992594" y="2891866"/>
            <a:ext cx="360713" cy="353210"/>
            <a:chOff x="-22881800" y="1971800"/>
            <a:chExt cx="301675" cy="295400"/>
          </a:xfrm>
        </p:grpSpPr>
        <p:sp>
          <p:nvSpPr>
            <p:cNvPr id="10940" name="Google Shape;10940;p86"/>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6"/>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6" name="Google Shape;10946;p86"/>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8" name="Google Shape;10948;p86"/>
          <p:cNvGrpSpPr/>
          <p:nvPr/>
        </p:nvGrpSpPr>
        <p:grpSpPr>
          <a:xfrm>
            <a:off x="5368939" y="2450029"/>
            <a:ext cx="227930" cy="354136"/>
            <a:chOff x="-28043900" y="2701925"/>
            <a:chExt cx="190625" cy="296175"/>
          </a:xfrm>
        </p:grpSpPr>
        <p:sp>
          <p:nvSpPr>
            <p:cNvPr id="10949" name="Google Shape;10949;p86"/>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86"/>
          <p:cNvGrpSpPr/>
          <p:nvPr/>
        </p:nvGrpSpPr>
        <p:grpSpPr>
          <a:xfrm>
            <a:off x="7541805" y="1561968"/>
            <a:ext cx="354136" cy="353180"/>
            <a:chOff x="-26215025" y="1971025"/>
            <a:chExt cx="296175" cy="295375"/>
          </a:xfrm>
        </p:grpSpPr>
        <p:sp>
          <p:nvSpPr>
            <p:cNvPr id="10955" name="Google Shape;10955;p86"/>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86"/>
          <p:cNvGrpSpPr/>
          <p:nvPr/>
        </p:nvGrpSpPr>
        <p:grpSpPr>
          <a:xfrm>
            <a:off x="7541327" y="2009758"/>
            <a:ext cx="355093" cy="352253"/>
            <a:chOff x="-26215825" y="2341200"/>
            <a:chExt cx="296975" cy="294600"/>
          </a:xfrm>
        </p:grpSpPr>
        <p:sp>
          <p:nvSpPr>
            <p:cNvPr id="10964" name="Google Shape;10964;p86"/>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86"/>
          <p:cNvGrpSpPr/>
          <p:nvPr/>
        </p:nvGrpSpPr>
        <p:grpSpPr>
          <a:xfrm>
            <a:off x="7573357" y="2450508"/>
            <a:ext cx="291033" cy="353180"/>
            <a:chOff x="-26179575" y="2710600"/>
            <a:chExt cx="243400" cy="295375"/>
          </a:xfrm>
        </p:grpSpPr>
        <p:sp>
          <p:nvSpPr>
            <p:cNvPr id="10967" name="Google Shape;10967;p86"/>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6"/>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6"/>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86"/>
          <p:cNvGrpSpPr/>
          <p:nvPr/>
        </p:nvGrpSpPr>
        <p:grpSpPr>
          <a:xfrm>
            <a:off x="6212417" y="2891881"/>
            <a:ext cx="337187" cy="353180"/>
            <a:chOff x="-24328675" y="1971025"/>
            <a:chExt cx="282000" cy="295375"/>
          </a:xfrm>
        </p:grpSpPr>
        <p:sp>
          <p:nvSpPr>
            <p:cNvPr id="10971" name="Google Shape;10971;p86"/>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86"/>
          <p:cNvGrpSpPr/>
          <p:nvPr/>
        </p:nvGrpSpPr>
        <p:grpSpPr>
          <a:xfrm>
            <a:off x="6214778" y="3339207"/>
            <a:ext cx="332464" cy="353180"/>
            <a:chOff x="-24330250" y="2340425"/>
            <a:chExt cx="278050" cy="295375"/>
          </a:xfrm>
        </p:grpSpPr>
        <p:sp>
          <p:nvSpPr>
            <p:cNvPr id="10974" name="Google Shape;10974;p86"/>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6"/>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86"/>
          <p:cNvGrpSpPr/>
          <p:nvPr/>
        </p:nvGrpSpPr>
        <p:grpSpPr>
          <a:xfrm>
            <a:off x="6204420" y="3780420"/>
            <a:ext cx="353180" cy="353180"/>
            <a:chOff x="-24338900" y="2710600"/>
            <a:chExt cx="295375" cy="295375"/>
          </a:xfrm>
        </p:grpSpPr>
        <p:sp>
          <p:nvSpPr>
            <p:cNvPr id="10982" name="Google Shape;10982;p86"/>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86"/>
          <p:cNvGrpSpPr/>
          <p:nvPr/>
        </p:nvGrpSpPr>
        <p:grpSpPr>
          <a:xfrm>
            <a:off x="7995419" y="3339805"/>
            <a:ext cx="355063" cy="351984"/>
            <a:chOff x="-22859750" y="2335900"/>
            <a:chExt cx="296950" cy="294375"/>
          </a:xfrm>
        </p:grpSpPr>
        <p:sp>
          <p:nvSpPr>
            <p:cNvPr id="10985" name="Google Shape;10985;p86"/>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86"/>
          <p:cNvGrpSpPr/>
          <p:nvPr/>
        </p:nvGrpSpPr>
        <p:grpSpPr>
          <a:xfrm>
            <a:off x="5774767" y="1561953"/>
            <a:ext cx="311749" cy="353210"/>
            <a:chOff x="-27710725" y="1959200"/>
            <a:chExt cx="260725" cy="295400"/>
          </a:xfrm>
        </p:grpSpPr>
        <p:sp>
          <p:nvSpPr>
            <p:cNvPr id="10989" name="Google Shape;10989;p86"/>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86"/>
          <p:cNvGrpSpPr/>
          <p:nvPr/>
        </p:nvGrpSpPr>
        <p:grpSpPr>
          <a:xfrm>
            <a:off x="5752631" y="2070499"/>
            <a:ext cx="356020" cy="230770"/>
            <a:chOff x="-27728850" y="2382950"/>
            <a:chExt cx="297750" cy="193000"/>
          </a:xfrm>
        </p:grpSpPr>
        <p:sp>
          <p:nvSpPr>
            <p:cNvPr id="10992" name="Google Shape;10992;p86"/>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5" name="Google Shape;10995;p86"/>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86"/>
          <p:cNvGrpSpPr/>
          <p:nvPr/>
        </p:nvGrpSpPr>
        <p:grpSpPr>
          <a:xfrm>
            <a:off x="7983975" y="2018710"/>
            <a:ext cx="354136" cy="334348"/>
            <a:chOff x="-25844850" y="2357750"/>
            <a:chExt cx="296175" cy="279625"/>
          </a:xfrm>
        </p:grpSpPr>
        <p:sp>
          <p:nvSpPr>
            <p:cNvPr id="10998" name="Google Shape;10998;p86"/>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4" name="Google Shape;11004;p86"/>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5" name="Google Shape;11005;p86"/>
          <p:cNvGrpSpPr/>
          <p:nvPr/>
        </p:nvGrpSpPr>
        <p:grpSpPr>
          <a:xfrm>
            <a:off x="6712883" y="2891866"/>
            <a:ext cx="228887" cy="353210"/>
            <a:chOff x="-23917525" y="1970225"/>
            <a:chExt cx="191425" cy="295400"/>
          </a:xfrm>
        </p:grpSpPr>
        <p:sp>
          <p:nvSpPr>
            <p:cNvPr id="11006" name="Google Shape;11006;p86"/>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86"/>
          <p:cNvGrpSpPr/>
          <p:nvPr/>
        </p:nvGrpSpPr>
        <p:grpSpPr>
          <a:xfrm>
            <a:off x="6668164" y="3338744"/>
            <a:ext cx="318325" cy="354107"/>
            <a:chOff x="-23952175" y="2340425"/>
            <a:chExt cx="266225" cy="296150"/>
          </a:xfrm>
        </p:grpSpPr>
        <p:sp>
          <p:nvSpPr>
            <p:cNvPr id="11010" name="Google Shape;11010;p86"/>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2" name="Google Shape;11012;p86"/>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3" name="Google Shape;11013;p86"/>
          <p:cNvGrpSpPr/>
          <p:nvPr/>
        </p:nvGrpSpPr>
        <p:grpSpPr>
          <a:xfrm>
            <a:off x="8053336" y="3779000"/>
            <a:ext cx="239230" cy="356020"/>
            <a:chOff x="-22811700" y="2700350"/>
            <a:chExt cx="200075" cy="297750"/>
          </a:xfrm>
        </p:grpSpPr>
        <p:sp>
          <p:nvSpPr>
            <p:cNvPr id="11014" name="Google Shape;11014;p86"/>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86"/>
          <p:cNvGrpSpPr/>
          <p:nvPr/>
        </p:nvGrpSpPr>
        <p:grpSpPr>
          <a:xfrm>
            <a:off x="6201787" y="1561490"/>
            <a:ext cx="355063" cy="354136"/>
            <a:chOff x="-27358650" y="1961575"/>
            <a:chExt cx="296950" cy="296175"/>
          </a:xfrm>
        </p:grpSpPr>
        <p:sp>
          <p:nvSpPr>
            <p:cNvPr id="11018" name="Google Shape;11018;p86"/>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0" name="Google Shape;11020;p86"/>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3" name="Google Shape;11023;p86"/>
          <p:cNvGrpSpPr/>
          <p:nvPr/>
        </p:nvGrpSpPr>
        <p:grpSpPr>
          <a:xfrm>
            <a:off x="4865631" y="3349565"/>
            <a:ext cx="356946" cy="332464"/>
            <a:chOff x="-25477800" y="2357750"/>
            <a:chExt cx="298525" cy="278050"/>
          </a:xfrm>
        </p:grpSpPr>
        <p:sp>
          <p:nvSpPr>
            <p:cNvPr id="11024" name="Google Shape;11024;p86"/>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6" name="Google Shape;11026;p86"/>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7" name="Google Shape;11027;p86"/>
          <p:cNvGrpSpPr/>
          <p:nvPr/>
        </p:nvGrpSpPr>
        <p:grpSpPr>
          <a:xfrm>
            <a:off x="7100357" y="2891881"/>
            <a:ext cx="354136" cy="353180"/>
            <a:chOff x="-23599325" y="1971025"/>
            <a:chExt cx="296175" cy="295375"/>
          </a:xfrm>
        </p:grpSpPr>
        <p:sp>
          <p:nvSpPr>
            <p:cNvPr id="11028" name="Google Shape;11028;p86"/>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0" name="Google Shape;11030;p86"/>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3" name="Google Shape;11033;p86"/>
          <p:cNvGrpSpPr/>
          <p:nvPr/>
        </p:nvGrpSpPr>
        <p:grpSpPr>
          <a:xfrm>
            <a:off x="6644801" y="1561609"/>
            <a:ext cx="360713" cy="353897"/>
            <a:chOff x="-26993200" y="1961775"/>
            <a:chExt cx="301675" cy="295975"/>
          </a:xfrm>
        </p:grpSpPr>
        <p:sp>
          <p:nvSpPr>
            <p:cNvPr id="11034" name="Google Shape;11034;p86"/>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86"/>
          <p:cNvGrpSpPr/>
          <p:nvPr/>
        </p:nvGrpSpPr>
        <p:grpSpPr>
          <a:xfrm>
            <a:off x="6669761" y="2009294"/>
            <a:ext cx="310792" cy="353180"/>
            <a:chOff x="-26970350" y="2332550"/>
            <a:chExt cx="259925" cy="295375"/>
          </a:xfrm>
        </p:grpSpPr>
        <p:sp>
          <p:nvSpPr>
            <p:cNvPr id="11038" name="Google Shape;11038;p86"/>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86"/>
          <p:cNvGrpSpPr/>
          <p:nvPr/>
        </p:nvGrpSpPr>
        <p:grpSpPr>
          <a:xfrm>
            <a:off x="6649046" y="2482059"/>
            <a:ext cx="352223" cy="290077"/>
            <a:chOff x="-26986100" y="2735800"/>
            <a:chExt cx="294575" cy="242600"/>
          </a:xfrm>
        </p:grpSpPr>
        <p:sp>
          <p:nvSpPr>
            <p:cNvPr id="11041" name="Google Shape;11041;p86"/>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3" name="Google Shape;11043;p86"/>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4" name="Google Shape;11044;p86"/>
          <p:cNvGrpSpPr/>
          <p:nvPr/>
        </p:nvGrpSpPr>
        <p:grpSpPr>
          <a:xfrm>
            <a:off x="5308265" y="3338744"/>
            <a:ext cx="353180" cy="354107"/>
            <a:chOff x="-25104475" y="2340425"/>
            <a:chExt cx="295375" cy="296150"/>
          </a:xfrm>
        </p:grpSpPr>
        <p:sp>
          <p:nvSpPr>
            <p:cNvPr id="11045" name="Google Shape;11045;p86"/>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6"/>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6"/>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6"/>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6"/>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4" name="Google Shape;11054;p86"/>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5" name="Google Shape;11055;p86"/>
          <p:cNvGrpSpPr/>
          <p:nvPr/>
        </p:nvGrpSpPr>
        <p:grpSpPr>
          <a:xfrm>
            <a:off x="7548093" y="2891403"/>
            <a:ext cx="355063" cy="354136"/>
            <a:chOff x="-23229925" y="1970225"/>
            <a:chExt cx="296950" cy="296175"/>
          </a:xfrm>
        </p:grpSpPr>
        <p:sp>
          <p:nvSpPr>
            <p:cNvPr id="11056" name="Google Shape;11056;p86"/>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86"/>
          <p:cNvGrpSpPr/>
          <p:nvPr/>
        </p:nvGrpSpPr>
        <p:grpSpPr>
          <a:xfrm>
            <a:off x="7590466" y="3338266"/>
            <a:ext cx="270318" cy="355063"/>
            <a:chOff x="-23177950" y="2340425"/>
            <a:chExt cx="226075" cy="296950"/>
          </a:xfrm>
        </p:grpSpPr>
        <p:sp>
          <p:nvSpPr>
            <p:cNvPr id="11061" name="Google Shape;11061;p86"/>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6"/>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86"/>
          <p:cNvGrpSpPr/>
          <p:nvPr/>
        </p:nvGrpSpPr>
        <p:grpSpPr>
          <a:xfrm>
            <a:off x="7548556" y="3779942"/>
            <a:ext cx="354136" cy="354136"/>
            <a:chOff x="-23229150" y="2710600"/>
            <a:chExt cx="296175" cy="296175"/>
          </a:xfrm>
        </p:grpSpPr>
        <p:sp>
          <p:nvSpPr>
            <p:cNvPr id="11064" name="Google Shape;11064;p86"/>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6" name="Google Shape;11066;p86"/>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70"/>
        <p:cNvGrpSpPr/>
        <p:nvPr/>
      </p:nvGrpSpPr>
      <p:grpSpPr>
        <a:xfrm>
          <a:off x="0" y="0"/>
          <a:ext cx="0" cy="0"/>
          <a:chOff x="0" y="0"/>
          <a:chExt cx="0" cy="0"/>
        </a:xfrm>
      </p:grpSpPr>
      <p:sp>
        <p:nvSpPr>
          <p:cNvPr id="11071" name="Google Shape;11071;p8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72" name="Google Shape;11072;p8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073" name="Google Shape;11073;p87"/>
          <p:cNvGrpSpPr/>
          <p:nvPr/>
        </p:nvGrpSpPr>
        <p:grpSpPr>
          <a:xfrm>
            <a:off x="854368" y="1541720"/>
            <a:ext cx="366269" cy="366240"/>
            <a:chOff x="-65131525" y="1914325"/>
            <a:chExt cx="316650" cy="316625"/>
          </a:xfrm>
        </p:grpSpPr>
        <p:sp>
          <p:nvSpPr>
            <p:cNvPr id="11074" name="Google Shape;11074;p87"/>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7"/>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87"/>
          <p:cNvGrpSpPr/>
          <p:nvPr/>
        </p:nvGrpSpPr>
        <p:grpSpPr>
          <a:xfrm>
            <a:off x="854368" y="2022007"/>
            <a:ext cx="366269" cy="366269"/>
            <a:chOff x="-65131525" y="2281350"/>
            <a:chExt cx="316650" cy="316650"/>
          </a:xfrm>
        </p:grpSpPr>
        <p:sp>
          <p:nvSpPr>
            <p:cNvPr id="11077" name="Google Shape;11077;p87"/>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7"/>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87"/>
          <p:cNvGrpSpPr/>
          <p:nvPr/>
        </p:nvGrpSpPr>
        <p:grpSpPr>
          <a:xfrm>
            <a:off x="857564" y="2487006"/>
            <a:ext cx="359878" cy="367165"/>
            <a:chOff x="-65129950" y="2646800"/>
            <a:chExt cx="311125" cy="317425"/>
          </a:xfrm>
        </p:grpSpPr>
        <p:sp>
          <p:nvSpPr>
            <p:cNvPr id="11080" name="Google Shape;11080;p87"/>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7"/>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87"/>
          <p:cNvGrpSpPr/>
          <p:nvPr/>
        </p:nvGrpSpPr>
        <p:grpSpPr>
          <a:xfrm>
            <a:off x="3060897" y="1540332"/>
            <a:ext cx="368987" cy="369016"/>
            <a:chOff x="-63252250" y="1930850"/>
            <a:chExt cx="319000" cy="319025"/>
          </a:xfrm>
        </p:grpSpPr>
        <p:sp>
          <p:nvSpPr>
            <p:cNvPr id="11083" name="Google Shape;11083;p87"/>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7"/>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5" name="Google Shape;11085;p87"/>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6" name="Google Shape;11086;p87"/>
          <p:cNvGrpSpPr/>
          <p:nvPr/>
        </p:nvGrpSpPr>
        <p:grpSpPr>
          <a:xfrm>
            <a:off x="3061808" y="2486543"/>
            <a:ext cx="367165" cy="368091"/>
            <a:chOff x="-63250675" y="2664125"/>
            <a:chExt cx="317425" cy="318225"/>
          </a:xfrm>
        </p:grpSpPr>
        <p:sp>
          <p:nvSpPr>
            <p:cNvPr id="11087" name="Google Shape;11087;p87"/>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7"/>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87"/>
          <p:cNvGrpSpPr/>
          <p:nvPr/>
        </p:nvGrpSpPr>
        <p:grpSpPr>
          <a:xfrm>
            <a:off x="1738471" y="2962950"/>
            <a:ext cx="363522" cy="361266"/>
            <a:chOff x="-61354075" y="1940500"/>
            <a:chExt cx="314275" cy="312325"/>
          </a:xfrm>
        </p:grpSpPr>
        <p:sp>
          <p:nvSpPr>
            <p:cNvPr id="11090" name="Google Shape;11090;p87"/>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7"/>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7"/>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7"/>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7"/>
          <p:cNvGrpSpPr/>
          <p:nvPr/>
        </p:nvGrpSpPr>
        <p:grpSpPr>
          <a:xfrm>
            <a:off x="1737098" y="3411502"/>
            <a:ext cx="366269" cy="336195"/>
            <a:chOff x="-61354875" y="2322300"/>
            <a:chExt cx="316650" cy="290650"/>
          </a:xfrm>
        </p:grpSpPr>
        <p:sp>
          <p:nvSpPr>
            <p:cNvPr id="11095" name="Google Shape;11095;p87"/>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7"/>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7"/>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87"/>
          <p:cNvGrpSpPr/>
          <p:nvPr/>
        </p:nvGrpSpPr>
        <p:grpSpPr>
          <a:xfrm>
            <a:off x="1737098" y="3839066"/>
            <a:ext cx="366269" cy="366269"/>
            <a:chOff x="-61354875" y="2671225"/>
            <a:chExt cx="316650" cy="316650"/>
          </a:xfrm>
        </p:grpSpPr>
        <p:sp>
          <p:nvSpPr>
            <p:cNvPr id="11099" name="Google Shape;11099;p87"/>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7"/>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7"/>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7"/>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7"/>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87"/>
          <p:cNvGrpSpPr/>
          <p:nvPr/>
        </p:nvGrpSpPr>
        <p:grpSpPr>
          <a:xfrm>
            <a:off x="3952502" y="2958801"/>
            <a:ext cx="368987" cy="369566"/>
            <a:chOff x="-59502375" y="1904375"/>
            <a:chExt cx="319000" cy="319500"/>
          </a:xfrm>
        </p:grpSpPr>
        <p:sp>
          <p:nvSpPr>
            <p:cNvPr id="11105" name="Google Shape;11105;p87"/>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7"/>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7"/>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87"/>
          <p:cNvGrpSpPr/>
          <p:nvPr/>
        </p:nvGrpSpPr>
        <p:grpSpPr>
          <a:xfrm>
            <a:off x="1298621" y="1543007"/>
            <a:ext cx="368987" cy="363666"/>
            <a:chOff x="-64774725" y="1916550"/>
            <a:chExt cx="319000" cy="314400"/>
          </a:xfrm>
        </p:grpSpPr>
        <p:sp>
          <p:nvSpPr>
            <p:cNvPr id="11109" name="Google Shape;11109;p87"/>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7"/>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87"/>
          <p:cNvGrpSpPr/>
          <p:nvPr/>
        </p:nvGrpSpPr>
        <p:grpSpPr>
          <a:xfrm>
            <a:off x="1299979" y="2020186"/>
            <a:ext cx="366269" cy="369913"/>
            <a:chOff x="-64764500" y="2280550"/>
            <a:chExt cx="316650" cy="319800"/>
          </a:xfrm>
        </p:grpSpPr>
        <p:sp>
          <p:nvSpPr>
            <p:cNvPr id="11112" name="Google Shape;11112;p87"/>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7"/>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4" name="Google Shape;11114;p87"/>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5" name="Google Shape;11115;p87"/>
          <p:cNvGrpSpPr/>
          <p:nvPr/>
        </p:nvGrpSpPr>
        <p:grpSpPr>
          <a:xfrm>
            <a:off x="3512023" y="1579963"/>
            <a:ext cx="365344" cy="289753"/>
            <a:chOff x="-62882850" y="1999375"/>
            <a:chExt cx="315850" cy="250500"/>
          </a:xfrm>
        </p:grpSpPr>
        <p:sp>
          <p:nvSpPr>
            <p:cNvPr id="11116" name="Google Shape;11116;p87"/>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7"/>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87"/>
          <p:cNvGrpSpPr/>
          <p:nvPr/>
        </p:nvGrpSpPr>
        <p:grpSpPr>
          <a:xfrm>
            <a:off x="3503362" y="2021545"/>
            <a:ext cx="382665" cy="367194"/>
            <a:chOff x="-62890750" y="2296300"/>
            <a:chExt cx="330825" cy="317450"/>
          </a:xfrm>
        </p:grpSpPr>
        <p:sp>
          <p:nvSpPr>
            <p:cNvPr id="11119" name="Google Shape;11119;p87"/>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7"/>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7"/>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87"/>
          <p:cNvGrpSpPr/>
          <p:nvPr/>
        </p:nvGrpSpPr>
        <p:grpSpPr>
          <a:xfrm>
            <a:off x="3512023" y="2487006"/>
            <a:ext cx="365344" cy="367165"/>
            <a:chOff x="-62882850" y="2664925"/>
            <a:chExt cx="315850" cy="317425"/>
          </a:xfrm>
        </p:grpSpPr>
        <p:sp>
          <p:nvSpPr>
            <p:cNvPr id="11123" name="Google Shape;11123;p87"/>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7"/>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5" name="Google Shape;11125;p87"/>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6" name="Google Shape;11126;p87"/>
          <p:cNvGrpSpPr/>
          <p:nvPr/>
        </p:nvGrpSpPr>
        <p:grpSpPr>
          <a:xfrm>
            <a:off x="2183172" y="3399646"/>
            <a:ext cx="366269" cy="359907"/>
            <a:chOff x="-60988625" y="2310475"/>
            <a:chExt cx="316650" cy="311150"/>
          </a:xfrm>
        </p:grpSpPr>
        <p:sp>
          <p:nvSpPr>
            <p:cNvPr id="11127" name="Google Shape;11127;p87"/>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7"/>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7"/>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7"/>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7"/>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7"/>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87"/>
          <p:cNvGrpSpPr/>
          <p:nvPr/>
        </p:nvGrpSpPr>
        <p:grpSpPr>
          <a:xfrm>
            <a:off x="2183634" y="3837809"/>
            <a:ext cx="365344" cy="368785"/>
            <a:chOff x="-60987050" y="2671400"/>
            <a:chExt cx="315850" cy="318825"/>
          </a:xfrm>
        </p:grpSpPr>
        <p:sp>
          <p:nvSpPr>
            <p:cNvPr id="11134" name="Google Shape;11134;p87"/>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7"/>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87"/>
          <p:cNvGrpSpPr/>
          <p:nvPr/>
        </p:nvGrpSpPr>
        <p:grpSpPr>
          <a:xfrm>
            <a:off x="3952500" y="3400571"/>
            <a:ext cx="368987" cy="358056"/>
            <a:chOff x="-59481900" y="2290800"/>
            <a:chExt cx="319000" cy="309550"/>
          </a:xfrm>
        </p:grpSpPr>
        <p:sp>
          <p:nvSpPr>
            <p:cNvPr id="11137" name="Google Shape;11137;p87"/>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7"/>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7"/>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7"/>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7"/>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7"/>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87"/>
          <p:cNvGrpSpPr/>
          <p:nvPr/>
        </p:nvGrpSpPr>
        <p:grpSpPr>
          <a:xfrm>
            <a:off x="1741805" y="1541344"/>
            <a:ext cx="368987" cy="366992"/>
            <a:chOff x="-64401400" y="1914475"/>
            <a:chExt cx="319000" cy="317275"/>
          </a:xfrm>
        </p:grpSpPr>
        <p:sp>
          <p:nvSpPr>
            <p:cNvPr id="11144" name="Google Shape;11144;p87"/>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7"/>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7"/>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87"/>
          <p:cNvGrpSpPr/>
          <p:nvPr/>
        </p:nvGrpSpPr>
        <p:grpSpPr>
          <a:xfrm>
            <a:off x="1806493" y="2022383"/>
            <a:ext cx="239610" cy="365517"/>
            <a:chOff x="-64343900" y="2282125"/>
            <a:chExt cx="207150" cy="316000"/>
          </a:xfrm>
        </p:grpSpPr>
        <p:sp>
          <p:nvSpPr>
            <p:cNvPr id="11148" name="Google Shape;11148;p87"/>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7"/>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0" name="Google Shape;11150;p87"/>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1" name="Google Shape;11151;p87"/>
          <p:cNvGrpSpPr/>
          <p:nvPr/>
        </p:nvGrpSpPr>
        <p:grpSpPr>
          <a:xfrm>
            <a:off x="3986941" y="1541604"/>
            <a:ext cx="318873" cy="366471"/>
            <a:chOff x="-62496925" y="1931475"/>
            <a:chExt cx="275675" cy="316825"/>
          </a:xfrm>
        </p:grpSpPr>
        <p:sp>
          <p:nvSpPr>
            <p:cNvPr id="11152" name="Google Shape;11152;p87"/>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7"/>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87"/>
          <p:cNvGrpSpPr/>
          <p:nvPr/>
        </p:nvGrpSpPr>
        <p:grpSpPr>
          <a:xfrm>
            <a:off x="3963691" y="2021429"/>
            <a:ext cx="365373" cy="367426"/>
            <a:chOff x="-62516625" y="2297875"/>
            <a:chExt cx="315875" cy="317650"/>
          </a:xfrm>
        </p:grpSpPr>
        <p:sp>
          <p:nvSpPr>
            <p:cNvPr id="11155" name="Google Shape;11155;p87"/>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7"/>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87"/>
          <p:cNvGrpSpPr/>
          <p:nvPr/>
        </p:nvGrpSpPr>
        <p:grpSpPr>
          <a:xfrm>
            <a:off x="3962332" y="2503388"/>
            <a:ext cx="368091" cy="334402"/>
            <a:chOff x="-62518200" y="2692475"/>
            <a:chExt cx="318225" cy="289100"/>
          </a:xfrm>
        </p:grpSpPr>
        <p:sp>
          <p:nvSpPr>
            <p:cNvPr id="11158" name="Google Shape;11158;p87"/>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7"/>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87"/>
          <p:cNvGrpSpPr/>
          <p:nvPr/>
        </p:nvGrpSpPr>
        <p:grpSpPr>
          <a:xfrm>
            <a:off x="2648986" y="2960912"/>
            <a:ext cx="309793" cy="365344"/>
            <a:chOff x="-60597975" y="1939525"/>
            <a:chExt cx="267825" cy="315850"/>
          </a:xfrm>
        </p:grpSpPr>
        <p:sp>
          <p:nvSpPr>
            <p:cNvPr id="11161" name="Google Shape;11161;p87"/>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7"/>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87"/>
          <p:cNvGrpSpPr/>
          <p:nvPr/>
        </p:nvGrpSpPr>
        <p:grpSpPr>
          <a:xfrm>
            <a:off x="2619389" y="3395337"/>
            <a:ext cx="368987" cy="368525"/>
            <a:chOff x="-60620800" y="2304600"/>
            <a:chExt cx="319000" cy="318600"/>
          </a:xfrm>
        </p:grpSpPr>
        <p:sp>
          <p:nvSpPr>
            <p:cNvPr id="11164" name="Google Shape;11164;p87"/>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7"/>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7"/>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7"/>
          <p:cNvGrpSpPr/>
          <p:nvPr/>
        </p:nvGrpSpPr>
        <p:grpSpPr>
          <a:xfrm>
            <a:off x="2620748" y="3890988"/>
            <a:ext cx="366269" cy="262426"/>
            <a:chOff x="-60621600" y="2716100"/>
            <a:chExt cx="316650" cy="226875"/>
          </a:xfrm>
        </p:grpSpPr>
        <p:sp>
          <p:nvSpPr>
            <p:cNvPr id="11168" name="Google Shape;11168;p87"/>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7"/>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87"/>
          <p:cNvGrpSpPr/>
          <p:nvPr/>
        </p:nvGrpSpPr>
        <p:grpSpPr>
          <a:xfrm>
            <a:off x="3957965" y="3839081"/>
            <a:ext cx="358056" cy="366240"/>
            <a:chOff x="-59475600" y="2658625"/>
            <a:chExt cx="309550" cy="316625"/>
          </a:xfrm>
        </p:grpSpPr>
        <p:sp>
          <p:nvSpPr>
            <p:cNvPr id="11171" name="Google Shape;11171;p87"/>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7"/>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7"/>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7"/>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7"/>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7"/>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7"/>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8" name="Google Shape;11178;p87"/>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7"/>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0" name="Google Shape;11180;p87"/>
          <p:cNvGrpSpPr/>
          <p:nvPr/>
        </p:nvGrpSpPr>
        <p:grpSpPr>
          <a:xfrm>
            <a:off x="2233086" y="2487006"/>
            <a:ext cx="263294" cy="367165"/>
            <a:chOff x="-63987100" y="2646800"/>
            <a:chExt cx="227625" cy="317425"/>
          </a:xfrm>
        </p:grpSpPr>
        <p:sp>
          <p:nvSpPr>
            <p:cNvPr id="11181" name="Google Shape;11181;p87"/>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7"/>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87"/>
          <p:cNvGrpSpPr/>
          <p:nvPr/>
        </p:nvGrpSpPr>
        <p:grpSpPr>
          <a:xfrm>
            <a:off x="852428" y="2958627"/>
            <a:ext cx="358056" cy="369913"/>
            <a:chOff x="-62148000" y="1930075"/>
            <a:chExt cx="309550" cy="319800"/>
          </a:xfrm>
        </p:grpSpPr>
        <p:sp>
          <p:nvSpPr>
            <p:cNvPr id="11184" name="Google Shape;11184;p87"/>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7"/>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87"/>
          <p:cNvGrpSpPr/>
          <p:nvPr/>
        </p:nvGrpSpPr>
        <p:grpSpPr>
          <a:xfrm>
            <a:off x="849695" y="3396913"/>
            <a:ext cx="363522" cy="365373"/>
            <a:chOff x="-62150375" y="2297875"/>
            <a:chExt cx="314275" cy="315875"/>
          </a:xfrm>
        </p:grpSpPr>
        <p:sp>
          <p:nvSpPr>
            <p:cNvPr id="11187" name="Google Shape;11187;p87"/>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7"/>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7"/>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7"/>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7"/>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87"/>
          <p:cNvGrpSpPr/>
          <p:nvPr/>
        </p:nvGrpSpPr>
        <p:grpSpPr>
          <a:xfrm>
            <a:off x="848322" y="3838156"/>
            <a:ext cx="366269" cy="368091"/>
            <a:chOff x="-62150375" y="2664925"/>
            <a:chExt cx="316650" cy="318225"/>
          </a:xfrm>
        </p:grpSpPr>
        <p:sp>
          <p:nvSpPr>
            <p:cNvPr id="11193" name="Google Shape;11193;p87"/>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7"/>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7"/>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7"/>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87"/>
          <p:cNvGrpSpPr/>
          <p:nvPr/>
        </p:nvGrpSpPr>
        <p:grpSpPr>
          <a:xfrm>
            <a:off x="3065911" y="2959133"/>
            <a:ext cx="367165" cy="368901"/>
            <a:chOff x="-60254550" y="1938025"/>
            <a:chExt cx="317425" cy="318925"/>
          </a:xfrm>
        </p:grpSpPr>
        <p:sp>
          <p:nvSpPr>
            <p:cNvPr id="11198" name="Google Shape;11198;p87"/>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7"/>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7"/>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7"/>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7"/>
          <p:cNvGrpSpPr/>
          <p:nvPr/>
        </p:nvGrpSpPr>
        <p:grpSpPr>
          <a:xfrm>
            <a:off x="3040249" y="3396389"/>
            <a:ext cx="366648" cy="366420"/>
            <a:chOff x="6479471" y="2079003"/>
            <a:chExt cx="348923" cy="348706"/>
          </a:xfrm>
        </p:grpSpPr>
        <p:sp>
          <p:nvSpPr>
            <p:cNvPr id="11203" name="Google Shape;11203;p87"/>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4" name="Google Shape;11204;p87"/>
            <p:cNvGrpSpPr/>
            <p:nvPr/>
          </p:nvGrpSpPr>
          <p:grpSpPr>
            <a:xfrm>
              <a:off x="6520582" y="2079003"/>
              <a:ext cx="307811" cy="348706"/>
              <a:chOff x="-60218325" y="2304850"/>
              <a:chExt cx="279625" cy="316775"/>
            </a:xfrm>
          </p:grpSpPr>
          <p:sp>
            <p:nvSpPr>
              <p:cNvPr id="11205" name="Google Shape;11205;p87"/>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7"/>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7"/>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7"/>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7"/>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7"/>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7"/>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12" name="Google Shape;11212;p87"/>
          <p:cNvGrpSpPr/>
          <p:nvPr/>
        </p:nvGrpSpPr>
        <p:grpSpPr>
          <a:xfrm>
            <a:off x="3094149" y="3837707"/>
            <a:ext cx="310690" cy="368987"/>
            <a:chOff x="-60232500" y="2671225"/>
            <a:chExt cx="268600" cy="319000"/>
          </a:xfrm>
        </p:grpSpPr>
        <p:sp>
          <p:nvSpPr>
            <p:cNvPr id="11213" name="Google Shape;11213;p87"/>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7"/>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87"/>
          <p:cNvGrpSpPr/>
          <p:nvPr/>
        </p:nvGrpSpPr>
        <p:grpSpPr>
          <a:xfrm>
            <a:off x="2179643" y="4286341"/>
            <a:ext cx="365373" cy="368987"/>
            <a:chOff x="-59100700" y="1911950"/>
            <a:chExt cx="315875" cy="319000"/>
          </a:xfrm>
        </p:grpSpPr>
        <p:sp>
          <p:nvSpPr>
            <p:cNvPr id="11216" name="Google Shape;11216;p87"/>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7"/>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7"/>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7"/>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7"/>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7"/>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7"/>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7"/>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7"/>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7"/>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87"/>
          <p:cNvGrpSpPr/>
          <p:nvPr/>
        </p:nvGrpSpPr>
        <p:grpSpPr>
          <a:xfrm>
            <a:off x="2621810" y="1541821"/>
            <a:ext cx="379918" cy="366038"/>
            <a:chOff x="-63665750" y="1914325"/>
            <a:chExt cx="328450" cy="316450"/>
          </a:xfrm>
        </p:grpSpPr>
        <p:sp>
          <p:nvSpPr>
            <p:cNvPr id="11227" name="Google Shape;11227;p87"/>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7"/>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7"/>
          <p:cNvGrpSpPr/>
          <p:nvPr/>
        </p:nvGrpSpPr>
        <p:grpSpPr>
          <a:xfrm>
            <a:off x="2626814" y="2020865"/>
            <a:ext cx="369913" cy="368554"/>
            <a:chOff x="-63666550" y="2278975"/>
            <a:chExt cx="319800" cy="318625"/>
          </a:xfrm>
        </p:grpSpPr>
        <p:sp>
          <p:nvSpPr>
            <p:cNvPr id="11230" name="Google Shape;11230;p87"/>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7"/>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87"/>
          <p:cNvGrpSpPr/>
          <p:nvPr/>
        </p:nvGrpSpPr>
        <p:grpSpPr>
          <a:xfrm>
            <a:off x="2624081" y="2486890"/>
            <a:ext cx="375378" cy="367397"/>
            <a:chOff x="-63669700" y="2646600"/>
            <a:chExt cx="324525" cy="317625"/>
          </a:xfrm>
        </p:grpSpPr>
        <p:sp>
          <p:nvSpPr>
            <p:cNvPr id="11233" name="Google Shape;11233;p87"/>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7"/>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7"/>
          <p:cNvGrpSpPr/>
          <p:nvPr/>
        </p:nvGrpSpPr>
        <p:grpSpPr>
          <a:xfrm>
            <a:off x="1286361" y="2960218"/>
            <a:ext cx="366269" cy="366732"/>
            <a:chOff x="-61784125" y="1931250"/>
            <a:chExt cx="316650" cy="317050"/>
          </a:xfrm>
        </p:grpSpPr>
        <p:sp>
          <p:nvSpPr>
            <p:cNvPr id="11236" name="Google Shape;11236;p87"/>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7"/>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7"/>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7"/>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87"/>
          <p:cNvGrpSpPr/>
          <p:nvPr/>
        </p:nvGrpSpPr>
        <p:grpSpPr>
          <a:xfrm>
            <a:off x="1286360" y="3396465"/>
            <a:ext cx="366269" cy="366269"/>
            <a:chOff x="-61783350" y="2297100"/>
            <a:chExt cx="316650" cy="316650"/>
          </a:xfrm>
        </p:grpSpPr>
        <p:sp>
          <p:nvSpPr>
            <p:cNvPr id="11241" name="Google Shape;11241;p87"/>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7"/>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87"/>
          <p:cNvGrpSpPr/>
          <p:nvPr/>
        </p:nvGrpSpPr>
        <p:grpSpPr>
          <a:xfrm>
            <a:off x="1286360" y="3837548"/>
            <a:ext cx="366269" cy="369305"/>
            <a:chOff x="-61782550" y="2664925"/>
            <a:chExt cx="316650" cy="319275"/>
          </a:xfrm>
        </p:grpSpPr>
        <p:sp>
          <p:nvSpPr>
            <p:cNvPr id="11244" name="Google Shape;11244;p87"/>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7"/>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7"/>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87"/>
          <p:cNvGrpSpPr/>
          <p:nvPr/>
        </p:nvGrpSpPr>
        <p:grpSpPr>
          <a:xfrm>
            <a:off x="3508137" y="2968936"/>
            <a:ext cx="367165" cy="349294"/>
            <a:chOff x="-59889100" y="1945025"/>
            <a:chExt cx="317425" cy="301975"/>
          </a:xfrm>
        </p:grpSpPr>
        <p:sp>
          <p:nvSpPr>
            <p:cNvPr id="11248" name="Google Shape;11248;p87"/>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7"/>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7"/>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7"/>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2" name="Google Shape;11252;p87"/>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3" name="Google Shape;11253;p87"/>
          <p:cNvGrpSpPr/>
          <p:nvPr/>
        </p:nvGrpSpPr>
        <p:grpSpPr>
          <a:xfrm>
            <a:off x="3507226" y="3839471"/>
            <a:ext cx="368987" cy="365459"/>
            <a:chOff x="-59889100" y="2671925"/>
            <a:chExt cx="319000" cy="315950"/>
          </a:xfrm>
        </p:grpSpPr>
        <p:sp>
          <p:nvSpPr>
            <p:cNvPr id="11254" name="Google Shape;11254;p87"/>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7"/>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7"/>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7"/>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87"/>
          <p:cNvGrpSpPr/>
          <p:nvPr/>
        </p:nvGrpSpPr>
        <p:grpSpPr>
          <a:xfrm>
            <a:off x="2620204" y="4281976"/>
            <a:ext cx="367165" cy="366269"/>
            <a:chOff x="-59092025" y="2296300"/>
            <a:chExt cx="317425" cy="316650"/>
          </a:xfrm>
        </p:grpSpPr>
        <p:sp>
          <p:nvSpPr>
            <p:cNvPr id="11259" name="Google Shape;11259;p87"/>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7"/>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7"/>
          <p:cNvGrpSpPr/>
          <p:nvPr/>
        </p:nvGrpSpPr>
        <p:grpSpPr>
          <a:xfrm>
            <a:off x="4865611" y="1532895"/>
            <a:ext cx="353174" cy="347599"/>
            <a:chOff x="683125" y="1955275"/>
            <a:chExt cx="299325" cy="294600"/>
          </a:xfrm>
        </p:grpSpPr>
        <p:sp>
          <p:nvSpPr>
            <p:cNvPr id="11262" name="Google Shape;11262;p87"/>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7"/>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7"/>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7"/>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87"/>
          <p:cNvGrpSpPr/>
          <p:nvPr/>
        </p:nvGrpSpPr>
        <p:grpSpPr>
          <a:xfrm>
            <a:off x="4866541" y="1983453"/>
            <a:ext cx="351315" cy="349486"/>
            <a:chOff x="685475" y="2318350"/>
            <a:chExt cx="297750" cy="296200"/>
          </a:xfrm>
        </p:grpSpPr>
        <p:sp>
          <p:nvSpPr>
            <p:cNvPr id="11267" name="Google Shape;11267;p87"/>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7"/>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7"/>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0" name="Google Shape;11270;p87"/>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1" name="Google Shape;11271;p87"/>
          <p:cNvGrpSpPr/>
          <p:nvPr/>
        </p:nvGrpSpPr>
        <p:grpSpPr>
          <a:xfrm>
            <a:off x="7094699" y="1532659"/>
            <a:ext cx="309517" cy="348071"/>
            <a:chOff x="2523000" y="1954875"/>
            <a:chExt cx="262325" cy="295000"/>
          </a:xfrm>
        </p:grpSpPr>
        <p:sp>
          <p:nvSpPr>
            <p:cNvPr id="11272" name="Google Shape;11272;p87"/>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7"/>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7"/>
          <p:cNvGrpSpPr/>
          <p:nvPr/>
        </p:nvGrpSpPr>
        <p:grpSpPr>
          <a:xfrm>
            <a:off x="7073800" y="1983925"/>
            <a:ext cx="351315" cy="348542"/>
            <a:chOff x="2508825" y="2318350"/>
            <a:chExt cx="297750" cy="295400"/>
          </a:xfrm>
        </p:grpSpPr>
        <p:sp>
          <p:nvSpPr>
            <p:cNvPr id="11275" name="Google Shape;11275;p87"/>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7"/>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7" name="Google Shape;11277;p87"/>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8" name="Google Shape;11278;p87"/>
          <p:cNvGrpSpPr/>
          <p:nvPr/>
        </p:nvGrpSpPr>
        <p:grpSpPr>
          <a:xfrm>
            <a:off x="5747373" y="2897978"/>
            <a:ext cx="347599" cy="348513"/>
            <a:chOff x="4321150" y="1946600"/>
            <a:chExt cx="294600" cy="295375"/>
          </a:xfrm>
        </p:grpSpPr>
        <p:sp>
          <p:nvSpPr>
            <p:cNvPr id="11279" name="Google Shape;11279;p87"/>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7"/>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7"/>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2" name="Google Shape;11282;p87"/>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7"/>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7"/>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7"/>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6" name="Google Shape;11286;p87"/>
          <p:cNvGrpSpPr/>
          <p:nvPr/>
        </p:nvGrpSpPr>
        <p:grpSpPr>
          <a:xfrm>
            <a:off x="5309921" y="1983925"/>
            <a:ext cx="352230" cy="348542"/>
            <a:chOff x="1049375" y="2318350"/>
            <a:chExt cx="298525" cy="295400"/>
          </a:xfrm>
        </p:grpSpPr>
        <p:sp>
          <p:nvSpPr>
            <p:cNvPr id="11287" name="Google Shape;11287;p87"/>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7"/>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7"/>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7"/>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7"/>
          <p:cNvGrpSpPr/>
          <p:nvPr/>
        </p:nvGrpSpPr>
        <p:grpSpPr>
          <a:xfrm>
            <a:off x="5310393" y="2424376"/>
            <a:ext cx="351286" cy="351286"/>
            <a:chOff x="1049375" y="2680675"/>
            <a:chExt cx="297725" cy="297725"/>
          </a:xfrm>
        </p:grpSpPr>
        <p:sp>
          <p:nvSpPr>
            <p:cNvPr id="11292" name="Google Shape;11292;p87"/>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7"/>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87"/>
          <p:cNvGrpSpPr/>
          <p:nvPr/>
        </p:nvGrpSpPr>
        <p:grpSpPr>
          <a:xfrm>
            <a:off x="7523845" y="1532423"/>
            <a:ext cx="348513" cy="348542"/>
            <a:chOff x="2872725" y="1954475"/>
            <a:chExt cx="295375" cy="295400"/>
          </a:xfrm>
        </p:grpSpPr>
        <p:sp>
          <p:nvSpPr>
            <p:cNvPr id="11295" name="Google Shape;11295;p87"/>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7"/>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7"/>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87"/>
          <p:cNvGrpSpPr/>
          <p:nvPr/>
        </p:nvGrpSpPr>
        <p:grpSpPr>
          <a:xfrm>
            <a:off x="7545216" y="1982996"/>
            <a:ext cx="305771" cy="350401"/>
            <a:chOff x="2890050" y="2318350"/>
            <a:chExt cx="259150" cy="296975"/>
          </a:xfrm>
        </p:grpSpPr>
        <p:sp>
          <p:nvSpPr>
            <p:cNvPr id="11299" name="Google Shape;11299;p87"/>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7"/>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1" name="Google Shape;11301;p87"/>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2" name="Google Shape;11302;p87"/>
          <p:cNvGrpSpPr/>
          <p:nvPr/>
        </p:nvGrpSpPr>
        <p:grpSpPr>
          <a:xfrm>
            <a:off x="6187732" y="2898450"/>
            <a:ext cx="347569" cy="347569"/>
            <a:chOff x="4685050" y="1945825"/>
            <a:chExt cx="294575" cy="294575"/>
          </a:xfrm>
        </p:grpSpPr>
        <p:sp>
          <p:nvSpPr>
            <p:cNvPr id="11303" name="Google Shape;11303;p87"/>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7"/>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7"/>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7"/>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7"/>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8" name="Google Shape;11308;p87"/>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7"/>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0" name="Google Shape;11310;p87"/>
          <p:cNvGrpSpPr/>
          <p:nvPr/>
        </p:nvGrpSpPr>
        <p:grpSpPr>
          <a:xfrm>
            <a:off x="7958004" y="3387425"/>
            <a:ext cx="348513" cy="347599"/>
            <a:chOff x="6131900" y="2301825"/>
            <a:chExt cx="295375" cy="294600"/>
          </a:xfrm>
        </p:grpSpPr>
        <p:sp>
          <p:nvSpPr>
            <p:cNvPr id="11311" name="Google Shape;11311;p87"/>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7"/>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7"/>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7"/>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87"/>
          <p:cNvGrpSpPr/>
          <p:nvPr/>
        </p:nvGrpSpPr>
        <p:grpSpPr>
          <a:xfrm>
            <a:off x="5753997" y="1531966"/>
            <a:ext cx="351315" cy="349457"/>
            <a:chOff x="1412450" y="1954475"/>
            <a:chExt cx="297750" cy="296175"/>
          </a:xfrm>
        </p:grpSpPr>
        <p:sp>
          <p:nvSpPr>
            <p:cNvPr id="11316" name="Google Shape;11316;p87"/>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7"/>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8" name="Google Shape;11318;p87"/>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9" name="Google Shape;11319;p87"/>
          <p:cNvGrpSpPr/>
          <p:nvPr/>
        </p:nvGrpSpPr>
        <p:grpSpPr>
          <a:xfrm>
            <a:off x="5753997" y="2424494"/>
            <a:ext cx="351315" cy="351050"/>
            <a:chOff x="1413250" y="2680675"/>
            <a:chExt cx="297750" cy="297525"/>
          </a:xfrm>
        </p:grpSpPr>
        <p:sp>
          <p:nvSpPr>
            <p:cNvPr id="11320" name="Google Shape;11320;p87"/>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7"/>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7"/>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7"/>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4" name="Google Shape;11324;p87"/>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7"/>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7"/>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7" name="Google Shape;11327;p87"/>
          <p:cNvGrpSpPr/>
          <p:nvPr/>
        </p:nvGrpSpPr>
        <p:grpSpPr>
          <a:xfrm>
            <a:off x="6630407" y="2898111"/>
            <a:ext cx="350371" cy="348247"/>
            <a:chOff x="5045775" y="1946400"/>
            <a:chExt cx="296950" cy="295150"/>
          </a:xfrm>
        </p:grpSpPr>
        <p:sp>
          <p:nvSpPr>
            <p:cNvPr id="11328" name="Google Shape;11328;p87"/>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7"/>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87"/>
          <p:cNvGrpSpPr/>
          <p:nvPr/>
        </p:nvGrpSpPr>
        <p:grpSpPr>
          <a:xfrm>
            <a:off x="6629006" y="3406938"/>
            <a:ext cx="353174" cy="308573"/>
            <a:chOff x="5046550" y="2327025"/>
            <a:chExt cx="299325" cy="261525"/>
          </a:xfrm>
        </p:grpSpPr>
        <p:sp>
          <p:nvSpPr>
            <p:cNvPr id="11331" name="Google Shape;11331;p87"/>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7"/>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7"/>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4" name="Google Shape;11334;p87"/>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5" name="Google Shape;11335;p87"/>
          <p:cNvGrpSpPr/>
          <p:nvPr/>
        </p:nvGrpSpPr>
        <p:grpSpPr>
          <a:xfrm>
            <a:off x="7956604" y="3836276"/>
            <a:ext cx="351315" cy="348513"/>
            <a:chOff x="6167350" y="2672800"/>
            <a:chExt cx="297750" cy="295375"/>
          </a:xfrm>
        </p:grpSpPr>
        <p:sp>
          <p:nvSpPr>
            <p:cNvPr id="11336" name="Google Shape;11336;p87"/>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7"/>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7"/>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7"/>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7"/>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7"/>
          <p:cNvGrpSpPr/>
          <p:nvPr/>
        </p:nvGrpSpPr>
        <p:grpSpPr>
          <a:xfrm>
            <a:off x="6197601" y="1531509"/>
            <a:ext cx="347599" cy="350371"/>
            <a:chOff x="1777925" y="1953700"/>
            <a:chExt cx="294600" cy="296950"/>
          </a:xfrm>
        </p:grpSpPr>
        <p:sp>
          <p:nvSpPr>
            <p:cNvPr id="11342" name="Google Shape;11342;p87"/>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7"/>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7"/>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7"/>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87"/>
          <p:cNvGrpSpPr/>
          <p:nvPr/>
        </p:nvGrpSpPr>
        <p:grpSpPr>
          <a:xfrm>
            <a:off x="6213411" y="1984397"/>
            <a:ext cx="315977" cy="347599"/>
            <a:chOff x="1790525" y="2319150"/>
            <a:chExt cx="267800" cy="294600"/>
          </a:xfrm>
        </p:grpSpPr>
        <p:sp>
          <p:nvSpPr>
            <p:cNvPr id="11347" name="Google Shape;11347;p87"/>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7"/>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9" name="Google Shape;11349;p87"/>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0" name="Google Shape;11350;p87"/>
          <p:cNvGrpSpPr/>
          <p:nvPr/>
        </p:nvGrpSpPr>
        <p:grpSpPr>
          <a:xfrm>
            <a:off x="4866386" y="2897963"/>
            <a:ext cx="349457" cy="348542"/>
            <a:chOff x="3599700" y="1954475"/>
            <a:chExt cx="296175" cy="295400"/>
          </a:xfrm>
        </p:grpSpPr>
        <p:sp>
          <p:nvSpPr>
            <p:cNvPr id="11351" name="Google Shape;11351;p87"/>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7"/>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7"/>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87"/>
          <p:cNvGrpSpPr/>
          <p:nvPr/>
        </p:nvGrpSpPr>
        <p:grpSpPr>
          <a:xfrm>
            <a:off x="4867316" y="3387426"/>
            <a:ext cx="347599" cy="347599"/>
            <a:chOff x="3601275" y="2319150"/>
            <a:chExt cx="294600" cy="294600"/>
          </a:xfrm>
        </p:grpSpPr>
        <p:sp>
          <p:nvSpPr>
            <p:cNvPr id="11355" name="Google Shape;11355;p87"/>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7"/>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7" name="Google Shape;11357;p87"/>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8" name="Google Shape;11358;p87"/>
          <p:cNvGrpSpPr/>
          <p:nvPr/>
        </p:nvGrpSpPr>
        <p:grpSpPr>
          <a:xfrm>
            <a:off x="7087019" y="2897521"/>
            <a:ext cx="328071" cy="349427"/>
            <a:chOff x="5421475" y="1945825"/>
            <a:chExt cx="278050" cy="296150"/>
          </a:xfrm>
        </p:grpSpPr>
        <p:sp>
          <p:nvSpPr>
            <p:cNvPr id="11359" name="Google Shape;11359;p87"/>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7"/>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7"/>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7"/>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7"/>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7"/>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7"/>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7"/>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7" name="Google Shape;11367;p87"/>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8" name="Google Shape;11368;p87"/>
          <p:cNvGrpSpPr/>
          <p:nvPr/>
        </p:nvGrpSpPr>
        <p:grpSpPr>
          <a:xfrm>
            <a:off x="7075869" y="3898073"/>
            <a:ext cx="350371" cy="224918"/>
            <a:chOff x="5411225" y="2726350"/>
            <a:chExt cx="296950" cy="190625"/>
          </a:xfrm>
        </p:grpSpPr>
        <p:sp>
          <p:nvSpPr>
            <p:cNvPr id="11369" name="Google Shape;11369;p87"/>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7"/>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7"/>
          <p:cNvGrpSpPr/>
          <p:nvPr/>
        </p:nvGrpSpPr>
        <p:grpSpPr>
          <a:xfrm>
            <a:off x="6185904" y="4287346"/>
            <a:ext cx="351286" cy="326390"/>
            <a:chOff x="6524150" y="1938725"/>
            <a:chExt cx="297725" cy="276625"/>
          </a:xfrm>
        </p:grpSpPr>
        <p:sp>
          <p:nvSpPr>
            <p:cNvPr id="11372" name="Google Shape;11372;p87"/>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7"/>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7"/>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7"/>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87"/>
          <p:cNvGrpSpPr/>
          <p:nvPr/>
        </p:nvGrpSpPr>
        <p:grpSpPr>
          <a:xfrm>
            <a:off x="6637536" y="1531966"/>
            <a:ext cx="350401" cy="349457"/>
            <a:chOff x="2141000" y="1954475"/>
            <a:chExt cx="296975" cy="296175"/>
          </a:xfrm>
        </p:grpSpPr>
        <p:sp>
          <p:nvSpPr>
            <p:cNvPr id="11377" name="Google Shape;11377;p87"/>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7"/>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7"/>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7"/>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87"/>
          <p:cNvGrpSpPr/>
          <p:nvPr/>
        </p:nvGrpSpPr>
        <p:grpSpPr>
          <a:xfrm>
            <a:off x="6631047" y="1983807"/>
            <a:ext cx="363380" cy="348778"/>
            <a:chOff x="2140225" y="2318650"/>
            <a:chExt cx="307975" cy="295600"/>
          </a:xfrm>
        </p:grpSpPr>
        <p:sp>
          <p:nvSpPr>
            <p:cNvPr id="11382" name="Google Shape;11382;p87"/>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7"/>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87"/>
          <p:cNvGrpSpPr/>
          <p:nvPr/>
        </p:nvGrpSpPr>
        <p:grpSpPr>
          <a:xfrm>
            <a:off x="6636607" y="2425305"/>
            <a:ext cx="352259" cy="349427"/>
            <a:chOff x="2139425" y="2682250"/>
            <a:chExt cx="298550" cy="296150"/>
          </a:xfrm>
        </p:grpSpPr>
        <p:sp>
          <p:nvSpPr>
            <p:cNvPr id="11385" name="Google Shape;11385;p87"/>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7"/>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7"/>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7"/>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87"/>
          <p:cNvGrpSpPr/>
          <p:nvPr/>
        </p:nvGrpSpPr>
        <p:grpSpPr>
          <a:xfrm>
            <a:off x="5301219" y="2939791"/>
            <a:ext cx="350401" cy="264888"/>
            <a:chOff x="3962775" y="1990700"/>
            <a:chExt cx="296975" cy="224500"/>
          </a:xfrm>
        </p:grpSpPr>
        <p:sp>
          <p:nvSpPr>
            <p:cNvPr id="11390" name="Google Shape;11390;p87"/>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7"/>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7"/>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7"/>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87"/>
          <p:cNvGrpSpPr/>
          <p:nvPr/>
        </p:nvGrpSpPr>
        <p:grpSpPr>
          <a:xfrm>
            <a:off x="5301691" y="3386497"/>
            <a:ext cx="349457" cy="349457"/>
            <a:chOff x="3963575" y="2317575"/>
            <a:chExt cx="296175" cy="296175"/>
          </a:xfrm>
        </p:grpSpPr>
        <p:sp>
          <p:nvSpPr>
            <p:cNvPr id="11395" name="Google Shape;11395;p87"/>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7"/>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7"/>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7"/>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7"/>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7"/>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7"/>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7"/>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7"/>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7"/>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7"/>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7"/>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7"/>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7"/>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7"/>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7"/>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87"/>
          <p:cNvGrpSpPr/>
          <p:nvPr/>
        </p:nvGrpSpPr>
        <p:grpSpPr>
          <a:xfrm>
            <a:off x="5301691" y="3836276"/>
            <a:ext cx="349457" cy="348513"/>
            <a:chOff x="3962775" y="2683025"/>
            <a:chExt cx="296175" cy="295375"/>
          </a:xfrm>
        </p:grpSpPr>
        <p:sp>
          <p:nvSpPr>
            <p:cNvPr id="11412" name="Google Shape;11412;p87"/>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7"/>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7"/>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5" name="Google Shape;11415;p87"/>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87"/>
          <p:cNvGrpSpPr/>
          <p:nvPr/>
        </p:nvGrpSpPr>
        <p:grpSpPr>
          <a:xfrm>
            <a:off x="7516228" y="3386968"/>
            <a:ext cx="348513" cy="348513"/>
            <a:chOff x="5775900" y="2308125"/>
            <a:chExt cx="295375" cy="295375"/>
          </a:xfrm>
        </p:grpSpPr>
        <p:sp>
          <p:nvSpPr>
            <p:cNvPr id="11417" name="Google Shape;11417;p87"/>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7"/>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7"/>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7"/>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7"/>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87"/>
          <p:cNvGrpSpPr/>
          <p:nvPr/>
        </p:nvGrpSpPr>
        <p:grpSpPr>
          <a:xfrm>
            <a:off x="7537142" y="3835804"/>
            <a:ext cx="306686" cy="349457"/>
            <a:chOff x="5794025" y="2673575"/>
            <a:chExt cx="259925" cy="296175"/>
          </a:xfrm>
        </p:grpSpPr>
        <p:sp>
          <p:nvSpPr>
            <p:cNvPr id="11423" name="Google Shape;11423;p87"/>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7"/>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5" name="Google Shape;11425;p87"/>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29"/>
        <p:cNvGrpSpPr/>
        <p:nvPr/>
      </p:nvGrpSpPr>
      <p:grpSpPr>
        <a:xfrm>
          <a:off x="0" y="0"/>
          <a:ext cx="0" cy="0"/>
          <a:chOff x="0" y="0"/>
          <a:chExt cx="0" cy="0"/>
        </a:xfrm>
      </p:grpSpPr>
      <p:sp>
        <p:nvSpPr>
          <p:cNvPr id="11430" name="Google Shape;11430;p8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31" name="Google Shape;11431;p8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32" name="Google Shape;11432;p88"/>
          <p:cNvGrpSpPr/>
          <p:nvPr/>
        </p:nvGrpSpPr>
        <p:grpSpPr>
          <a:xfrm>
            <a:off x="882957" y="1534450"/>
            <a:ext cx="292442" cy="355741"/>
            <a:chOff x="-35830350" y="1912725"/>
            <a:chExt cx="241050" cy="293225"/>
          </a:xfrm>
        </p:grpSpPr>
        <p:sp>
          <p:nvSpPr>
            <p:cNvPr id="11433" name="Google Shape;11433;p88"/>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8"/>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8"/>
          <p:cNvGrpSpPr/>
          <p:nvPr/>
        </p:nvGrpSpPr>
        <p:grpSpPr>
          <a:xfrm>
            <a:off x="851444" y="1994048"/>
            <a:ext cx="355468" cy="353587"/>
            <a:chOff x="-35854750" y="2272675"/>
            <a:chExt cx="293000" cy="291450"/>
          </a:xfrm>
        </p:grpSpPr>
        <p:sp>
          <p:nvSpPr>
            <p:cNvPr id="11436" name="Google Shape;11436;p88"/>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8"/>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8"/>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8"/>
          <p:cNvGrpSpPr/>
          <p:nvPr/>
        </p:nvGrpSpPr>
        <p:grpSpPr>
          <a:xfrm>
            <a:off x="850958" y="2448634"/>
            <a:ext cx="356438" cy="354558"/>
            <a:chOff x="-35853975" y="2631825"/>
            <a:chExt cx="293800" cy="292250"/>
          </a:xfrm>
        </p:grpSpPr>
        <p:sp>
          <p:nvSpPr>
            <p:cNvPr id="11440" name="Google Shape;11440;p88"/>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8"/>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8"/>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8"/>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8"/>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88"/>
          <p:cNvGrpSpPr/>
          <p:nvPr/>
        </p:nvGrpSpPr>
        <p:grpSpPr>
          <a:xfrm>
            <a:off x="3089562" y="1535527"/>
            <a:ext cx="353587" cy="353587"/>
            <a:chOff x="-34032200" y="1916675"/>
            <a:chExt cx="291450" cy="291450"/>
          </a:xfrm>
        </p:grpSpPr>
        <p:sp>
          <p:nvSpPr>
            <p:cNvPr id="11446" name="Google Shape;11446;p88"/>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8"/>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8"/>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8"/>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0" name="Google Shape;11450;p88"/>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1" name="Google Shape;11451;p88"/>
          <p:cNvGrpSpPr/>
          <p:nvPr/>
        </p:nvGrpSpPr>
        <p:grpSpPr>
          <a:xfrm>
            <a:off x="3089092" y="2448634"/>
            <a:ext cx="354527" cy="354558"/>
            <a:chOff x="-34032200" y="2634975"/>
            <a:chExt cx="292225" cy="292250"/>
          </a:xfrm>
        </p:grpSpPr>
        <p:sp>
          <p:nvSpPr>
            <p:cNvPr id="11452" name="Google Shape;11452;p88"/>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8"/>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8"/>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88"/>
          <p:cNvGrpSpPr/>
          <p:nvPr/>
        </p:nvGrpSpPr>
        <p:grpSpPr>
          <a:xfrm>
            <a:off x="1739487" y="2914882"/>
            <a:ext cx="358379" cy="354527"/>
            <a:chOff x="-32245875" y="1938725"/>
            <a:chExt cx="295400" cy="292225"/>
          </a:xfrm>
        </p:grpSpPr>
        <p:sp>
          <p:nvSpPr>
            <p:cNvPr id="11456" name="Google Shape;11456;p88"/>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8"/>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8"/>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88"/>
          <p:cNvGrpSpPr/>
          <p:nvPr/>
        </p:nvGrpSpPr>
        <p:grpSpPr>
          <a:xfrm>
            <a:off x="1736150" y="3384280"/>
            <a:ext cx="365052" cy="352162"/>
            <a:chOff x="-32243500" y="2299850"/>
            <a:chExt cx="300900" cy="290275"/>
          </a:xfrm>
        </p:grpSpPr>
        <p:sp>
          <p:nvSpPr>
            <p:cNvPr id="11460" name="Google Shape;11460;p88"/>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8"/>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2" name="Google Shape;11462;p88"/>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3" name="Google Shape;11463;p88"/>
          <p:cNvGrpSpPr/>
          <p:nvPr/>
        </p:nvGrpSpPr>
        <p:grpSpPr>
          <a:xfrm>
            <a:off x="1299432" y="1534571"/>
            <a:ext cx="354527" cy="355498"/>
            <a:chOff x="-35495600" y="1912725"/>
            <a:chExt cx="292225" cy="293025"/>
          </a:xfrm>
        </p:grpSpPr>
        <p:sp>
          <p:nvSpPr>
            <p:cNvPr id="11464" name="Google Shape;11464;p88"/>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8"/>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8"/>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7" name="Google Shape;11467;p88"/>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8" name="Google Shape;11468;p88"/>
          <p:cNvGrpSpPr/>
          <p:nvPr/>
        </p:nvGrpSpPr>
        <p:grpSpPr>
          <a:xfrm>
            <a:off x="1299432" y="2449119"/>
            <a:ext cx="354527" cy="353587"/>
            <a:chOff x="-35495600" y="2631825"/>
            <a:chExt cx="292225" cy="291450"/>
          </a:xfrm>
        </p:grpSpPr>
        <p:sp>
          <p:nvSpPr>
            <p:cNvPr id="11469" name="Google Shape;11469;p88"/>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8"/>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8"/>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8"/>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88"/>
          <p:cNvGrpSpPr/>
          <p:nvPr/>
        </p:nvGrpSpPr>
        <p:grpSpPr>
          <a:xfrm>
            <a:off x="3537081" y="1535527"/>
            <a:ext cx="353587" cy="353587"/>
            <a:chOff x="-33673825" y="1916675"/>
            <a:chExt cx="291450" cy="291450"/>
          </a:xfrm>
        </p:grpSpPr>
        <p:sp>
          <p:nvSpPr>
            <p:cNvPr id="11474" name="Google Shape;11474;p88"/>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8"/>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8"/>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8"/>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88"/>
          <p:cNvGrpSpPr/>
          <p:nvPr/>
        </p:nvGrpSpPr>
        <p:grpSpPr>
          <a:xfrm>
            <a:off x="3534700" y="1993107"/>
            <a:ext cx="358349" cy="355468"/>
            <a:chOff x="-33676975" y="2275050"/>
            <a:chExt cx="295375" cy="293000"/>
          </a:xfrm>
        </p:grpSpPr>
        <p:sp>
          <p:nvSpPr>
            <p:cNvPr id="11479" name="Google Shape;11479;p88"/>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8"/>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8"/>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88"/>
          <p:cNvGrpSpPr/>
          <p:nvPr/>
        </p:nvGrpSpPr>
        <p:grpSpPr>
          <a:xfrm>
            <a:off x="3537081" y="2448406"/>
            <a:ext cx="353587" cy="355013"/>
            <a:chOff x="-33673825" y="2634975"/>
            <a:chExt cx="291450" cy="292625"/>
          </a:xfrm>
        </p:grpSpPr>
        <p:sp>
          <p:nvSpPr>
            <p:cNvPr id="11483" name="Google Shape;11483;p88"/>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8"/>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88"/>
          <p:cNvGrpSpPr/>
          <p:nvPr/>
        </p:nvGrpSpPr>
        <p:grpSpPr>
          <a:xfrm>
            <a:off x="2205089" y="2915322"/>
            <a:ext cx="329687" cy="353648"/>
            <a:chOff x="-31874100" y="1939525"/>
            <a:chExt cx="271750" cy="291500"/>
          </a:xfrm>
        </p:grpSpPr>
        <p:sp>
          <p:nvSpPr>
            <p:cNvPr id="11486" name="Google Shape;11486;p88"/>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8"/>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88"/>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9" name="Google Shape;11489;p88"/>
          <p:cNvGrpSpPr/>
          <p:nvPr/>
        </p:nvGrpSpPr>
        <p:grpSpPr>
          <a:xfrm>
            <a:off x="2186451" y="3844343"/>
            <a:ext cx="366963" cy="352768"/>
            <a:chOff x="-31889075" y="2658950"/>
            <a:chExt cx="302475" cy="290775"/>
          </a:xfrm>
        </p:grpSpPr>
        <p:sp>
          <p:nvSpPr>
            <p:cNvPr id="11490" name="Google Shape;11490;p88"/>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8"/>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2" name="Google Shape;11492;p88"/>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3" name="Google Shape;11493;p88"/>
          <p:cNvGrpSpPr/>
          <p:nvPr/>
        </p:nvGrpSpPr>
        <p:grpSpPr>
          <a:xfrm>
            <a:off x="1747421" y="1534571"/>
            <a:ext cx="354527" cy="355498"/>
            <a:chOff x="-35136450" y="1912725"/>
            <a:chExt cx="292225" cy="293025"/>
          </a:xfrm>
        </p:grpSpPr>
        <p:sp>
          <p:nvSpPr>
            <p:cNvPr id="11494" name="Google Shape;11494;p88"/>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8"/>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8"/>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88"/>
          <p:cNvGrpSpPr/>
          <p:nvPr/>
        </p:nvGrpSpPr>
        <p:grpSpPr>
          <a:xfrm>
            <a:off x="1747891" y="1993790"/>
            <a:ext cx="353587" cy="354103"/>
            <a:chOff x="-35134875" y="2272675"/>
            <a:chExt cx="291450" cy="291875"/>
          </a:xfrm>
        </p:grpSpPr>
        <p:sp>
          <p:nvSpPr>
            <p:cNvPr id="11498" name="Google Shape;11498;p88"/>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8"/>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8"/>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8"/>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8"/>
          <p:cNvGrpSpPr/>
          <p:nvPr/>
        </p:nvGrpSpPr>
        <p:grpSpPr>
          <a:xfrm>
            <a:off x="1789458" y="2449119"/>
            <a:ext cx="270453" cy="353587"/>
            <a:chOff x="-35101800" y="2631050"/>
            <a:chExt cx="222925" cy="291450"/>
          </a:xfrm>
        </p:grpSpPr>
        <p:sp>
          <p:nvSpPr>
            <p:cNvPr id="11503" name="Google Shape;11503;p88"/>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8"/>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8"/>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8"/>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7" name="Google Shape;11507;p88"/>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88"/>
          <p:cNvGrpSpPr/>
          <p:nvPr/>
        </p:nvGrpSpPr>
        <p:grpSpPr>
          <a:xfrm>
            <a:off x="3977510" y="1993107"/>
            <a:ext cx="353587" cy="355468"/>
            <a:chOff x="-33314675" y="2275050"/>
            <a:chExt cx="291450" cy="293000"/>
          </a:xfrm>
        </p:grpSpPr>
        <p:sp>
          <p:nvSpPr>
            <p:cNvPr id="11509" name="Google Shape;11509;p88"/>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8"/>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8"/>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2" name="Google Shape;11512;p88"/>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3" name="Google Shape;11513;p88"/>
          <p:cNvGrpSpPr/>
          <p:nvPr/>
        </p:nvGrpSpPr>
        <p:grpSpPr>
          <a:xfrm>
            <a:off x="2639701" y="2915367"/>
            <a:ext cx="353587" cy="353557"/>
            <a:chOff x="-31523625" y="1939525"/>
            <a:chExt cx="291450" cy="291425"/>
          </a:xfrm>
        </p:grpSpPr>
        <p:sp>
          <p:nvSpPr>
            <p:cNvPr id="11514" name="Google Shape;11514;p88"/>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8"/>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8"/>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8"/>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8"/>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8"/>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8"/>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8"/>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8"/>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8"/>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8"/>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88"/>
          <p:cNvGrpSpPr/>
          <p:nvPr/>
        </p:nvGrpSpPr>
        <p:grpSpPr>
          <a:xfrm>
            <a:off x="2638746" y="3383568"/>
            <a:ext cx="355498" cy="353587"/>
            <a:chOff x="-31523625" y="2298675"/>
            <a:chExt cx="293025" cy="291450"/>
          </a:xfrm>
        </p:grpSpPr>
        <p:sp>
          <p:nvSpPr>
            <p:cNvPr id="11526" name="Google Shape;11526;p88"/>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8"/>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8"/>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9" name="Google Shape;11529;p88"/>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8"/>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88"/>
          <p:cNvGrpSpPr/>
          <p:nvPr/>
        </p:nvGrpSpPr>
        <p:grpSpPr>
          <a:xfrm>
            <a:off x="2205934" y="1535542"/>
            <a:ext cx="331598" cy="353557"/>
            <a:chOff x="-34767825" y="1914325"/>
            <a:chExt cx="273325" cy="291425"/>
          </a:xfrm>
        </p:grpSpPr>
        <p:sp>
          <p:nvSpPr>
            <p:cNvPr id="11532" name="Google Shape;11532;p88"/>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8"/>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8"/>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8"/>
          <p:cNvGrpSpPr/>
          <p:nvPr/>
        </p:nvGrpSpPr>
        <p:grpSpPr>
          <a:xfrm>
            <a:off x="2193513" y="1993092"/>
            <a:ext cx="356438" cy="355498"/>
            <a:chOff x="-34778075" y="2272675"/>
            <a:chExt cx="293800" cy="293025"/>
          </a:xfrm>
        </p:grpSpPr>
        <p:sp>
          <p:nvSpPr>
            <p:cNvPr id="11536" name="Google Shape;11536;p88"/>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8"/>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8"/>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88"/>
          <p:cNvGrpSpPr/>
          <p:nvPr/>
        </p:nvGrpSpPr>
        <p:grpSpPr>
          <a:xfrm>
            <a:off x="2194939" y="2449119"/>
            <a:ext cx="353587" cy="353587"/>
            <a:chOff x="-34776500" y="2631825"/>
            <a:chExt cx="291450" cy="291450"/>
          </a:xfrm>
        </p:grpSpPr>
        <p:sp>
          <p:nvSpPr>
            <p:cNvPr id="11540" name="Google Shape;11540;p88"/>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8"/>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8"/>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88"/>
          <p:cNvGrpSpPr/>
          <p:nvPr/>
        </p:nvGrpSpPr>
        <p:grpSpPr>
          <a:xfrm>
            <a:off x="853628" y="2912973"/>
            <a:ext cx="354527" cy="358349"/>
            <a:chOff x="-32956300" y="1915900"/>
            <a:chExt cx="292225" cy="295375"/>
          </a:xfrm>
        </p:grpSpPr>
        <p:sp>
          <p:nvSpPr>
            <p:cNvPr id="11544" name="Google Shape;11544;p88"/>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8"/>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88"/>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8"/>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8" name="Google Shape;11548;p88"/>
          <p:cNvGrpSpPr/>
          <p:nvPr/>
        </p:nvGrpSpPr>
        <p:grpSpPr>
          <a:xfrm>
            <a:off x="3081101" y="2915367"/>
            <a:ext cx="356438" cy="353557"/>
            <a:chOff x="-31166825" y="1939525"/>
            <a:chExt cx="293800" cy="291425"/>
          </a:xfrm>
        </p:grpSpPr>
        <p:sp>
          <p:nvSpPr>
            <p:cNvPr id="11549" name="Google Shape;11549;p88"/>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8"/>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8"/>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8"/>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8"/>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8"/>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8"/>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8"/>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8"/>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8"/>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8"/>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88"/>
          <p:cNvGrpSpPr/>
          <p:nvPr/>
        </p:nvGrpSpPr>
        <p:grpSpPr>
          <a:xfrm>
            <a:off x="3082057" y="3383295"/>
            <a:ext cx="354527" cy="354133"/>
            <a:chOff x="-31165250" y="2298675"/>
            <a:chExt cx="292225" cy="291900"/>
          </a:xfrm>
        </p:grpSpPr>
        <p:sp>
          <p:nvSpPr>
            <p:cNvPr id="11561" name="Google Shape;11561;p88"/>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8"/>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8"/>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8"/>
          <p:cNvGrpSpPr/>
          <p:nvPr/>
        </p:nvGrpSpPr>
        <p:grpSpPr>
          <a:xfrm>
            <a:off x="3082542" y="3843949"/>
            <a:ext cx="353557" cy="353557"/>
            <a:chOff x="-31164450" y="2657050"/>
            <a:chExt cx="291425" cy="291425"/>
          </a:xfrm>
        </p:grpSpPr>
        <p:sp>
          <p:nvSpPr>
            <p:cNvPr id="11565" name="Google Shape;11565;p88"/>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8"/>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8"/>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8"/>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9" name="Google Shape;11569;p88"/>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0" name="Google Shape;11570;p88"/>
          <p:cNvGrpSpPr/>
          <p:nvPr/>
        </p:nvGrpSpPr>
        <p:grpSpPr>
          <a:xfrm>
            <a:off x="2632987" y="1535178"/>
            <a:ext cx="358349" cy="354285"/>
            <a:chOff x="-34421275" y="1912725"/>
            <a:chExt cx="295375" cy="292025"/>
          </a:xfrm>
        </p:grpSpPr>
        <p:sp>
          <p:nvSpPr>
            <p:cNvPr id="11571" name="Google Shape;11571;p88"/>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8"/>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88"/>
          <p:cNvGrpSpPr/>
          <p:nvPr/>
        </p:nvGrpSpPr>
        <p:grpSpPr>
          <a:xfrm>
            <a:off x="2632032" y="1993093"/>
            <a:ext cx="360260" cy="355498"/>
            <a:chOff x="-34418125" y="2271100"/>
            <a:chExt cx="296950" cy="293025"/>
          </a:xfrm>
        </p:grpSpPr>
        <p:sp>
          <p:nvSpPr>
            <p:cNvPr id="11574" name="Google Shape;11574;p88"/>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8"/>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8"/>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8"/>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8"/>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88"/>
          <p:cNvGrpSpPr/>
          <p:nvPr/>
        </p:nvGrpSpPr>
        <p:grpSpPr>
          <a:xfrm>
            <a:off x="2632987" y="2449119"/>
            <a:ext cx="358349" cy="353587"/>
            <a:chOff x="-34421275" y="2631050"/>
            <a:chExt cx="295375" cy="291450"/>
          </a:xfrm>
        </p:grpSpPr>
        <p:sp>
          <p:nvSpPr>
            <p:cNvPr id="11580" name="Google Shape;11580;p88"/>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8"/>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8"/>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8"/>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4" name="Google Shape;11584;p88"/>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8"/>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8"/>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7" name="Google Shape;11587;p88"/>
          <p:cNvGrpSpPr/>
          <p:nvPr/>
        </p:nvGrpSpPr>
        <p:grpSpPr>
          <a:xfrm>
            <a:off x="3537620" y="2915837"/>
            <a:ext cx="353587" cy="352617"/>
            <a:chOff x="-30805300" y="1938725"/>
            <a:chExt cx="291450" cy="290650"/>
          </a:xfrm>
        </p:grpSpPr>
        <p:sp>
          <p:nvSpPr>
            <p:cNvPr id="11588" name="Google Shape;11588;p88"/>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8"/>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88"/>
          <p:cNvGrpSpPr/>
          <p:nvPr/>
        </p:nvGrpSpPr>
        <p:grpSpPr>
          <a:xfrm>
            <a:off x="3538105" y="3383765"/>
            <a:ext cx="352617" cy="353193"/>
            <a:chOff x="-30805300" y="2298675"/>
            <a:chExt cx="290650" cy="291125"/>
          </a:xfrm>
        </p:grpSpPr>
        <p:sp>
          <p:nvSpPr>
            <p:cNvPr id="11591" name="Google Shape;11591;p88"/>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8"/>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8"/>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8"/>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88"/>
          <p:cNvGrpSpPr/>
          <p:nvPr/>
        </p:nvGrpSpPr>
        <p:grpSpPr>
          <a:xfrm>
            <a:off x="3537635" y="3843949"/>
            <a:ext cx="353557" cy="353557"/>
            <a:chOff x="-30806075" y="2657050"/>
            <a:chExt cx="291425" cy="291425"/>
          </a:xfrm>
        </p:grpSpPr>
        <p:sp>
          <p:nvSpPr>
            <p:cNvPr id="11596" name="Google Shape;11596;p88"/>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8"/>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8"/>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88"/>
          <p:cNvGrpSpPr/>
          <p:nvPr/>
        </p:nvGrpSpPr>
        <p:grpSpPr>
          <a:xfrm>
            <a:off x="2639681" y="4301756"/>
            <a:ext cx="353557" cy="353557"/>
            <a:chOff x="-30064925" y="2332550"/>
            <a:chExt cx="291425" cy="291425"/>
          </a:xfrm>
        </p:grpSpPr>
        <p:sp>
          <p:nvSpPr>
            <p:cNvPr id="11600" name="Google Shape;11600;p88"/>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8"/>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8"/>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88"/>
          <p:cNvGrpSpPr/>
          <p:nvPr/>
        </p:nvGrpSpPr>
        <p:grpSpPr>
          <a:xfrm>
            <a:off x="3983068" y="2911256"/>
            <a:ext cx="348855" cy="347879"/>
            <a:chOff x="2821450" y="2957850"/>
            <a:chExt cx="259275" cy="258550"/>
          </a:xfrm>
        </p:grpSpPr>
        <p:sp>
          <p:nvSpPr>
            <p:cNvPr id="11604" name="Google Shape;11604;p88"/>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8"/>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8"/>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607" name="Google Shape;11607;p88"/>
          <p:cNvGrpSpPr/>
          <p:nvPr/>
        </p:nvGrpSpPr>
        <p:grpSpPr>
          <a:xfrm>
            <a:off x="4858100" y="1532274"/>
            <a:ext cx="361090" cy="361090"/>
            <a:chOff x="-57970450" y="1903275"/>
            <a:chExt cx="318225" cy="318225"/>
          </a:xfrm>
        </p:grpSpPr>
        <p:sp>
          <p:nvSpPr>
            <p:cNvPr id="11608" name="Google Shape;11608;p88"/>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8"/>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8"/>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8"/>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88"/>
          <p:cNvGrpSpPr/>
          <p:nvPr/>
        </p:nvGrpSpPr>
        <p:grpSpPr>
          <a:xfrm>
            <a:off x="4880000" y="2008231"/>
            <a:ext cx="317290" cy="359303"/>
            <a:chOff x="-57950750" y="2296300"/>
            <a:chExt cx="279625" cy="316650"/>
          </a:xfrm>
        </p:grpSpPr>
        <p:sp>
          <p:nvSpPr>
            <p:cNvPr id="11613" name="Google Shape;11613;p88"/>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8"/>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8"/>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8"/>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88"/>
          <p:cNvGrpSpPr/>
          <p:nvPr/>
        </p:nvGrpSpPr>
        <p:grpSpPr>
          <a:xfrm>
            <a:off x="4858214" y="2459907"/>
            <a:ext cx="360863" cy="360211"/>
            <a:chOff x="-57969675" y="2687750"/>
            <a:chExt cx="318025" cy="317450"/>
          </a:xfrm>
        </p:grpSpPr>
        <p:sp>
          <p:nvSpPr>
            <p:cNvPr id="11618" name="Google Shape;11618;p88"/>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8"/>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8"/>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8"/>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8"/>
          <p:cNvGrpSpPr/>
          <p:nvPr/>
        </p:nvGrpSpPr>
        <p:grpSpPr>
          <a:xfrm>
            <a:off x="7067397" y="1532274"/>
            <a:ext cx="363785" cy="361090"/>
            <a:chOff x="-56012425" y="1903275"/>
            <a:chExt cx="320600" cy="318225"/>
          </a:xfrm>
        </p:grpSpPr>
        <p:sp>
          <p:nvSpPr>
            <p:cNvPr id="11623" name="Google Shape;11623;p88"/>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8"/>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88"/>
          <p:cNvGrpSpPr/>
          <p:nvPr/>
        </p:nvGrpSpPr>
        <p:grpSpPr>
          <a:xfrm>
            <a:off x="7068290" y="2006443"/>
            <a:ext cx="361998" cy="361998"/>
            <a:chOff x="-56010850" y="2294725"/>
            <a:chExt cx="319025" cy="319025"/>
          </a:xfrm>
        </p:grpSpPr>
        <p:sp>
          <p:nvSpPr>
            <p:cNvPr id="11626" name="Google Shape;11626;p88"/>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8"/>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8"/>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8"/>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88"/>
          <p:cNvGrpSpPr/>
          <p:nvPr/>
        </p:nvGrpSpPr>
        <p:grpSpPr>
          <a:xfrm>
            <a:off x="7068305" y="2459027"/>
            <a:ext cx="361969" cy="361090"/>
            <a:chOff x="-56010050" y="2686975"/>
            <a:chExt cx="319000" cy="318225"/>
          </a:xfrm>
        </p:grpSpPr>
        <p:sp>
          <p:nvSpPr>
            <p:cNvPr id="11631" name="Google Shape;11631;p88"/>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8"/>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8"/>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8"/>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88"/>
          <p:cNvGrpSpPr/>
          <p:nvPr/>
        </p:nvGrpSpPr>
        <p:grpSpPr>
          <a:xfrm>
            <a:off x="5753801" y="2911936"/>
            <a:ext cx="361998" cy="361090"/>
            <a:chOff x="-54081175" y="1903275"/>
            <a:chExt cx="319025" cy="318225"/>
          </a:xfrm>
        </p:grpSpPr>
        <p:sp>
          <p:nvSpPr>
            <p:cNvPr id="11636" name="Google Shape;11636;p88"/>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8"/>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8"/>
          <p:cNvGrpSpPr/>
          <p:nvPr/>
        </p:nvGrpSpPr>
        <p:grpSpPr>
          <a:xfrm>
            <a:off x="5776154" y="3365399"/>
            <a:ext cx="317290" cy="360211"/>
            <a:chOff x="-54063050" y="2296300"/>
            <a:chExt cx="279625" cy="317450"/>
          </a:xfrm>
        </p:grpSpPr>
        <p:sp>
          <p:nvSpPr>
            <p:cNvPr id="11639" name="Google Shape;11639;p88"/>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8"/>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8"/>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8"/>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8"/>
          <p:cNvGrpSpPr/>
          <p:nvPr/>
        </p:nvGrpSpPr>
        <p:grpSpPr>
          <a:xfrm>
            <a:off x="5776154" y="3829461"/>
            <a:ext cx="317290" cy="361033"/>
            <a:chOff x="-54061475" y="2685450"/>
            <a:chExt cx="279625" cy="318175"/>
          </a:xfrm>
        </p:grpSpPr>
        <p:sp>
          <p:nvSpPr>
            <p:cNvPr id="11644" name="Google Shape;11644;p88"/>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8"/>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8"/>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8"/>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88"/>
          <p:cNvGrpSpPr/>
          <p:nvPr/>
        </p:nvGrpSpPr>
        <p:grpSpPr>
          <a:xfrm>
            <a:off x="8029690" y="2921780"/>
            <a:ext cx="275278" cy="361969"/>
            <a:chOff x="-52074300" y="1911950"/>
            <a:chExt cx="242600" cy="319000"/>
          </a:xfrm>
        </p:grpSpPr>
        <p:sp>
          <p:nvSpPr>
            <p:cNvPr id="11649" name="Google Shape;11649;p88"/>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8"/>
          <p:cNvGrpSpPr/>
          <p:nvPr/>
        </p:nvGrpSpPr>
        <p:grpSpPr>
          <a:xfrm>
            <a:off x="5287689" y="1533182"/>
            <a:ext cx="361998" cy="361090"/>
            <a:chOff x="-57578225" y="1904075"/>
            <a:chExt cx="319025" cy="318225"/>
          </a:xfrm>
        </p:grpSpPr>
        <p:sp>
          <p:nvSpPr>
            <p:cNvPr id="11654" name="Google Shape;11654;p88"/>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8"/>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8"/>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88"/>
          <p:cNvGrpSpPr/>
          <p:nvPr/>
        </p:nvGrpSpPr>
        <p:grpSpPr>
          <a:xfrm>
            <a:off x="5310042" y="2006443"/>
            <a:ext cx="317290" cy="361090"/>
            <a:chOff x="-57558525" y="2294725"/>
            <a:chExt cx="279625" cy="318225"/>
          </a:xfrm>
        </p:grpSpPr>
        <p:sp>
          <p:nvSpPr>
            <p:cNvPr id="11659" name="Google Shape;11659;p88"/>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8"/>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8"/>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8"/>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8"/>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8"/>
          <p:cNvGrpSpPr/>
          <p:nvPr/>
        </p:nvGrpSpPr>
        <p:grpSpPr>
          <a:xfrm>
            <a:off x="5285901" y="2459027"/>
            <a:ext cx="365572" cy="361969"/>
            <a:chOff x="-57579800" y="2686975"/>
            <a:chExt cx="322175" cy="319000"/>
          </a:xfrm>
        </p:grpSpPr>
        <p:sp>
          <p:nvSpPr>
            <p:cNvPr id="11665" name="Google Shape;11665;p88"/>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8"/>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88"/>
          <p:cNvGrpSpPr/>
          <p:nvPr/>
        </p:nvGrpSpPr>
        <p:grpSpPr>
          <a:xfrm>
            <a:off x="7510682" y="2006443"/>
            <a:ext cx="367359" cy="361090"/>
            <a:chOff x="-55620975" y="2294725"/>
            <a:chExt cx="323750" cy="318225"/>
          </a:xfrm>
        </p:grpSpPr>
        <p:sp>
          <p:nvSpPr>
            <p:cNvPr id="11668" name="Google Shape;11668;p88"/>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8"/>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8"/>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8"/>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8"/>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88"/>
          <p:cNvGrpSpPr/>
          <p:nvPr/>
        </p:nvGrpSpPr>
        <p:grpSpPr>
          <a:xfrm>
            <a:off x="7512923" y="2458942"/>
            <a:ext cx="362877" cy="361175"/>
            <a:chOff x="-55620175" y="2686900"/>
            <a:chExt cx="319800" cy="318300"/>
          </a:xfrm>
        </p:grpSpPr>
        <p:sp>
          <p:nvSpPr>
            <p:cNvPr id="11675" name="Google Shape;11675;p88"/>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8"/>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8"/>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88"/>
          <p:cNvGrpSpPr/>
          <p:nvPr/>
        </p:nvGrpSpPr>
        <p:grpSpPr>
          <a:xfrm>
            <a:off x="6198887" y="2911936"/>
            <a:ext cx="361969" cy="361090"/>
            <a:chOff x="-53690500" y="1903275"/>
            <a:chExt cx="319000" cy="318225"/>
          </a:xfrm>
        </p:grpSpPr>
        <p:sp>
          <p:nvSpPr>
            <p:cNvPr id="11680" name="Google Shape;11680;p88"/>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8"/>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8"/>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88"/>
          <p:cNvGrpSpPr/>
          <p:nvPr/>
        </p:nvGrpSpPr>
        <p:grpSpPr>
          <a:xfrm>
            <a:off x="6221226" y="3365399"/>
            <a:ext cx="317290" cy="359303"/>
            <a:chOff x="-53670800" y="2296300"/>
            <a:chExt cx="279625" cy="316650"/>
          </a:xfrm>
        </p:grpSpPr>
        <p:sp>
          <p:nvSpPr>
            <p:cNvPr id="11685" name="Google Shape;11685;p88"/>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8"/>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8"/>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88"/>
          <p:cNvGrpSpPr/>
          <p:nvPr/>
        </p:nvGrpSpPr>
        <p:grpSpPr>
          <a:xfrm>
            <a:off x="6198887" y="3830738"/>
            <a:ext cx="361969" cy="361544"/>
            <a:chOff x="-53690500" y="2686575"/>
            <a:chExt cx="319000" cy="318625"/>
          </a:xfrm>
        </p:grpSpPr>
        <p:sp>
          <p:nvSpPr>
            <p:cNvPr id="11690" name="Google Shape;11690;p88"/>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8"/>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8"/>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8"/>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8"/>
          <p:cNvGrpSpPr/>
          <p:nvPr/>
        </p:nvGrpSpPr>
        <p:grpSpPr>
          <a:xfrm>
            <a:off x="8008669" y="3373598"/>
            <a:ext cx="317319" cy="360948"/>
            <a:chOff x="-52092425" y="2303525"/>
            <a:chExt cx="279650" cy="318100"/>
          </a:xfrm>
        </p:grpSpPr>
        <p:sp>
          <p:nvSpPr>
            <p:cNvPr id="11695" name="Google Shape;11695;p88"/>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8"/>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8"/>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8"/>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8"/>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88"/>
          <p:cNvGrpSpPr/>
          <p:nvPr/>
        </p:nvGrpSpPr>
        <p:grpSpPr>
          <a:xfrm>
            <a:off x="5727728" y="1534061"/>
            <a:ext cx="363756" cy="361090"/>
            <a:chOff x="-57189125" y="1904850"/>
            <a:chExt cx="320575" cy="318225"/>
          </a:xfrm>
        </p:grpSpPr>
        <p:sp>
          <p:nvSpPr>
            <p:cNvPr id="11701" name="Google Shape;11701;p88"/>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8"/>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88"/>
          <p:cNvGrpSpPr/>
          <p:nvPr/>
        </p:nvGrpSpPr>
        <p:grpSpPr>
          <a:xfrm>
            <a:off x="5728621" y="2028797"/>
            <a:ext cx="361969" cy="316411"/>
            <a:chOff x="-57187550" y="2314425"/>
            <a:chExt cx="319000" cy="278850"/>
          </a:xfrm>
        </p:grpSpPr>
        <p:sp>
          <p:nvSpPr>
            <p:cNvPr id="11707" name="Google Shape;11707;p88"/>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8"/>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8"/>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8"/>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8"/>
          <p:cNvGrpSpPr/>
          <p:nvPr/>
        </p:nvGrpSpPr>
        <p:grpSpPr>
          <a:xfrm>
            <a:off x="5745585" y="2458346"/>
            <a:ext cx="328042" cy="361771"/>
            <a:chOff x="-57172600" y="2686375"/>
            <a:chExt cx="289100" cy="318825"/>
          </a:xfrm>
        </p:grpSpPr>
        <p:sp>
          <p:nvSpPr>
            <p:cNvPr id="11712" name="Google Shape;11712;p88"/>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8"/>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88"/>
          <p:cNvGrpSpPr/>
          <p:nvPr/>
        </p:nvGrpSpPr>
        <p:grpSpPr>
          <a:xfrm>
            <a:off x="7958434" y="1532274"/>
            <a:ext cx="361090" cy="359303"/>
            <a:chOff x="-55225575" y="1903275"/>
            <a:chExt cx="318225" cy="316650"/>
          </a:xfrm>
        </p:grpSpPr>
        <p:sp>
          <p:nvSpPr>
            <p:cNvPr id="11715" name="Google Shape;11715;p88"/>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8"/>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8"/>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88"/>
          <p:cNvGrpSpPr/>
          <p:nvPr/>
        </p:nvGrpSpPr>
        <p:grpSpPr>
          <a:xfrm>
            <a:off x="7969611" y="2008231"/>
            <a:ext cx="338736" cy="359303"/>
            <a:chOff x="-55217700" y="2296300"/>
            <a:chExt cx="298525" cy="316650"/>
          </a:xfrm>
        </p:grpSpPr>
        <p:sp>
          <p:nvSpPr>
            <p:cNvPr id="11721" name="Google Shape;11721;p88"/>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8"/>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8"/>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88"/>
          <p:cNvGrpSpPr/>
          <p:nvPr/>
        </p:nvGrpSpPr>
        <p:grpSpPr>
          <a:xfrm>
            <a:off x="7957541" y="2460814"/>
            <a:ext cx="362877" cy="359303"/>
            <a:chOff x="-55229525" y="2688550"/>
            <a:chExt cx="319800" cy="316650"/>
          </a:xfrm>
        </p:grpSpPr>
        <p:sp>
          <p:nvSpPr>
            <p:cNvPr id="11726" name="Google Shape;11726;p88"/>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8"/>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88"/>
          <p:cNvGrpSpPr/>
          <p:nvPr/>
        </p:nvGrpSpPr>
        <p:grpSpPr>
          <a:xfrm>
            <a:off x="6653760" y="2911936"/>
            <a:ext cx="338765" cy="361090"/>
            <a:chOff x="-53288825" y="1903275"/>
            <a:chExt cx="298550" cy="318225"/>
          </a:xfrm>
        </p:grpSpPr>
        <p:sp>
          <p:nvSpPr>
            <p:cNvPr id="11731" name="Google Shape;11731;p88"/>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8"/>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8"/>
          <p:cNvGrpSpPr/>
          <p:nvPr/>
        </p:nvGrpSpPr>
        <p:grpSpPr>
          <a:xfrm>
            <a:off x="6642143" y="3363612"/>
            <a:ext cx="361998" cy="361090"/>
            <a:chOff x="-53299850" y="2294725"/>
            <a:chExt cx="319025" cy="318225"/>
          </a:xfrm>
        </p:grpSpPr>
        <p:sp>
          <p:nvSpPr>
            <p:cNvPr id="11735" name="Google Shape;11735;p88"/>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8"/>
          <p:cNvGrpSpPr/>
          <p:nvPr/>
        </p:nvGrpSpPr>
        <p:grpSpPr>
          <a:xfrm>
            <a:off x="6664936" y="3832071"/>
            <a:ext cx="316411" cy="360211"/>
            <a:chOff x="-53278575" y="2687750"/>
            <a:chExt cx="278850" cy="317450"/>
          </a:xfrm>
        </p:grpSpPr>
        <p:sp>
          <p:nvSpPr>
            <p:cNvPr id="11738" name="Google Shape;11738;p88"/>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8"/>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88"/>
          <p:cNvGrpSpPr/>
          <p:nvPr/>
        </p:nvGrpSpPr>
        <p:grpSpPr>
          <a:xfrm>
            <a:off x="7986330" y="3831759"/>
            <a:ext cx="361998" cy="362310"/>
            <a:chOff x="-52101875" y="2687475"/>
            <a:chExt cx="319025" cy="319300"/>
          </a:xfrm>
        </p:grpSpPr>
        <p:sp>
          <p:nvSpPr>
            <p:cNvPr id="11743" name="Google Shape;11743;p88"/>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8"/>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8"/>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8"/>
          <p:cNvGrpSpPr/>
          <p:nvPr/>
        </p:nvGrpSpPr>
        <p:grpSpPr>
          <a:xfrm>
            <a:off x="6201079" y="1533182"/>
            <a:ext cx="317290" cy="361090"/>
            <a:chOff x="-56774050" y="1904075"/>
            <a:chExt cx="279625" cy="318225"/>
          </a:xfrm>
        </p:grpSpPr>
        <p:sp>
          <p:nvSpPr>
            <p:cNvPr id="11748" name="Google Shape;11748;p88"/>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8"/>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88"/>
          <p:cNvGrpSpPr/>
          <p:nvPr/>
        </p:nvGrpSpPr>
        <p:grpSpPr>
          <a:xfrm>
            <a:off x="6201079" y="2006443"/>
            <a:ext cx="317290" cy="361090"/>
            <a:chOff x="-56774850" y="2294725"/>
            <a:chExt cx="279625" cy="318225"/>
          </a:xfrm>
        </p:grpSpPr>
        <p:sp>
          <p:nvSpPr>
            <p:cNvPr id="11751" name="Google Shape;11751;p88"/>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8"/>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88"/>
          <p:cNvGrpSpPr/>
          <p:nvPr/>
        </p:nvGrpSpPr>
        <p:grpSpPr>
          <a:xfrm>
            <a:off x="6222086" y="2459027"/>
            <a:ext cx="275278" cy="360182"/>
            <a:chOff x="-56756725" y="2686975"/>
            <a:chExt cx="242600" cy="317425"/>
          </a:xfrm>
        </p:grpSpPr>
        <p:sp>
          <p:nvSpPr>
            <p:cNvPr id="11755" name="Google Shape;11755;p88"/>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8"/>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88"/>
          <p:cNvGrpSpPr/>
          <p:nvPr/>
        </p:nvGrpSpPr>
        <p:grpSpPr>
          <a:xfrm>
            <a:off x="4870518" y="2911936"/>
            <a:ext cx="337346" cy="361998"/>
            <a:chOff x="-54826975" y="1903275"/>
            <a:chExt cx="297300" cy="319025"/>
          </a:xfrm>
        </p:grpSpPr>
        <p:sp>
          <p:nvSpPr>
            <p:cNvPr id="11759" name="Google Shape;11759;p88"/>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8"/>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8"/>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88"/>
          <p:cNvGrpSpPr/>
          <p:nvPr/>
        </p:nvGrpSpPr>
        <p:grpSpPr>
          <a:xfrm>
            <a:off x="4858206" y="3365399"/>
            <a:ext cx="361969" cy="359274"/>
            <a:chOff x="-54836500" y="2296300"/>
            <a:chExt cx="319000" cy="316625"/>
          </a:xfrm>
        </p:grpSpPr>
        <p:sp>
          <p:nvSpPr>
            <p:cNvPr id="11763" name="Google Shape;11763;p88"/>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8"/>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8"/>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8"/>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88"/>
          <p:cNvGrpSpPr/>
          <p:nvPr/>
        </p:nvGrpSpPr>
        <p:grpSpPr>
          <a:xfrm>
            <a:off x="4879652" y="3832071"/>
            <a:ext cx="319078" cy="361090"/>
            <a:chOff x="-54817600" y="2687750"/>
            <a:chExt cx="281200" cy="318225"/>
          </a:xfrm>
        </p:grpSpPr>
        <p:sp>
          <p:nvSpPr>
            <p:cNvPr id="11768" name="Google Shape;11768;p88"/>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8"/>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8"/>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88"/>
          <p:cNvGrpSpPr/>
          <p:nvPr/>
        </p:nvGrpSpPr>
        <p:grpSpPr>
          <a:xfrm>
            <a:off x="7110476" y="2911936"/>
            <a:ext cx="317290" cy="359303"/>
            <a:chOff x="-52887125" y="1903275"/>
            <a:chExt cx="279625" cy="316650"/>
          </a:xfrm>
        </p:grpSpPr>
        <p:sp>
          <p:nvSpPr>
            <p:cNvPr id="11773" name="Google Shape;11773;p88"/>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88"/>
          <p:cNvGrpSpPr/>
          <p:nvPr/>
        </p:nvGrpSpPr>
        <p:grpSpPr>
          <a:xfrm>
            <a:off x="7089030" y="3362733"/>
            <a:ext cx="360182" cy="361969"/>
            <a:chOff x="-52906025" y="2293950"/>
            <a:chExt cx="317425" cy="319000"/>
          </a:xfrm>
        </p:grpSpPr>
        <p:sp>
          <p:nvSpPr>
            <p:cNvPr id="11776" name="Google Shape;11776;p88"/>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8"/>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88"/>
          <p:cNvGrpSpPr/>
          <p:nvPr/>
        </p:nvGrpSpPr>
        <p:grpSpPr>
          <a:xfrm>
            <a:off x="7110476" y="3831192"/>
            <a:ext cx="317290" cy="361090"/>
            <a:chOff x="-52887125" y="2686975"/>
            <a:chExt cx="279625" cy="318225"/>
          </a:xfrm>
        </p:grpSpPr>
        <p:sp>
          <p:nvSpPr>
            <p:cNvPr id="11780" name="Google Shape;11780;p88"/>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8"/>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88"/>
          <p:cNvGrpSpPr/>
          <p:nvPr/>
        </p:nvGrpSpPr>
        <p:grpSpPr>
          <a:xfrm>
            <a:off x="6220848" y="4290810"/>
            <a:ext cx="318170" cy="359303"/>
            <a:chOff x="-51722225" y="1915100"/>
            <a:chExt cx="280400" cy="316650"/>
          </a:xfrm>
        </p:grpSpPr>
        <p:sp>
          <p:nvSpPr>
            <p:cNvPr id="11785" name="Google Shape;11785;p88"/>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8"/>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8"/>
          <p:cNvGrpSpPr/>
          <p:nvPr/>
        </p:nvGrpSpPr>
        <p:grpSpPr>
          <a:xfrm>
            <a:off x="6616678" y="1531508"/>
            <a:ext cx="370905" cy="360976"/>
            <a:chOff x="-56407800" y="1902600"/>
            <a:chExt cx="326875" cy="318125"/>
          </a:xfrm>
        </p:grpSpPr>
        <p:sp>
          <p:nvSpPr>
            <p:cNvPr id="11790" name="Google Shape;11790;p88"/>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8"/>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8"/>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88"/>
          <p:cNvGrpSpPr/>
          <p:nvPr/>
        </p:nvGrpSpPr>
        <p:grpSpPr>
          <a:xfrm>
            <a:off x="6622479" y="2018074"/>
            <a:ext cx="359303" cy="338736"/>
            <a:chOff x="-56401500" y="2304975"/>
            <a:chExt cx="316650" cy="298525"/>
          </a:xfrm>
        </p:grpSpPr>
        <p:sp>
          <p:nvSpPr>
            <p:cNvPr id="11794" name="Google Shape;11794;p88"/>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8"/>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88"/>
          <p:cNvGrpSpPr/>
          <p:nvPr/>
        </p:nvGrpSpPr>
        <p:grpSpPr>
          <a:xfrm>
            <a:off x="5328863" y="2910149"/>
            <a:ext cx="319985" cy="361090"/>
            <a:chOff x="-54426150" y="1901700"/>
            <a:chExt cx="282000" cy="318225"/>
          </a:xfrm>
        </p:grpSpPr>
        <p:sp>
          <p:nvSpPr>
            <p:cNvPr id="11799" name="Google Shape;11799;p88"/>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8"/>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88"/>
          <p:cNvGrpSpPr/>
          <p:nvPr/>
        </p:nvGrpSpPr>
        <p:grpSpPr>
          <a:xfrm>
            <a:off x="5328863" y="3363612"/>
            <a:ext cx="319985" cy="361998"/>
            <a:chOff x="-54426150" y="2294725"/>
            <a:chExt cx="282000" cy="319025"/>
          </a:xfrm>
        </p:grpSpPr>
        <p:sp>
          <p:nvSpPr>
            <p:cNvPr id="11804" name="Google Shape;11804;p88"/>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8"/>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8"/>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8"/>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8"/>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88"/>
          <p:cNvGrpSpPr/>
          <p:nvPr/>
        </p:nvGrpSpPr>
        <p:grpSpPr>
          <a:xfrm>
            <a:off x="5327076" y="3831192"/>
            <a:ext cx="323560" cy="361969"/>
            <a:chOff x="-54427725" y="2686975"/>
            <a:chExt cx="285150" cy="319000"/>
          </a:xfrm>
        </p:grpSpPr>
        <p:sp>
          <p:nvSpPr>
            <p:cNvPr id="11810" name="Google Shape;11810;p88"/>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8"/>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8"/>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8"/>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88"/>
          <p:cNvGrpSpPr/>
          <p:nvPr/>
        </p:nvGrpSpPr>
        <p:grpSpPr>
          <a:xfrm>
            <a:off x="7533634" y="2912163"/>
            <a:ext cx="359303" cy="359984"/>
            <a:chOff x="-52513800" y="1903475"/>
            <a:chExt cx="316650" cy="317250"/>
          </a:xfrm>
        </p:grpSpPr>
        <p:sp>
          <p:nvSpPr>
            <p:cNvPr id="11816" name="Google Shape;11816;p88"/>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8"/>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8"/>
          <p:cNvGrpSpPr/>
          <p:nvPr/>
        </p:nvGrpSpPr>
        <p:grpSpPr>
          <a:xfrm>
            <a:off x="7543464" y="3364520"/>
            <a:ext cx="339644" cy="360182"/>
            <a:chOff x="-52505925" y="2295525"/>
            <a:chExt cx="299325" cy="317425"/>
          </a:xfrm>
        </p:grpSpPr>
        <p:sp>
          <p:nvSpPr>
            <p:cNvPr id="11819" name="Google Shape;11819;p88"/>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8"/>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88"/>
          <p:cNvGrpSpPr/>
          <p:nvPr/>
        </p:nvGrpSpPr>
        <p:grpSpPr>
          <a:xfrm>
            <a:off x="7554641" y="3831192"/>
            <a:ext cx="317290" cy="361090"/>
            <a:chOff x="-52494100" y="2686975"/>
            <a:chExt cx="279625" cy="318225"/>
          </a:xfrm>
        </p:grpSpPr>
        <p:sp>
          <p:nvSpPr>
            <p:cNvPr id="11824" name="Google Shape;11824;p88"/>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8"/>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8"/>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88"/>
          <p:cNvGrpSpPr/>
          <p:nvPr/>
        </p:nvGrpSpPr>
        <p:grpSpPr>
          <a:xfrm>
            <a:off x="6665412" y="4292135"/>
            <a:ext cx="315503" cy="361090"/>
            <a:chOff x="-51708850" y="2305750"/>
            <a:chExt cx="278050" cy="318225"/>
          </a:xfrm>
        </p:grpSpPr>
        <p:sp>
          <p:nvSpPr>
            <p:cNvPr id="11829" name="Google Shape;11829;p88"/>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8"/>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8"/>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8"/>
          <p:cNvGrpSpPr/>
          <p:nvPr/>
        </p:nvGrpSpPr>
        <p:grpSpPr>
          <a:xfrm>
            <a:off x="7536807" y="1533922"/>
            <a:ext cx="319089" cy="362073"/>
            <a:chOff x="1044400" y="2917425"/>
            <a:chExt cx="248125" cy="281550"/>
          </a:xfrm>
        </p:grpSpPr>
        <p:sp>
          <p:nvSpPr>
            <p:cNvPr id="11833" name="Google Shape;11833;p88"/>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8"/>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8"/>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1838" name="Google Shape;11838;p88"/>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839" name="Google Shape;11839;p88"/>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1840" name="Google Shape;11840;p88"/>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8"/>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2" name="Google Shape;11842;p88"/>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46"/>
        <p:cNvGrpSpPr/>
        <p:nvPr/>
      </p:nvGrpSpPr>
      <p:grpSpPr>
        <a:xfrm>
          <a:off x="0" y="0"/>
          <a:ext cx="0" cy="0"/>
          <a:chOff x="0" y="0"/>
          <a:chExt cx="0" cy="0"/>
        </a:xfrm>
      </p:grpSpPr>
      <p:sp>
        <p:nvSpPr>
          <p:cNvPr id="11847" name="Google Shape;11847;p8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48" name="Google Shape;11848;p8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849" name="Google Shape;11849;p89"/>
          <p:cNvGrpSpPr/>
          <p:nvPr/>
        </p:nvGrpSpPr>
        <p:grpSpPr>
          <a:xfrm>
            <a:off x="889109" y="1531603"/>
            <a:ext cx="278288" cy="357036"/>
            <a:chOff x="-50489600" y="1947400"/>
            <a:chExt cx="233150" cy="299125"/>
          </a:xfrm>
        </p:grpSpPr>
        <p:sp>
          <p:nvSpPr>
            <p:cNvPr id="11850" name="Google Shape;11850;p89"/>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9"/>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89"/>
          <p:cNvGrpSpPr/>
          <p:nvPr/>
        </p:nvGrpSpPr>
        <p:grpSpPr>
          <a:xfrm>
            <a:off x="849616" y="1986560"/>
            <a:ext cx="357274" cy="358199"/>
            <a:chOff x="-50523475" y="2316000"/>
            <a:chExt cx="299325" cy="300100"/>
          </a:xfrm>
        </p:grpSpPr>
        <p:sp>
          <p:nvSpPr>
            <p:cNvPr id="11853" name="Google Shape;11853;p89"/>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9"/>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89"/>
          <p:cNvGrpSpPr/>
          <p:nvPr/>
        </p:nvGrpSpPr>
        <p:grpSpPr>
          <a:xfrm>
            <a:off x="848213" y="2435869"/>
            <a:ext cx="360079" cy="357304"/>
            <a:chOff x="-50524250" y="2686150"/>
            <a:chExt cx="301675" cy="299350"/>
          </a:xfrm>
        </p:grpSpPr>
        <p:sp>
          <p:nvSpPr>
            <p:cNvPr id="11856" name="Google Shape;11856;p89"/>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9"/>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9"/>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9"/>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9"/>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9"/>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89"/>
          <p:cNvGrpSpPr/>
          <p:nvPr/>
        </p:nvGrpSpPr>
        <p:grpSpPr>
          <a:xfrm>
            <a:off x="3070976" y="1561682"/>
            <a:ext cx="358199" cy="359154"/>
            <a:chOff x="-48633950" y="1972600"/>
            <a:chExt cx="300100" cy="300900"/>
          </a:xfrm>
        </p:grpSpPr>
        <p:sp>
          <p:nvSpPr>
            <p:cNvPr id="11863" name="Google Shape;11863;p89"/>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9"/>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9"/>
          <p:cNvGrpSpPr/>
          <p:nvPr/>
        </p:nvGrpSpPr>
        <p:grpSpPr>
          <a:xfrm>
            <a:off x="3070499" y="2017593"/>
            <a:ext cx="359154" cy="361004"/>
            <a:chOff x="-48634750" y="2342000"/>
            <a:chExt cx="300900" cy="302450"/>
          </a:xfrm>
        </p:grpSpPr>
        <p:sp>
          <p:nvSpPr>
            <p:cNvPr id="11866" name="Google Shape;11866;p89"/>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9"/>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9"/>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9"/>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9"/>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9"/>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9"/>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9"/>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89"/>
          <p:cNvGrpSpPr/>
          <p:nvPr/>
        </p:nvGrpSpPr>
        <p:grpSpPr>
          <a:xfrm>
            <a:off x="3071439" y="2465977"/>
            <a:ext cx="357274" cy="357274"/>
            <a:chOff x="-48633175" y="2711375"/>
            <a:chExt cx="299325" cy="299325"/>
          </a:xfrm>
        </p:grpSpPr>
        <p:sp>
          <p:nvSpPr>
            <p:cNvPr id="11875" name="Google Shape;11875;p89"/>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9"/>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89"/>
          <p:cNvGrpSpPr/>
          <p:nvPr/>
        </p:nvGrpSpPr>
        <p:grpSpPr>
          <a:xfrm>
            <a:off x="1757928" y="2917929"/>
            <a:ext cx="314006" cy="358229"/>
            <a:chOff x="-46753100" y="1965500"/>
            <a:chExt cx="263075" cy="300125"/>
          </a:xfrm>
        </p:grpSpPr>
        <p:sp>
          <p:nvSpPr>
            <p:cNvPr id="11878" name="Google Shape;11878;p89"/>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9"/>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89"/>
          <p:cNvGrpSpPr/>
          <p:nvPr/>
        </p:nvGrpSpPr>
        <p:grpSpPr>
          <a:xfrm>
            <a:off x="1735354" y="3385142"/>
            <a:ext cx="359154" cy="315916"/>
            <a:chOff x="-46772025" y="2350650"/>
            <a:chExt cx="300900" cy="264675"/>
          </a:xfrm>
        </p:grpSpPr>
        <p:sp>
          <p:nvSpPr>
            <p:cNvPr id="11881" name="Google Shape;11881;p89"/>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9"/>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89"/>
          <p:cNvGrpSpPr/>
          <p:nvPr/>
        </p:nvGrpSpPr>
        <p:grpSpPr>
          <a:xfrm>
            <a:off x="1735354" y="3819420"/>
            <a:ext cx="359154" cy="359154"/>
            <a:chOff x="-46772025" y="2701925"/>
            <a:chExt cx="300900" cy="300900"/>
          </a:xfrm>
        </p:grpSpPr>
        <p:sp>
          <p:nvSpPr>
            <p:cNvPr id="11884" name="Google Shape;11884;p89"/>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9"/>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6" name="Google Shape;11886;p89"/>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7" name="Google Shape;11887;p89"/>
          <p:cNvGrpSpPr/>
          <p:nvPr/>
        </p:nvGrpSpPr>
        <p:grpSpPr>
          <a:xfrm>
            <a:off x="1293035" y="1532528"/>
            <a:ext cx="358199" cy="359154"/>
            <a:chOff x="-50154075" y="1948175"/>
            <a:chExt cx="300100" cy="300900"/>
          </a:xfrm>
        </p:grpSpPr>
        <p:sp>
          <p:nvSpPr>
            <p:cNvPr id="11888" name="Google Shape;11888;p89"/>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9"/>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89"/>
          <p:cNvGrpSpPr/>
          <p:nvPr/>
        </p:nvGrpSpPr>
        <p:grpSpPr>
          <a:xfrm>
            <a:off x="1293035" y="1987485"/>
            <a:ext cx="358199" cy="358229"/>
            <a:chOff x="-50154850" y="2316775"/>
            <a:chExt cx="300100" cy="300125"/>
          </a:xfrm>
        </p:grpSpPr>
        <p:sp>
          <p:nvSpPr>
            <p:cNvPr id="11891" name="Google Shape;11891;p89"/>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9"/>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9"/>
          <p:cNvGrpSpPr/>
          <p:nvPr/>
        </p:nvGrpSpPr>
        <p:grpSpPr>
          <a:xfrm>
            <a:off x="1288813" y="2434496"/>
            <a:ext cx="366644" cy="356558"/>
            <a:chOff x="-50158000" y="2685000"/>
            <a:chExt cx="307175" cy="298725"/>
          </a:xfrm>
        </p:grpSpPr>
        <p:sp>
          <p:nvSpPr>
            <p:cNvPr id="11894" name="Google Shape;11894;p89"/>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9"/>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89"/>
          <p:cNvGrpSpPr/>
          <p:nvPr/>
        </p:nvGrpSpPr>
        <p:grpSpPr>
          <a:xfrm>
            <a:off x="3521599" y="1562607"/>
            <a:ext cx="361004" cy="358229"/>
            <a:chOff x="-48266125" y="1973375"/>
            <a:chExt cx="302450" cy="300125"/>
          </a:xfrm>
        </p:grpSpPr>
        <p:sp>
          <p:nvSpPr>
            <p:cNvPr id="11897" name="Google Shape;11897;p89"/>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9"/>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9"/>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9"/>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9"/>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9"/>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89"/>
          <p:cNvGrpSpPr/>
          <p:nvPr/>
        </p:nvGrpSpPr>
        <p:grpSpPr>
          <a:xfrm>
            <a:off x="3548844" y="2018369"/>
            <a:ext cx="306516" cy="358349"/>
            <a:chOff x="-48237000" y="2342650"/>
            <a:chExt cx="256800" cy="300225"/>
          </a:xfrm>
        </p:grpSpPr>
        <p:sp>
          <p:nvSpPr>
            <p:cNvPr id="11904" name="Google Shape;11904;p89"/>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9"/>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9"/>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9"/>
          <p:cNvGrpSpPr/>
          <p:nvPr/>
        </p:nvGrpSpPr>
        <p:grpSpPr>
          <a:xfrm>
            <a:off x="2180338" y="2918646"/>
            <a:ext cx="361034" cy="355633"/>
            <a:chOff x="-46404975" y="1966100"/>
            <a:chExt cx="302475" cy="297950"/>
          </a:xfrm>
        </p:grpSpPr>
        <p:sp>
          <p:nvSpPr>
            <p:cNvPr id="11908" name="Google Shape;11908;p89"/>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9"/>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9"/>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9"/>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9"/>
          <p:cNvGrpSpPr/>
          <p:nvPr/>
        </p:nvGrpSpPr>
        <p:grpSpPr>
          <a:xfrm>
            <a:off x="2181740" y="3364463"/>
            <a:ext cx="358229" cy="358199"/>
            <a:chOff x="-46401050" y="2333325"/>
            <a:chExt cx="300125" cy="300100"/>
          </a:xfrm>
        </p:grpSpPr>
        <p:sp>
          <p:nvSpPr>
            <p:cNvPr id="11913" name="Google Shape;11913;p89"/>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9"/>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9"/>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9"/>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7" name="Google Shape;11917;p89"/>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8" name="Google Shape;11918;p89"/>
          <p:cNvGrpSpPr/>
          <p:nvPr/>
        </p:nvGrpSpPr>
        <p:grpSpPr>
          <a:xfrm>
            <a:off x="3961830" y="3374818"/>
            <a:ext cx="359154" cy="359124"/>
            <a:chOff x="-44914800" y="2342000"/>
            <a:chExt cx="300900" cy="300875"/>
          </a:xfrm>
        </p:grpSpPr>
        <p:sp>
          <p:nvSpPr>
            <p:cNvPr id="11919" name="Google Shape;11919;p89"/>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9"/>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9"/>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2" name="Google Shape;11922;p89"/>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3" name="Google Shape;11923;p89"/>
          <p:cNvGrpSpPr/>
          <p:nvPr/>
        </p:nvGrpSpPr>
        <p:grpSpPr>
          <a:xfrm>
            <a:off x="1735816" y="1987336"/>
            <a:ext cx="359154" cy="357424"/>
            <a:chOff x="-49786250" y="2316650"/>
            <a:chExt cx="300900" cy="299450"/>
          </a:xfrm>
        </p:grpSpPr>
        <p:sp>
          <p:nvSpPr>
            <p:cNvPr id="11924" name="Google Shape;11924;p89"/>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9"/>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9"/>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9"/>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9"/>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9"/>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9"/>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1" name="Google Shape;11931;p89"/>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9"/>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3" name="Google Shape;11933;p89"/>
          <p:cNvGrpSpPr/>
          <p:nvPr/>
        </p:nvGrpSpPr>
        <p:grpSpPr>
          <a:xfrm>
            <a:off x="4033144" y="2017593"/>
            <a:ext cx="230365" cy="359124"/>
            <a:chOff x="-47842400" y="2342000"/>
            <a:chExt cx="193000" cy="300875"/>
          </a:xfrm>
        </p:grpSpPr>
        <p:sp>
          <p:nvSpPr>
            <p:cNvPr id="11934" name="Google Shape;11934;p89"/>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9"/>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9"/>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9"/>
          <p:cNvGrpSpPr/>
          <p:nvPr/>
        </p:nvGrpSpPr>
        <p:grpSpPr>
          <a:xfrm>
            <a:off x="3969212" y="2465052"/>
            <a:ext cx="358229" cy="359154"/>
            <a:chOff x="-47896750" y="2710600"/>
            <a:chExt cx="300125" cy="300900"/>
          </a:xfrm>
        </p:grpSpPr>
        <p:sp>
          <p:nvSpPr>
            <p:cNvPr id="11938" name="Google Shape;11938;p89"/>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9"/>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9"/>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9"/>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89"/>
          <p:cNvGrpSpPr/>
          <p:nvPr/>
        </p:nvGrpSpPr>
        <p:grpSpPr>
          <a:xfrm>
            <a:off x="2624852" y="2938609"/>
            <a:ext cx="359154" cy="314991"/>
            <a:chOff x="-46033225" y="1982825"/>
            <a:chExt cx="300900" cy="263900"/>
          </a:xfrm>
        </p:grpSpPr>
        <p:sp>
          <p:nvSpPr>
            <p:cNvPr id="11943" name="Google Shape;11943;p89"/>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9"/>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9"/>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9"/>
          <p:cNvGrpSpPr/>
          <p:nvPr/>
        </p:nvGrpSpPr>
        <p:grpSpPr>
          <a:xfrm>
            <a:off x="2621569" y="3365866"/>
            <a:ext cx="365719" cy="326151"/>
            <a:chOff x="-46034000" y="2334500"/>
            <a:chExt cx="306400" cy="273250"/>
          </a:xfrm>
        </p:grpSpPr>
        <p:sp>
          <p:nvSpPr>
            <p:cNvPr id="11947" name="Google Shape;11947;p89"/>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9"/>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9"/>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89"/>
          <p:cNvGrpSpPr/>
          <p:nvPr/>
        </p:nvGrpSpPr>
        <p:grpSpPr>
          <a:xfrm>
            <a:off x="2667627" y="3820255"/>
            <a:ext cx="273603" cy="356439"/>
            <a:chOff x="-45998575" y="2702625"/>
            <a:chExt cx="229225" cy="298625"/>
          </a:xfrm>
        </p:grpSpPr>
        <p:sp>
          <p:nvSpPr>
            <p:cNvPr id="11951" name="Google Shape;11951;p89"/>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9"/>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9"/>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9"/>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9"/>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9"/>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9"/>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8" name="Google Shape;11958;p89"/>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9"/>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9"/>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9"/>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9"/>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3" name="Google Shape;11963;p89"/>
          <p:cNvGrpSpPr/>
          <p:nvPr/>
        </p:nvGrpSpPr>
        <p:grpSpPr>
          <a:xfrm>
            <a:off x="2203197" y="2434019"/>
            <a:ext cx="314961" cy="361034"/>
            <a:chOff x="-49398750" y="2684600"/>
            <a:chExt cx="263875" cy="302475"/>
          </a:xfrm>
        </p:grpSpPr>
        <p:sp>
          <p:nvSpPr>
            <p:cNvPr id="11964" name="Google Shape;11964;p89"/>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9"/>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9"/>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89"/>
          <p:cNvGrpSpPr/>
          <p:nvPr/>
        </p:nvGrpSpPr>
        <p:grpSpPr>
          <a:xfrm>
            <a:off x="873121" y="2928284"/>
            <a:ext cx="314006" cy="359154"/>
            <a:chOff x="-47509225" y="1974175"/>
            <a:chExt cx="263075" cy="300900"/>
          </a:xfrm>
        </p:grpSpPr>
        <p:sp>
          <p:nvSpPr>
            <p:cNvPr id="11968" name="Google Shape;11968;p89"/>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9"/>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9"/>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9"/>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9"/>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89"/>
          <p:cNvGrpSpPr/>
          <p:nvPr/>
        </p:nvGrpSpPr>
        <p:grpSpPr>
          <a:xfrm>
            <a:off x="849622" y="3374818"/>
            <a:ext cx="361004" cy="357961"/>
            <a:chOff x="-47529700" y="2342000"/>
            <a:chExt cx="302450" cy="299900"/>
          </a:xfrm>
        </p:grpSpPr>
        <p:sp>
          <p:nvSpPr>
            <p:cNvPr id="11974" name="Google Shape;11974;p89"/>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9"/>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89"/>
          <p:cNvGrpSpPr/>
          <p:nvPr/>
        </p:nvGrpSpPr>
        <p:grpSpPr>
          <a:xfrm>
            <a:off x="851025" y="3873967"/>
            <a:ext cx="358199" cy="272648"/>
            <a:chOff x="-47527350" y="2747625"/>
            <a:chExt cx="300100" cy="228425"/>
          </a:xfrm>
        </p:grpSpPr>
        <p:sp>
          <p:nvSpPr>
            <p:cNvPr id="11977" name="Google Shape;11977;p89"/>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9"/>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9"/>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9"/>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9"/>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9"/>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3" name="Google Shape;11983;p89"/>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4" name="Google Shape;11984;p89"/>
          <p:cNvGrpSpPr/>
          <p:nvPr/>
        </p:nvGrpSpPr>
        <p:grpSpPr>
          <a:xfrm>
            <a:off x="3073924" y="3387022"/>
            <a:ext cx="358229" cy="314961"/>
            <a:chOff x="-45664625" y="2352225"/>
            <a:chExt cx="300125" cy="263875"/>
          </a:xfrm>
        </p:grpSpPr>
        <p:sp>
          <p:nvSpPr>
            <p:cNvPr id="11985" name="Google Shape;11985;p89"/>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9"/>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9"/>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9"/>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9"/>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9"/>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9"/>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89"/>
          <p:cNvGrpSpPr/>
          <p:nvPr/>
        </p:nvGrpSpPr>
        <p:grpSpPr>
          <a:xfrm>
            <a:off x="3073103" y="3821001"/>
            <a:ext cx="359870" cy="357573"/>
            <a:chOff x="-45665400" y="2703250"/>
            <a:chExt cx="301500" cy="299575"/>
          </a:xfrm>
        </p:grpSpPr>
        <p:sp>
          <p:nvSpPr>
            <p:cNvPr id="11993" name="Google Shape;11993;p89"/>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9"/>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9"/>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9"/>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89"/>
          <p:cNvGrpSpPr/>
          <p:nvPr/>
        </p:nvGrpSpPr>
        <p:grpSpPr>
          <a:xfrm>
            <a:off x="2174760" y="4261937"/>
            <a:ext cx="359154" cy="360109"/>
            <a:chOff x="-44528075" y="1982825"/>
            <a:chExt cx="300900" cy="301700"/>
          </a:xfrm>
        </p:grpSpPr>
        <p:sp>
          <p:nvSpPr>
            <p:cNvPr id="11998" name="Google Shape;11998;p89"/>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9"/>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9"/>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9"/>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9"/>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9"/>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9"/>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5" name="Google Shape;12005;p89"/>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6" name="Google Shape;12006;p89"/>
          <p:cNvGrpSpPr/>
          <p:nvPr/>
        </p:nvGrpSpPr>
        <p:grpSpPr>
          <a:xfrm>
            <a:off x="2625923" y="1987485"/>
            <a:ext cx="358199" cy="358229"/>
            <a:chOff x="-49048250" y="2316775"/>
            <a:chExt cx="300100" cy="300125"/>
          </a:xfrm>
        </p:grpSpPr>
        <p:sp>
          <p:nvSpPr>
            <p:cNvPr id="12007" name="Google Shape;12007;p89"/>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9"/>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9"/>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9"/>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1" name="Google Shape;12011;p89"/>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2" name="Google Shape;12012;p89"/>
          <p:cNvGrpSpPr/>
          <p:nvPr/>
        </p:nvGrpSpPr>
        <p:grpSpPr>
          <a:xfrm>
            <a:off x="1290494" y="2928284"/>
            <a:ext cx="360109" cy="358199"/>
            <a:chOff x="-47160325" y="1974175"/>
            <a:chExt cx="301700" cy="300100"/>
          </a:xfrm>
        </p:grpSpPr>
        <p:sp>
          <p:nvSpPr>
            <p:cNvPr id="12013" name="Google Shape;12013;p89"/>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9"/>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89"/>
          <p:cNvGrpSpPr/>
          <p:nvPr/>
        </p:nvGrpSpPr>
        <p:grpSpPr>
          <a:xfrm>
            <a:off x="1290971" y="3374818"/>
            <a:ext cx="359154" cy="359124"/>
            <a:chOff x="-47159525" y="2342000"/>
            <a:chExt cx="300900" cy="300875"/>
          </a:xfrm>
        </p:grpSpPr>
        <p:sp>
          <p:nvSpPr>
            <p:cNvPr id="12016" name="Google Shape;12016;p89"/>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9"/>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9"/>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9"/>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9"/>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89"/>
          <p:cNvGrpSpPr/>
          <p:nvPr/>
        </p:nvGrpSpPr>
        <p:grpSpPr>
          <a:xfrm>
            <a:off x="1291448" y="3831654"/>
            <a:ext cx="358199" cy="359154"/>
            <a:chOff x="-47157950" y="2712175"/>
            <a:chExt cx="300100" cy="300900"/>
          </a:xfrm>
        </p:grpSpPr>
        <p:sp>
          <p:nvSpPr>
            <p:cNvPr id="12022" name="Google Shape;12022;p89"/>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9"/>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9"/>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9"/>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9"/>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9"/>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9"/>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9" name="Google Shape;12029;p89"/>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0" name="Google Shape;12030;p89"/>
          <p:cNvGrpSpPr/>
          <p:nvPr/>
        </p:nvGrpSpPr>
        <p:grpSpPr>
          <a:xfrm>
            <a:off x="3535175" y="3364463"/>
            <a:ext cx="315886" cy="358199"/>
            <a:chOff x="-45278675" y="2333325"/>
            <a:chExt cx="264650" cy="300100"/>
          </a:xfrm>
        </p:grpSpPr>
        <p:sp>
          <p:nvSpPr>
            <p:cNvPr id="12031" name="Google Shape;12031;p89"/>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9"/>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9"/>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9"/>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9"/>
          <p:cNvGrpSpPr/>
          <p:nvPr/>
        </p:nvGrpSpPr>
        <p:grpSpPr>
          <a:xfrm>
            <a:off x="3545500" y="3819420"/>
            <a:ext cx="295237" cy="358229"/>
            <a:chOff x="-45270025" y="2701925"/>
            <a:chExt cx="247350" cy="300125"/>
          </a:xfrm>
        </p:grpSpPr>
        <p:sp>
          <p:nvSpPr>
            <p:cNvPr id="12036" name="Google Shape;12036;p89"/>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9"/>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9"/>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9"/>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0" name="Google Shape;12040;p89"/>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1" name="Google Shape;12041;p89"/>
          <p:cNvGrpSpPr/>
          <p:nvPr/>
        </p:nvGrpSpPr>
        <p:grpSpPr>
          <a:xfrm>
            <a:off x="2209567" y="2078266"/>
            <a:ext cx="307444" cy="260626"/>
            <a:chOff x="1636184" y="2959225"/>
            <a:chExt cx="232666" cy="197250"/>
          </a:xfrm>
        </p:grpSpPr>
        <p:sp>
          <p:nvSpPr>
            <p:cNvPr id="12042" name="Google Shape;12042;p89"/>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9"/>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9"/>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045" name="Google Shape;12045;p89"/>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12046" name="Google Shape;12046;p89"/>
          <p:cNvGrpSpPr/>
          <p:nvPr/>
        </p:nvGrpSpPr>
        <p:grpSpPr>
          <a:xfrm>
            <a:off x="3577265" y="2463611"/>
            <a:ext cx="258542" cy="365154"/>
            <a:chOff x="-47300587" y="123275"/>
            <a:chExt cx="190975" cy="269725"/>
          </a:xfrm>
        </p:grpSpPr>
        <p:sp>
          <p:nvSpPr>
            <p:cNvPr id="12047" name="Google Shape;12047;p89"/>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9"/>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9"/>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9"/>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9"/>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89"/>
          <p:cNvGrpSpPr/>
          <p:nvPr/>
        </p:nvGrpSpPr>
        <p:grpSpPr>
          <a:xfrm>
            <a:off x="4870788" y="1532801"/>
            <a:ext cx="342328" cy="339793"/>
            <a:chOff x="-13966675" y="1639700"/>
            <a:chExt cx="354450" cy="351825"/>
          </a:xfrm>
        </p:grpSpPr>
        <p:sp>
          <p:nvSpPr>
            <p:cNvPr id="12053" name="Google Shape;12053;p89"/>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9"/>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9"/>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9"/>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9"/>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8" name="Google Shape;12058;p89"/>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9"/>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0" name="Google Shape;12060;p89"/>
          <p:cNvGrpSpPr/>
          <p:nvPr/>
        </p:nvGrpSpPr>
        <p:grpSpPr>
          <a:xfrm>
            <a:off x="6667277" y="1532487"/>
            <a:ext cx="340034" cy="340420"/>
            <a:chOff x="-12199250" y="1662675"/>
            <a:chExt cx="352075" cy="352475"/>
          </a:xfrm>
        </p:grpSpPr>
        <p:sp>
          <p:nvSpPr>
            <p:cNvPr id="12061" name="Google Shape;12061;p89"/>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9"/>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9"/>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89"/>
          <p:cNvGrpSpPr/>
          <p:nvPr/>
        </p:nvGrpSpPr>
        <p:grpSpPr>
          <a:xfrm>
            <a:off x="6666130" y="1939354"/>
            <a:ext cx="342328" cy="342328"/>
            <a:chOff x="-12199250" y="2096250"/>
            <a:chExt cx="354450" cy="354450"/>
          </a:xfrm>
        </p:grpSpPr>
        <p:sp>
          <p:nvSpPr>
            <p:cNvPr id="12065" name="Google Shape;12065;p89"/>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9"/>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89"/>
          <p:cNvGrpSpPr/>
          <p:nvPr/>
        </p:nvGrpSpPr>
        <p:grpSpPr>
          <a:xfrm>
            <a:off x="6667277" y="2348308"/>
            <a:ext cx="340034" cy="341579"/>
            <a:chOff x="-12199250" y="2530225"/>
            <a:chExt cx="352075" cy="353675"/>
          </a:xfrm>
        </p:grpSpPr>
        <p:sp>
          <p:nvSpPr>
            <p:cNvPr id="12068" name="Google Shape;12068;p89"/>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9"/>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9"/>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9"/>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2" name="Google Shape;12072;p89"/>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89"/>
          <p:cNvGrpSpPr/>
          <p:nvPr/>
        </p:nvGrpSpPr>
        <p:grpSpPr>
          <a:xfrm>
            <a:off x="4870788" y="3188088"/>
            <a:ext cx="342328" cy="339310"/>
            <a:chOff x="-10462550" y="2057650"/>
            <a:chExt cx="354450" cy="351325"/>
          </a:xfrm>
        </p:grpSpPr>
        <p:sp>
          <p:nvSpPr>
            <p:cNvPr id="12074" name="Google Shape;12074;p89"/>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9"/>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6" name="Google Shape;12076;p89"/>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7" name="Google Shape;12077;p89"/>
          <p:cNvGrpSpPr/>
          <p:nvPr/>
        </p:nvGrpSpPr>
        <p:grpSpPr>
          <a:xfrm>
            <a:off x="6649772" y="2779651"/>
            <a:ext cx="375044" cy="340541"/>
            <a:chOff x="-8692750" y="1622100"/>
            <a:chExt cx="388325" cy="352600"/>
          </a:xfrm>
        </p:grpSpPr>
        <p:sp>
          <p:nvSpPr>
            <p:cNvPr id="12078" name="Google Shape;12078;p89"/>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9"/>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89"/>
          <p:cNvGrpSpPr/>
          <p:nvPr/>
        </p:nvGrpSpPr>
        <p:grpSpPr>
          <a:xfrm>
            <a:off x="5304253" y="1531907"/>
            <a:ext cx="341555" cy="341579"/>
            <a:chOff x="-13529550" y="1639425"/>
            <a:chExt cx="353650" cy="353675"/>
          </a:xfrm>
        </p:grpSpPr>
        <p:sp>
          <p:nvSpPr>
            <p:cNvPr id="12081" name="Google Shape;12081;p89"/>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9"/>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9"/>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9"/>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9"/>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9"/>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9"/>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9"/>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9"/>
          <p:cNvGrpSpPr/>
          <p:nvPr/>
        </p:nvGrpSpPr>
        <p:grpSpPr>
          <a:xfrm>
            <a:off x="5303106" y="1940489"/>
            <a:ext cx="343849" cy="340058"/>
            <a:chOff x="-13531925" y="2075775"/>
            <a:chExt cx="356025" cy="352100"/>
          </a:xfrm>
        </p:grpSpPr>
        <p:sp>
          <p:nvSpPr>
            <p:cNvPr id="12090" name="Google Shape;12090;p89"/>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9"/>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9"/>
          <p:cNvGrpSpPr/>
          <p:nvPr/>
        </p:nvGrpSpPr>
        <p:grpSpPr>
          <a:xfrm>
            <a:off x="5304627" y="2348694"/>
            <a:ext cx="340807" cy="340807"/>
            <a:chOff x="-13528775" y="2507400"/>
            <a:chExt cx="352875" cy="352875"/>
          </a:xfrm>
        </p:grpSpPr>
        <p:sp>
          <p:nvSpPr>
            <p:cNvPr id="12093" name="Google Shape;12093;p89"/>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9"/>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9"/>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6" name="Google Shape;12096;p89"/>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9"/>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8" name="Google Shape;12098;p89"/>
          <p:cNvGrpSpPr/>
          <p:nvPr/>
        </p:nvGrpSpPr>
        <p:grpSpPr>
          <a:xfrm>
            <a:off x="7140133" y="2348308"/>
            <a:ext cx="308090" cy="341579"/>
            <a:chOff x="-11747150" y="2530225"/>
            <a:chExt cx="319000" cy="353675"/>
          </a:xfrm>
        </p:grpSpPr>
        <p:sp>
          <p:nvSpPr>
            <p:cNvPr id="12099" name="Google Shape;12099;p89"/>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9"/>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89"/>
          <p:cNvGrpSpPr/>
          <p:nvPr/>
        </p:nvGrpSpPr>
        <p:grpSpPr>
          <a:xfrm>
            <a:off x="5304627" y="2779519"/>
            <a:ext cx="340807" cy="340807"/>
            <a:chOff x="-10027775" y="1622900"/>
            <a:chExt cx="352875" cy="352875"/>
          </a:xfrm>
        </p:grpSpPr>
        <p:sp>
          <p:nvSpPr>
            <p:cNvPr id="12102" name="Google Shape;12102;p89"/>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9"/>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9"/>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9"/>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9"/>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9"/>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8" name="Google Shape;12108;p89"/>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9" name="Google Shape;12109;p89"/>
          <p:cNvGrpSpPr/>
          <p:nvPr/>
        </p:nvGrpSpPr>
        <p:grpSpPr>
          <a:xfrm>
            <a:off x="8031595" y="2805183"/>
            <a:ext cx="322553" cy="342328"/>
            <a:chOff x="-10019125" y="2490075"/>
            <a:chExt cx="333975" cy="354450"/>
          </a:xfrm>
        </p:grpSpPr>
        <p:sp>
          <p:nvSpPr>
            <p:cNvPr id="12110" name="Google Shape;12110;p89"/>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9"/>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9"/>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9"/>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89"/>
          <p:cNvGrpSpPr/>
          <p:nvPr/>
        </p:nvGrpSpPr>
        <p:grpSpPr>
          <a:xfrm>
            <a:off x="6661180" y="3186193"/>
            <a:ext cx="352227" cy="343100"/>
            <a:chOff x="-8684100" y="2032450"/>
            <a:chExt cx="364700" cy="355250"/>
          </a:xfrm>
        </p:grpSpPr>
        <p:sp>
          <p:nvSpPr>
            <p:cNvPr id="12115" name="Google Shape;12115;p89"/>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9"/>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9"/>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8" name="Google Shape;12118;p89"/>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9" name="Google Shape;12119;p89"/>
          <p:cNvGrpSpPr/>
          <p:nvPr/>
        </p:nvGrpSpPr>
        <p:grpSpPr>
          <a:xfrm>
            <a:off x="5752039" y="1939656"/>
            <a:ext cx="343849" cy="341724"/>
            <a:chOff x="-13095575" y="2073400"/>
            <a:chExt cx="356025" cy="353825"/>
          </a:xfrm>
        </p:grpSpPr>
        <p:sp>
          <p:nvSpPr>
            <p:cNvPr id="12120" name="Google Shape;12120;p89"/>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9"/>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9"/>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9"/>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9"/>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9"/>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9"/>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9"/>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8" name="Google Shape;12128;p89"/>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89"/>
          <p:cNvGrpSpPr/>
          <p:nvPr/>
        </p:nvGrpSpPr>
        <p:grpSpPr>
          <a:xfrm>
            <a:off x="7576787" y="1531485"/>
            <a:ext cx="343100" cy="342424"/>
            <a:chOff x="-11332875" y="1660700"/>
            <a:chExt cx="355250" cy="354550"/>
          </a:xfrm>
        </p:grpSpPr>
        <p:sp>
          <p:nvSpPr>
            <p:cNvPr id="12130" name="Google Shape;12130;p89"/>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9"/>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9"/>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9"/>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4" name="Google Shape;12134;p89"/>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9"/>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6" name="Google Shape;12136;p89"/>
          <p:cNvGrpSpPr/>
          <p:nvPr/>
        </p:nvGrpSpPr>
        <p:grpSpPr>
          <a:xfrm>
            <a:off x="5774096" y="2777997"/>
            <a:ext cx="299736" cy="343849"/>
            <a:chOff x="-9570950" y="1622100"/>
            <a:chExt cx="310350" cy="356025"/>
          </a:xfrm>
        </p:grpSpPr>
        <p:sp>
          <p:nvSpPr>
            <p:cNvPr id="12137" name="Google Shape;12137;p89"/>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9"/>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89"/>
          <p:cNvGrpSpPr/>
          <p:nvPr/>
        </p:nvGrpSpPr>
        <p:grpSpPr>
          <a:xfrm>
            <a:off x="5752800" y="3186953"/>
            <a:ext cx="342328" cy="341579"/>
            <a:chOff x="-9594575" y="2056875"/>
            <a:chExt cx="354450" cy="353675"/>
          </a:xfrm>
        </p:grpSpPr>
        <p:sp>
          <p:nvSpPr>
            <p:cNvPr id="12140" name="Google Shape;12140;p89"/>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9"/>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9"/>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3" name="Google Shape;12143;p89"/>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4" name="Google Shape;12144;p89"/>
          <p:cNvGrpSpPr/>
          <p:nvPr/>
        </p:nvGrpSpPr>
        <p:grpSpPr>
          <a:xfrm>
            <a:off x="6208482" y="1532293"/>
            <a:ext cx="342328" cy="340807"/>
            <a:chOff x="-12661600" y="1640225"/>
            <a:chExt cx="354450" cy="352875"/>
          </a:xfrm>
        </p:grpSpPr>
        <p:sp>
          <p:nvSpPr>
            <p:cNvPr id="12145" name="Google Shape;12145;p89"/>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9"/>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9"/>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89"/>
          <p:cNvGrpSpPr/>
          <p:nvPr/>
        </p:nvGrpSpPr>
        <p:grpSpPr>
          <a:xfrm>
            <a:off x="6208857" y="1960831"/>
            <a:ext cx="341579" cy="299374"/>
            <a:chOff x="-12660025" y="2096250"/>
            <a:chExt cx="353675" cy="309975"/>
          </a:xfrm>
        </p:grpSpPr>
        <p:sp>
          <p:nvSpPr>
            <p:cNvPr id="12149" name="Google Shape;12149;p89"/>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9"/>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9"/>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9"/>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9"/>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9"/>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5" name="Google Shape;12155;p89"/>
          <p:cNvGrpSpPr/>
          <p:nvPr/>
        </p:nvGrpSpPr>
        <p:grpSpPr>
          <a:xfrm>
            <a:off x="6207335" y="2348127"/>
            <a:ext cx="344622" cy="341941"/>
            <a:chOff x="-12663175" y="2506800"/>
            <a:chExt cx="356825" cy="354050"/>
          </a:xfrm>
        </p:grpSpPr>
        <p:sp>
          <p:nvSpPr>
            <p:cNvPr id="12156" name="Google Shape;12156;p89"/>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9"/>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9"/>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9"/>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89"/>
          <p:cNvGrpSpPr/>
          <p:nvPr/>
        </p:nvGrpSpPr>
        <p:grpSpPr>
          <a:xfrm>
            <a:off x="8022468" y="1531907"/>
            <a:ext cx="340807" cy="341579"/>
            <a:chOff x="-10896525" y="1663050"/>
            <a:chExt cx="352875" cy="353675"/>
          </a:xfrm>
        </p:grpSpPr>
        <p:sp>
          <p:nvSpPr>
            <p:cNvPr id="12161" name="Google Shape;12161;p89"/>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9"/>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3" name="Google Shape;12163;p89"/>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4" name="Google Shape;12164;p89"/>
          <p:cNvGrpSpPr/>
          <p:nvPr/>
        </p:nvGrpSpPr>
        <p:grpSpPr>
          <a:xfrm>
            <a:off x="8022082" y="2359342"/>
            <a:ext cx="341579" cy="319511"/>
            <a:chOff x="-10898100" y="2542050"/>
            <a:chExt cx="353675" cy="330825"/>
          </a:xfrm>
        </p:grpSpPr>
        <p:sp>
          <p:nvSpPr>
            <p:cNvPr id="12165" name="Google Shape;12165;p89"/>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9"/>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9"/>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9"/>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9"/>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9"/>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89"/>
          <p:cNvGrpSpPr/>
          <p:nvPr/>
        </p:nvGrpSpPr>
        <p:grpSpPr>
          <a:xfrm>
            <a:off x="6209617" y="2780207"/>
            <a:ext cx="340058" cy="339430"/>
            <a:chOff x="-9157450" y="1622750"/>
            <a:chExt cx="352100" cy="351450"/>
          </a:xfrm>
        </p:grpSpPr>
        <p:sp>
          <p:nvSpPr>
            <p:cNvPr id="12172" name="Google Shape;12172;p89"/>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9"/>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89"/>
          <p:cNvGrpSpPr/>
          <p:nvPr/>
        </p:nvGrpSpPr>
        <p:grpSpPr>
          <a:xfrm>
            <a:off x="6247658" y="3188474"/>
            <a:ext cx="263977" cy="338537"/>
            <a:chOff x="-9119650" y="2056875"/>
            <a:chExt cx="273325" cy="350525"/>
          </a:xfrm>
        </p:grpSpPr>
        <p:sp>
          <p:nvSpPr>
            <p:cNvPr id="12175" name="Google Shape;12175;p89"/>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9"/>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89"/>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9"/>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89"/>
          <p:cNvGrpSpPr/>
          <p:nvPr/>
        </p:nvGrpSpPr>
        <p:grpSpPr>
          <a:xfrm>
            <a:off x="7576790" y="3217879"/>
            <a:ext cx="343094" cy="341569"/>
            <a:chOff x="6001575" y="3119050"/>
            <a:chExt cx="315025" cy="313625"/>
          </a:xfrm>
        </p:grpSpPr>
        <p:sp>
          <p:nvSpPr>
            <p:cNvPr id="12180" name="Google Shape;12180;p89"/>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9"/>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85"/>
        <p:cNvGrpSpPr/>
        <p:nvPr/>
      </p:nvGrpSpPr>
      <p:grpSpPr>
        <a:xfrm>
          <a:off x="0" y="0"/>
          <a:ext cx="0" cy="0"/>
          <a:chOff x="0" y="0"/>
          <a:chExt cx="0" cy="0"/>
        </a:xfrm>
      </p:grpSpPr>
      <p:sp>
        <p:nvSpPr>
          <p:cNvPr id="12186" name="Google Shape;12186;p90"/>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7" name="Google Shape;12187;p90"/>
          <p:cNvGrpSpPr/>
          <p:nvPr/>
        </p:nvGrpSpPr>
        <p:grpSpPr>
          <a:xfrm>
            <a:off x="845233" y="2273195"/>
            <a:ext cx="476329" cy="476213"/>
            <a:chOff x="-21298675" y="2414425"/>
            <a:chExt cx="306400" cy="306325"/>
          </a:xfrm>
        </p:grpSpPr>
        <p:sp>
          <p:nvSpPr>
            <p:cNvPr id="12188" name="Google Shape;12188;p90"/>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0"/>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0"/>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1" name="Google Shape;12191;p90"/>
          <p:cNvGrpSpPr/>
          <p:nvPr/>
        </p:nvGrpSpPr>
        <p:grpSpPr>
          <a:xfrm>
            <a:off x="844611" y="2865128"/>
            <a:ext cx="477573" cy="445432"/>
            <a:chOff x="-21299475" y="2798025"/>
            <a:chExt cx="307200" cy="286525"/>
          </a:xfrm>
        </p:grpSpPr>
        <p:sp>
          <p:nvSpPr>
            <p:cNvPr id="12192" name="Google Shape;12192;p90"/>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0"/>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0"/>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0"/>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0"/>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0"/>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0"/>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0"/>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0"/>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0"/>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0"/>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0"/>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4" name="Google Shape;12204;p90"/>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0"/>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0"/>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7" name="Google Shape;12207;p90"/>
          <p:cNvGrpSpPr/>
          <p:nvPr/>
        </p:nvGrpSpPr>
        <p:grpSpPr>
          <a:xfrm>
            <a:off x="6713966" y="1688917"/>
            <a:ext cx="413912" cy="472676"/>
            <a:chOff x="-17545650" y="2051350"/>
            <a:chExt cx="266250" cy="304050"/>
          </a:xfrm>
        </p:grpSpPr>
        <p:sp>
          <p:nvSpPr>
            <p:cNvPr id="12208" name="Google Shape;12208;p90"/>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0"/>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0"/>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0"/>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2" name="Google Shape;12212;p90"/>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3" name="Google Shape;12213;p90"/>
          <p:cNvGrpSpPr/>
          <p:nvPr/>
        </p:nvGrpSpPr>
        <p:grpSpPr>
          <a:xfrm>
            <a:off x="6684584" y="2865574"/>
            <a:ext cx="472676" cy="444538"/>
            <a:chOff x="-17565350" y="2809825"/>
            <a:chExt cx="304050" cy="285950"/>
          </a:xfrm>
        </p:grpSpPr>
        <p:sp>
          <p:nvSpPr>
            <p:cNvPr id="12214" name="Google Shape;12214;p90"/>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0"/>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0"/>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0"/>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0"/>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9" name="Google Shape;12219;p90"/>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0"/>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0"/>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2" name="Google Shape;12222;p90"/>
          <p:cNvGrpSpPr/>
          <p:nvPr/>
        </p:nvGrpSpPr>
        <p:grpSpPr>
          <a:xfrm>
            <a:off x="1457493" y="2850904"/>
            <a:ext cx="416283" cy="473881"/>
            <a:chOff x="-20904875" y="2788575"/>
            <a:chExt cx="267775" cy="304825"/>
          </a:xfrm>
        </p:grpSpPr>
        <p:sp>
          <p:nvSpPr>
            <p:cNvPr id="12223" name="Google Shape;12223;p90"/>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0"/>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90"/>
          <p:cNvGrpSpPr/>
          <p:nvPr/>
        </p:nvGrpSpPr>
        <p:grpSpPr>
          <a:xfrm>
            <a:off x="4397908" y="2275564"/>
            <a:ext cx="360045" cy="471471"/>
            <a:chOff x="-19006700" y="2434925"/>
            <a:chExt cx="231600" cy="303275"/>
          </a:xfrm>
        </p:grpSpPr>
        <p:sp>
          <p:nvSpPr>
            <p:cNvPr id="12226" name="Google Shape;12226;p90"/>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0"/>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0"/>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0"/>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0" name="Google Shape;12230;p90"/>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0"/>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2" name="Google Shape;12232;p90"/>
          <p:cNvGrpSpPr/>
          <p:nvPr/>
        </p:nvGrpSpPr>
        <p:grpSpPr>
          <a:xfrm>
            <a:off x="7276507" y="2289051"/>
            <a:ext cx="473881" cy="444499"/>
            <a:chOff x="-17190425" y="2435725"/>
            <a:chExt cx="304825" cy="285925"/>
          </a:xfrm>
        </p:grpSpPr>
        <p:sp>
          <p:nvSpPr>
            <p:cNvPr id="12233" name="Google Shape;12233;p90"/>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0"/>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0"/>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6" name="Google Shape;12236;p90"/>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7" name="Google Shape;12237;p90"/>
          <p:cNvGrpSpPr/>
          <p:nvPr/>
        </p:nvGrpSpPr>
        <p:grpSpPr>
          <a:xfrm>
            <a:off x="4931233" y="3444650"/>
            <a:ext cx="476329" cy="475086"/>
            <a:chOff x="-15719925" y="2416825"/>
            <a:chExt cx="306400" cy="305600"/>
          </a:xfrm>
        </p:grpSpPr>
        <p:sp>
          <p:nvSpPr>
            <p:cNvPr id="12238" name="Google Shape;12238;p90"/>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0"/>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0"/>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1" name="Google Shape;12241;p90"/>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0"/>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3" name="Google Shape;12243;p90"/>
          <p:cNvGrpSpPr/>
          <p:nvPr/>
        </p:nvGrpSpPr>
        <p:grpSpPr>
          <a:xfrm>
            <a:off x="2017527" y="2851506"/>
            <a:ext cx="479983" cy="472676"/>
            <a:chOff x="-20550425" y="2789350"/>
            <a:chExt cx="308750" cy="304050"/>
          </a:xfrm>
        </p:grpSpPr>
        <p:sp>
          <p:nvSpPr>
            <p:cNvPr id="12244" name="Google Shape;12244;p90"/>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0"/>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90"/>
          <p:cNvGrpSpPr/>
          <p:nvPr/>
        </p:nvGrpSpPr>
        <p:grpSpPr>
          <a:xfrm>
            <a:off x="4932894" y="1688158"/>
            <a:ext cx="473920" cy="474192"/>
            <a:chOff x="-18666450" y="2059825"/>
            <a:chExt cx="304850" cy="305025"/>
          </a:xfrm>
        </p:grpSpPr>
        <p:sp>
          <p:nvSpPr>
            <p:cNvPr id="12247" name="Google Shape;12247;p90"/>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0"/>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90"/>
          <p:cNvGrpSpPr/>
          <p:nvPr/>
        </p:nvGrpSpPr>
        <p:grpSpPr>
          <a:xfrm>
            <a:off x="4932292" y="2275584"/>
            <a:ext cx="475125" cy="471432"/>
            <a:chOff x="-18668025" y="2435725"/>
            <a:chExt cx="305625" cy="303250"/>
          </a:xfrm>
        </p:grpSpPr>
        <p:sp>
          <p:nvSpPr>
            <p:cNvPr id="12250" name="Google Shape;12250;p90"/>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0"/>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90"/>
          <p:cNvGrpSpPr/>
          <p:nvPr/>
        </p:nvGrpSpPr>
        <p:grpSpPr>
          <a:xfrm>
            <a:off x="4931689" y="2850902"/>
            <a:ext cx="476329" cy="473881"/>
            <a:chOff x="-18668800" y="2807475"/>
            <a:chExt cx="306400" cy="304825"/>
          </a:xfrm>
        </p:grpSpPr>
        <p:sp>
          <p:nvSpPr>
            <p:cNvPr id="12253" name="Google Shape;12253;p90"/>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0"/>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0"/>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0"/>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0"/>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0"/>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0"/>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0"/>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0"/>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90"/>
          <p:cNvGrpSpPr/>
          <p:nvPr/>
        </p:nvGrpSpPr>
        <p:grpSpPr>
          <a:xfrm>
            <a:off x="7885658" y="1687693"/>
            <a:ext cx="416361" cy="475125"/>
            <a:chOff x="-16798200" y="2050575"/>
            <a:chExt cx="267825" cy="305625"/>
          </a:xfrm>
        </p:grpSpPr>
        <p:sp>
          <p:nvSpPr>
            <p:cNvPr id="12263" name="Google Shape;12263;p90"/>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0"/>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0"/>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90"/>
          <p:cNvGrpSpPr/>
          <p:nvPr/>
        </p:nvGrpSpPr>
        <p:grpSpPr>
          <a:xfrm>
            <a:off x="7856276" y="2852127"/>
            <a:ext cx="475125" cy="471432"/>
            <a:chOff x="-16817100" y="2801175"/>
            <a:chExt cx="305625" cy="303250"/>
          </a:xfrm>
        </p:grpSpPr>
        <p:sp>
          <p:nvSpPr>
            <p:cNvPr id="12267" name="Google Shape;12267;p90"/>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0"/>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0"/>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0"/>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0"/>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0"/>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0"/>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0"/>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90"/>
          <p:cNvGrpSpPr/>
          <p:nvPr/>
        </p:nvGrpSpPr>
        <p:grpSpPr>
          <a:xfrm>
            <a:off x="7263396" y="3444614"/>
            <a:ext cx="476329" cy="475125"/>
            <a:chOff x="-15717575" y="2786200"/>
            <a:chExt cx="306400" cy="305625"/>
          </a:xfrm>
        </p:grpSpPr>
        <p:sp>
          <p:nvSpPr>
            <p:cNvPr id="12276" name="Google Shape;12276;p90"/>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0"/>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0"/>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0"/>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0"/>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0"/>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0"/>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90"/>
          <p:cNvGrpSpPr/>
          <p:nvPr/>
        </p:nvGrpSpPr>
        <p:grpSpPr>
          <a:xfrm>
            <a:off x="2600969" y="1688296"/>
            <a:ext cx="475125" cy="473920"/>
            <a:chOff x="-20173175" y="2038750"/>
            <a:chExt cx="305625" cy="304850"/>
          </a:xfrm>
        </p:grpSpPr>
        <p:sp>
          <p:nvSpPr>
            <p:cNvPr id="12284" name="Google Shape;12284;p90"/>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0"/>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6" name="Google Shape;12286;p90"/>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7" name="Google Shape;12287;p90"/>
          <p:cNvGrpSpPr/>
          <p:nvPr/>
        </p:nvGrpSpPr>
        <p:grpSpPr>
          <a:xfrm>
            <a:off x="2602193" y="2850282"/>
            <a:ext cx="472676" cy="475125"/>
            <a:chOff x="-20173175" y="2787775"/>
            <a:chExt cx="304050" cy="305625"/>
          </a:xfrm>
        </p:grpSpPr>
        <p:sp>
          <p:nvSpPr>
            <p:cNvPr id="12288" name="Google Shape;12288;p90"/>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0"/>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0"/>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0"/>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0"/>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0"/>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0"/>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90"/>
          <p:cNvGrpSpPr/>
          <p:nvPr/>
        </p:nvGrpSpPr>
        <p:grpSpPr>
          <a:xfrm>
            <a:off x="5527177" y="2275564"/>
            <a:ext cx="473881" cy="471471"/>
            <a:chOff x="-18294675" y="2434925"/>
            <a:chExt cx="304825" cy="303275"/>
          </a:xfrm>
        </p:grpSpPr>
        <p:sp>
          <p:nvSpPr>
            <p:cNvPr id="12296" name="Google Shape;12296;p90"/>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0"/>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0"/>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90"/>
          <p:cNvGrpSpPr/>
          <p:nvPr/>
        </p:nvGrpSpPr>
        <p:grpSpPr>
          <a:xfrm>
            <a:off x="5583492" y="2852107"/>
            <a:ext cx="361250" cy="471471"/>
            <a:chOff x="-18258450" y="2809825"/>
            <a:chExt cx="232375" cy="303275"/>
          </a:xfrm>
        </p:grpSpPr>
        <p:sp>
          <p:nvSpPr>
            <p:cNvPr id="12300" name="Google Shape;12300;p90"/>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0"/>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0"/>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3" name="Google Shape;12303;p90"/>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90"/>
          <p:cNvGrpSpPr/>
          <p:nvPr/>
        </p:nvGrpSpPr>
        <p:grpSpPr>
          <a:xfrm>
            <a:off x="3793692" y="3445233"/>
            <a:ext cx="415117" cy="473920"/>
            <a:chOff x="-16422500" y="2425450"/>
            <a:chExt cx="267025" cy="304850"/>
          </a:xfrm>
        </p:grpSpPr>
        <p:sp>
          <p:nvSpPr>
            <p:cNvPr id="12305" name="Google Shape;12305;p90"/>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0"/>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0"/>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90"/>
          <p:cNvGrpSpPr/>
          <p:nvPr/>
        </p:nvGrpSpPr>
        <p:grpSpPr>
          <a:xfrm>
            <a:off x="6096453" y="3445838"/>
            <a:ext cx="473920" cy="472676"/>
            <a:chOff x="-16442200" y="2801175"/>
            <a:chExt cx="304850" cy="304050"/>
          </a:xfrm>
        </p:grpSpPr>
        <p:sp>
          <p:nvSpPr>
            <p:cNvPr id="12309" name="Google Shape;12309;p90"/>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0"/>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0"/>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2" name="Google Shape;12312;p90"/>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0"/>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4" name="Google Shape;12314;p90"/>
          <p:cNvGrpSpPr/>
          <p:nvPr/>
        </p:nvGrpSpPr>
        <p:grpSpPr>
          <a:xfrm>
            <a:off x="3172167" y="2276343"/>
            <a:ext cx="481265" cy="469917"/>
            <a:chOff x="-19802200" y="2416025"/>
            <a:chExt cx="309575" cy="302275"/>
          </a:xfrm>
        </p:grpSpPr>
        <p:sp>
          <p:nvSpPr>
            <p:cNvPr id="12315" name="Google Shape;12315;p90"/>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0"/>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0"/>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0"/>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0"/>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90"/>
          <p:cNvGrpSpPr/>
          <p:nvPr/>
        </p:nvGrpSpPr>
        <p:grpSpPr>
          <a:xfrm>
            <a:off x="3175238" y="2851506"/>
            <a:ext cx="475125" cy="472676"/>
            <a:chOff x="-19801400" y="2788575"/>
            <a:chExt cx="305625" cy="304050"/>
          </a:xfrm>
        </p:grpSpPr>
        <p:sp>
          <p:nvSpPr>
            <p:cNvPr id="12321" name="Google Shape;12321;p90"/>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0"/>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0"/>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0"/>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0"/>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0"/>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90"/>
          <p:cNvGrpSpPr/>
          <p:nvPr/>
        </p:nvGrpSpPr>
        <p:grpSpPr>
          <a:xfrm>
            <a:off x="6130314" y="1688916"/>
            <a:ext cx="422463" cy="472676"/>
            <a:chOff x="-17903225" y="2060800"/>
            <a:chExt cx="271750" cy="304050"/>
          </a:xfrm>
        </p:grpSpPr>
        <p:sp>
          <p:nvSpPr>
            <p:cNvPr id="12328" name="Google Shape;12328;p90"/>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0"/>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0"/>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90"/>
          <p:cNvGrpSpPr/>
          <p:nvPr/>
        </p:nvGrpSpPr>
        <p:grpSpPr>
          <a:xfrm>
            <a:off x="6104605" y="2274962"/>
            <a:ext cx="473881" cy="472676"/>
            <a:chOff x="-17918975" y="2435725"/>
            <a:chExt cx="304825" cy="304050"/>
          </a:xfrm>
        </p:grpSpPr>
        <p:sp>
          <p:nvSpPr>
            <p:cNvPr id="12332" name="Google Shape;12332;p90"/>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0"/>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90"/>
          <p:cNvGrpSpPr/>
          <p:nvPr/>
        </p:nvGrpSpPr>
        <p:grpSpPr>
          <a:xfrm>
            <a:off x="6133365" y="2852729"/>
            <a:ext cx="416361" cy="470228"/>
            <a:chOff x="-17899300" y="2810625"/>
            <a:chExt cx="267825" cy="302475"/>
          </a:xfrm>
        </p:grpSpPr>
        <p:sp>
          <p:nvSpPr>
            <p:cNvPr id="12335" name="Google Shape;12335;p90"/>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0"/>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0"/>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90"/>
          <p:cNvGrpSpPr/>
          <p:nvPr/>
        </p:nvGrpSpPr>
        <p:grpSpPr>
          <a:xfrm>
            <a:off x="2039218" y="3461166"/>
            <a:ext cx="472676" cy="442089"/>
            <a:chOff x="-16066500" y="2060800"/>
            <a:chExt cx="304050" cy="284375"/>
          </a:xfrm>
        </p:grpSpPr>
        <p:sp>
          <p:nvSpPr>
            <p:cNvPr id="12339" name="Google Shape;12339;p90"/>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0"/>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0"/>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0"/>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0"/>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4" name="Google Shape;12344;p90"/>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0"/>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0"/>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7" name="Google Shape;12347;p90"/>
          <p:cNvGrpSpPr/>
          <p:nvPr/>
        </p:nvGrpSpPr>
        <p:grpSpPr>
          <a:xfrm>
            <a:off x="7923925" y="2297751"/>
            <a:ext cx="368362" cy="419314"/>
            <a:chOff x="4995050" y="3245650"/>
            <a:chExt cx="236950" cy="269725"/>
          </a:xfrm>
        </p:grpSpPr>
        <p:sp>
          <p:nvSpPr>
            <p:cNvPr id="12348" name="Google Shape;12348;p90"/>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0"/>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0"/>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1" name="Google Shape;12351;p90"/>
            <p:cNvGrpSpPr/>
            <p:nvPr/>
          </p:nvGrpSpPr>
          <p:grpSpPr>
            <a:xfrm>
              <a:off x="4995050" y="3245650"/>
              <a:ext cx="236950" cy="269725"/>
              <a:chOff x="4995050" y="3245650"/>
              <a:chExt cx="236950" cy="269725"/>
            </a:xfrm>
          </p:grpSpPr>
          <p:sp>
            <p:nvSpPr>
              <p:cNvPr id="12352" name="Google Shape;12352;p90"/>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0"/>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54" name="Google Shape;12354;p90"/>
          <p:cNvGrpSpPr/>
          <p:nvPr/>
        </p:nvGrpSpPr>
        <p:grpSpPr>
          <a:xfrm>
            <a:off x="5523718" y="1689744"/>
            <a:ext cx="483749" cy="481292"/>
            <a:chOff x="4724650" y="2885700"/>
            <a:chExt cx="270750" cy="269375"/>
          </a:xfrm>
        </p:grpSpPr>
        <p:sp>
          <p:nvSpPr>
            <p:cNvPr id="12355" name="Google Shape;12355;p90"/>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0"/>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0"/>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0"/>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0"/>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0"/>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0"/>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90"/>
          <p:cNvGrpSpPr/>
          <p:nvPr/>
        </p:nvGrpSpPr>
        <p:grpSpPr>
          <a:xfrm>
            <a:off x="4390823" y="1683870"/>
            <a:ext cx="389425" cy="467822"/>
            <a:chOff x="4459350" y="2882125"/>
            <a:chExt cx="228375" cy="274350"/>
          </a:xfrm>
        </p:grpSpPr>
        <p:sp>
          <p:nvSpPr>
            <p:cNvPr id="12363" name="Google Shape;12363;p90"/>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0"/>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0"/>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0"/>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0"/>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368" name="Google Shape;12368;p90"/>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369" name="Google Shape;12369;p90"/>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38"/>
        <p:cNvGrpSpPr/>
        <p:nvPr/>
      </p:nvGrpSpPr>
      <p:grpSpPr>
        <a:xfrm>
          <a:off x="0" y="0"/>
          <a:ext cx="0" cy="0"/>
          <a:chOff x="0" y="0"/>
          <a:chExt cx="0" cy="0"/>
        </a:xfrm>
      </p:grpSpPr>
      <p:sp>
        <p:nvSpPr>
          <p:cNvPr id="1039" name="Google Shape;1039;p42"/>
          <p:cNvSpPr txBox="1">
            <a:spLocks noGrp="1"/>
          </p:cNvSpPr>
          <p:nvPr>
            <p:ph type="title"/>
          </p:nvPr>
        </p:nvSpPr>
        <p:spPr>
          <a:xfrm>
            <a:off x="720000" y="521225"/>
            <a:ext cx="5147400" cy="120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SETS US APART?</a:t>
            </a:r>
            <a:endParaRPr/>
          </a:p>
        </p:txBody>
      </p:sp>
      <p:sp>
        <p:nvSpPr>
          <p:cNvPr id="1040" name="Google Shape;1040;p42"/>
          <p:cNvSpPr txBox="1">
            <a:spLocks noGrp="1"/>
          </p:cNvSpPr>
          <p:nvPr>
            <p:ph type="subTitle" idx="1"/>
          </p:nvPr>
        </p:nvSpPr>
        <p:spPr>
          <a:xfrm>
            <a:off x="3000625" y="2266875"/>
            <a:ext cx="4680600" cy="16194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Clr>
                <a:schemeClr val="accent1"/>
              </a:buClr>
              <a:buSzPts val="1600"/>
              <a:buChar char="●"/>
            </a:pPr>
            <a:r>
              <a:rPr lang="en"/>
              <a:t>Here you could state one of your qualities</a:t>
            </a:r>
            <a:endParaRPr/>
          </a:p>
          <a:p>
            <a:pPr marL="457200" lvl="0" indent="-330200" algn="l" rtl="0">
              <a:spcBef>
                <a:spcPts val="0"/>
              </a:spcBef>
              <a:spcAft>
                <a:spcPts val="0"/>
              </a:spcAft>
              <a:buClr>
                <a:schemeClr val="accent1"/>
              </a:buClr>
              <a:buSzPts val="1600"/>
              <a:buChar char="●"/>
            </a:pPr>
            <a:r>
              <a:rPr lang="en"/>
              <a:t>Here you could state one of your qualities</a:t>
            </a:r>
            <a:endParaRPr/>
          </a:p>
          <a:p>
            <a:pPr marL="457200" lvl="0" indent="-330200" algn="l" rtl="0">
              <a:spcBef>
                <a:spcPts val="0"/>
              </a:spcBef>
              <a:spcAft>
                <a:spcPts val="0"/>
              </a:spcAft>
              <a:buClr>
                <a:schemeClr val="accent1"/>
              </a:buClr>
              <a:buSzPts val="1600"/>
              <a:buChar char="●"/>
            </a:pPr>
            <a:r>
              <a:rPr lang="en"/>
              <a:t>Here you could state one of your qualities</a:t>
            </a:r>
            <a:endParaRPr/>
          </a:p>
          <a:p>
            <a:pPr marL="457200" lvl="0" indent="-330200" algn="l" rtl="0">
              <a:spcBef>
                <a:spcPts val="0"/>
              </a:spcBef>
              <a:spcAft>
                <a:spcPts val="0"/>
              </a:spcAft>
              <a:buClr>
                <a:schemeClr val="accent1"/>
              </a:buClr>
              <a:buSzPts val="1600"/>
              <a:buChar char="●"/>
            </a:pPr>
            <a:r>
              <a:rPr lang="en"/>
              <a:t>Here you could state one of your qualities</a:t>
            </a:r>
            <a:endParaRPr/>
          </a:p>
          <a:p>
            <a:pPr marL="457200" lvl="0" indent="-330200" algn="l" rtl="0">
              <a:spcBef>
                <a:spcPts val="0"/>
              </a:spcBef>
              <a:spcAft>
                <a:spcPts val="0"/>
              </a:spcAft>
              <a:buClr>
                <a:schemeClr val="accent1"/>
              </a:buClr>
              <a:buSzPts val="1600"/>
              <a:buChar char="●"/>
            </a:pPr>
            <a:r>
              <a:rPr lang="en"/>
              <a:t>Here you could state one of your qualities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73"/>
        <p:cNvGrpSpPr/>
        <p:nvPr/>
      </p:nvGrpSpPr>
      <p:grpSpPr>
        <a:xfrm>
          <a:off x="0" y="0"/>
          <a:ext cx="0" cy="0"/>
          <a:chOff x="0" y="0"/>
          <a:chExt cx="0" cy="0"/>
        </a:xfrm>
      </p:grpSpPr>
      <p:sp>
        <p:nvSpPr>
          <p:cNvPr id="12374" name="Google Shape;12374;p9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375" name="Google Shape;12375;p91"/>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6" name="Google Shape;12376;p91"/>
          <p:cNvGrpSpPr/>
          <p:nvPr/>
        </p:nvGrpSpPr>
        <p:grpSpPr>
          <a:xfrm>
            <a:off x="847082" y="2140412"/>
            <a:ext cx="426462" cy="420796"/>
            <a:chOff x="-6713450" y="2397900"/>
            <a:chExt cx="295375" cy="291450"/>
          </a:xfrm>
        </p:grpSpPr>
        <p:sp>
          <p:nvSpPr>
            <p:cNvPr id="12377" name="Google Shape;12377;p91"/>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1"/>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9" name="Google Shape;12379;p91"/>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0" name="Google Shape;12380;p91"/>
          <p:cNvGrpSpPr/>
          <p:nvPr/>
        </p:nvGrpSpPr>
        <p:grpSpPr>
          <a:xfrm>
            <a:off x="3551844" y="1631401"/>
            <a:ext cx="423069" cy="420507"/>
            <a:chOff x="-4932650" y="2046625"/>
            <a:chExt cx="293025" cy="291250"/>
          </a:xfrm>
        </p:grpSpPr>
        <p:sp>
          <p:nvSpPr>
            <p:cNvPr id="12381" name="Google Shape;12381;p91"/>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1"/>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3" name="Google Shape;12383;p91"/>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4" name="Google Shape;12384;p91"/>
          <p:cNvGrpSpPr/>
          <p:nvPr/>
        </p:nvGrpSpPr>
        <p:grpSpPr>
          <a:xfrm>
            <a:off x="3563775" y="2660957"/>
            <a:ext cx="423069" cy="420796"/>
            <a:chOff x="-4931075" y="2765725"/>
            <a:chExt cx="293025" cy="291450"/>
          </a:xfrm>
        </p:grpSpPr>
        <p:sp>
          <p:nvSpPr>
            <p:cNvPr id="12385" name="Google Shape;12385;p91"/>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1"/>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91"/>
          <p:cNvGrpSpPr/>
          <p:nvPr/>
        </p:nvGrpSpPr>
        <p:grpSpPr>
          <a:xfrm>
            <a:off x="6269343" y="1656289"/>
            <a:ext cx="420796" cy="370732"/>
            <a:chOff x="-3137650" y="2067900"/>
            <a:chExt cx="291450" cy="256775"/>
          </a:xfrm>
        </p:grpSpPr>
        <p:sp>
          <p:nvSpPr>
            <p:cNvPr id="12388" name="Google Shape;12388;p91"/>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1"/>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1"/>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91"/>
          <p:cNvGrpSpPr/>
          <p:nvPr/>
        </p:nvGrpSpPr>
        <p:grpSpPr>
          <a:xfrm>
            <a:off x="6269343" y="2139926"/>
            <a:ext cx="420796" cy="421770"/>
            <a:chOff x="-3137650" y="2408950"/>
            <a:chExt cx="291450" cy="292125"/>
          </a:xfrm>
        </p:grpSpPr>
        <p:sp>
          <p:nvSpPr>
            <p:cNvPr id="12392" name="Google Shape;12392;p91"/>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1"/>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1"/>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1"/>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1"/>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91"/>
          <p:cNvGrpSpPr/>
          <p:nvPr/>
        </p:nvGrpSpPr>
        <p:grpSpPr>
          <a:xfrm>
            <a:off x="6281274" y="2685412"/>
            <a:ext cx="420796" cy="371887"/>
            <a:chOff x="-3137650" y="2787000"/>
            <a:chExt cx="291450" cy="257575"/>
          </a:xfrm>
        </p:grpSpPr>
        <p:sp>
          <p:nvSpPr>
            <p:cNvPr id="12398" name="Google Shape;12398;p91"/>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1"/>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1"/>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1"/>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1"/>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1"/>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1"/>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1"/>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6" name="Google Shape;12406;p91"/>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1"/>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1"/>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9" name="Google Shape;12409;p91"/>
          <p:cNvGrpSpPr/>
          <p:nvPr/>
        </p:nvGrpSpPr>
        <p:grpSpPr>
          <a:xfrm>
            <a:off x="1399451" y="2660397"/>
            <a:ext cx="421914" cy="421914"/>
            <a:chOff x="-6354300" y="2757075"/>
            <a:chExt cx="292225" cy="292225"/>
          </a:xfrm>
        </p:grpSpPr>
        <p:sp>
          <p:nvSpPr>
            <p:cNvPr id="12410" name="Google Shape;12410;p91"/>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1"/>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1"/>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1"/>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91"/>
          <p:cNvGrpSpPr/>
          <p:nvPr/>
        </p:nvGrpSpPr>
        <p:grpSpPr>
          <a:xfrm>
            <a:off x="4093454" y="1629560"/>
            <a:ext cx="424188" cy="424188"/>
            <a:chOff x="-4573475" y="2045850"/>
            <a:chExt cx="293800" cy="293800"/>
          </a:xfrm>
        </p:grpSpPr>
        <p:sp>
          <p:nvSpPr>
            <p:cNvPr id="12415" name="Google Shape;12415;p91"/>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1"/>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91"/>
          <p:cNvGrpSpPr/>
          <p:nvPr/>
        </p:nvGrpSpPr>
        <p:grpSpPr>
          <a:xfrm>
            <a:off x="4092877" y="2138699"/>
            <a:ext cx="425343" cy="424225"/>
            <a:chOff x="-4570325" y="2405775"/>
            <a:chExt cx="294600" cy="293825"/>
          </a:xfrm>
        </p:grpSpPr>
        <p:sp>
          <p:nvSpPr>
            <p:cNvPr id="12418" name="Google Shape;12418;p91"/>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1"/>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91"/>
          <p:cNvGrpSpPr/>
          <p:nvPr/>
        </p:nvGrpSpPr>
        <p:grpSpPr>
          <a:xfrm>
            <a:off x="4105945" y="2659838"/>
            <a:ext cx="423069" cy="423033"/>
            <a:chOff x="-4572700" y="2764950"/>
            <a:chExt cx="293025" cy="293000"/>
          </a:xfrm>
        </p:grpSpPr>
        <p:sp>
          <p:nvSpPr>
            <p:cNvPr id="12421" name="Google Shape;12421;p91"/>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1"/>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1"/>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1"/>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1"/>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91"/>
          <p:cNvGrpSpPr/>
          <p:nvPr/>
        </p:nvGrpSpPr>
        <p:grpSpPr>
          <a:xfrm>
            <a:off x="6824707" y="1631239"/>
            <a:ext cx="414840" cy="420832"/>
            <a:chOff x="-2777700" y="2049775"/>
            <a:chExt cx="287325" cy="291475"/>
          </a:xfrm>
        </p:grpSpPr>
        <p:sp>
          <p:nvSpPr>
            <p:cNvPr id="12427" name="Google Shape;12427;p91"/>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1"/>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1"/>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91"/>
          <p:cNvGrpSpPr/>
          <p:nvPr/>
        </p:nvGrpSpPr>
        <p:grpSpPr>
          <a:xfrm>
            <a:off x="6821170" y="2140431"/>
            <a:ext cx="421914" cy="420759"/>
            <a:chOff x="-2571737" y="2403625"/>
            <a:chExt cx="292225" cy="291425"/>
          </a:xfrm>
        </p:grpSpPr>
        <p:sp>
          <p:nvSpPr>
            <p:cNvPr id="12431" name="Google Shape;12431;p91"/>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1"/>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1"/>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1"/>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1"/>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1"/>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1"/>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91"/>
          <p:cNvGrpSpPr/>
          <p:nvPr/>
        </p:nvGrpSpPr>
        <p:grpSpPr>
          <a:xfrm>
            <a:off x="6821170" y="2661534"/>
            <a:ext cx="421914" cy="419640"/>
            <a:chOff x="-2571737" y="2764550"/>
            <a:chExt cx="292225" cy="290650"/>
          </a:xfrm>
        </p:grpSpPr>
        <p:sp>
          <p:nvSpPr>
            <p:cNvPr id="12439" name="Google Shape;12439;p91"/>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1"/>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1"/>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91"/>
          <p:cNvGrpSpPr/>
          <p:nvPr/>
        </p:nvGrpSpPr>
        <p:grpSpPr>
          <a:xfrm>
            <a:off x="3020671" y="3230538"/>
            <a:ext cx="421914" cy="423864"/>
            <a:chOff x="-1333975" y="2365850"/>
            <a:chExt cx="292225" cy="293575"/>
          </a:xfrm>
        </p:grpSpPr>
        <p:sp>
          <p:nvSpPr>
            <p:cNvPr id="12443" name="Google Shape;12443;p91"/>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1"/>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1"/>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1"/>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1"/>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1"/>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1"/>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1"/>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91"/>
          <p:cNvGrpSpPr/>
          <p:nvPr/>
        </p:nvGrpSpPr>
        <p:grpSpPr>
          <a:xfrm>
            <a:off x="1954146" y="2660397"/>
            <a:ext cx="398020" cy="421914"/>
            <a:chOff x="-5995925" y="2757850"/>
            <a:chExt cx="275675" cy="292225"/>
          </a:xfrm>
        </p:grpSpPr>
        <p:sp>
          <p:nvSpPr>
            <p:cNvPr id="12452" name="Google Shape;12452;p91"/>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1"/>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1"/>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1"/>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1"/>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1"/>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1"/>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1"/>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1"/>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91"/>
          <p:cNvGrpSpPr/>
          <p:nvPr/>
        </p:nvGrpSpPr>
        <p:grpSpPr>
          <a:xfrm>
            <a:off x="4634433" y="1631816"/>
            <a:ext cx="421951" cy="419677"/>
            <a:chOff x="-4211975" y="2046625"/>
            <a:chExt cx="292250" cy="290675"/>
          </a:xfrm>
        </p:grpSpPr>
        <p:sp>
          <p:nvSpPr>
            <p:cNvPr id="12462" name="Google Shape;12462;p91"/>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1"/>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91"/>
          <p:cNvGrpSpPr/>
          <p:nvPr/>
        </p:nvGrpSpPr>
        <p:grpSpPr>
          <a:xfrm>
            <a:off x="4684479" y="2138699"/>
            <a:ext cx="321859" cy="424225"/>
            <a:chOff x="-4178875" y="2405775"/>
            <a:chExt cx="222925" cy="293825"/>
          </a:xfrm>
        </p:grpSpPr>
        <p:sp>
          <p:nvSpPr>
            <p:cNvPr id="12465" name="Google Shape;12465;p91"/>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1"/>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1"/>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91"/>
          <p:cNvGrpSpPr/>
          <p:nvPr/>
        </p:nvGrpSpPr>
        <p:grpSpPr>
          <a:xfrm>
            <a:off x="4646942" y="2673483"/>
            <a:ext cx="420796" cy="395746"/>
            <a:chOff x="-4211975" y="2783850"/>
            <a:chExt cx="291450" cy="274100"/>
          </a:xfrm>
        </p:grpSpPr>
        <p:sp>
          <p:nvSpPr>
            <p:cNvPr id="12469" name="Google Shape;12469;p91"/>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1"/>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1"/>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2" name="Google Shape;12472;p91"/>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3" name="Google Shape;12473;p91"/>
          <p:cNvGrpSpPr/>
          <p:nvPr/>
        </p:nvGrpSpPr>
        <p:grpSpPr>
          <a:xfrm>
            <a:off x="7351871" y="2140413"/>
            <a:ext cx="420796" cy="420796"/>
            <a:chOff x="-2419325" y="2408150"/>
            <a:chExt cx="291450" cy="291450"/>
          </a:xfrm>
        </p:grpSpPr>
        <p:sp>
          <p:nvSpPr>
            <p:cNvPr id="12474" name="Google Shape;12474;p91"/>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1"/>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1"/>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1"/>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1"/>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1"/>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1"/>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1" name="Google Shape;12481;p91"/>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2" name="Google Shape;12482;p91"/>
          <p:cNvGrpSpPr/>
          <p:nvPr/>
        </p:nvGrpSpPr>
        <p:grpSpPr>
          <a:xfrm>
            <a:off x="4673396" y="3231514"/>
            <a:ext cx="420796" cy="421914"/>
            <a:chOff x="-1333200" y="2770450"/>
            <a:chExt cx="291450" cy="292225"/>
          </a:xfrm>
        </p:grpSpPr>
        <p:sp>
          <p:nvSpPr>
            <p:cNvPr id="12483" name="Google Shape;12483;p91"/>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1"/>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91"/>
          <p:cNvGrpSpPr/>
          <p:nvPr/>
        </p:nvGrpSpPr>
        <p:grpSpPr>
          <a:xfrm>
            <a:off x="2470009" y="1631256"/>
            <a:ext cx="423069" cy="420796"/>
            <a:chOff x="-5635200" y="2037975"/>
            <a:chExt cx="293025" cy="291450"/>
          </a:xfrm>
        </p:grpSpPr>
        <p:sp>
          <p:nvSpPr>
            <p:cNvPr id="12486" name="Google Shape;12486;p91"/>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1"/>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91"/>
          <p:cNvGrpSpPr/>
          <p:nvPr/>
        </p:nvGrpSpPr>
        <p:grpSpPr>
          <a:xfrm>
            <a:off x="2468295" y="2140412"/>
            <a:ext cx="426499" cy="420796"/>
            <a:chOff x="-5637575" y="2397900"/>
            <a:chExt cx="295400" cy="291450"/>
          </a:xfrm>
        </p:grpSpPr>
        <p:sp>
          <p:nvSpPr>
            <p:cNvPr id="12489" name="Google Shape;12489;p91"/>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1"/>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1"/>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1"/>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91"/>
          <p:cNvGrpSpPr/>
          <p:nvPr/>
        </p:nvGrpSpPr>
        <p:grpSpPr>
          <a:xfrm>
            <a:off x="2481958" y="2660397"/>
            <a:ext cx="423033" cy="421914"/>
            <a:chOff x="-5635975" y="2757075"/>
            <a:chExt cx="293000" cy="292225"/>
          </a:xfrm>
        </p:grpSpPr>
        <p:sp>
          <p:nvSpPr>
            <p:cNvPr id="12494" name="Google Shape;12494;p91"/>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1"/>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91"/>
          <p:cNvGrpSpPr/>
          <p:nvPr/>
        </p:nvGrpSpPr>
        <p:grpSpPr>
          <a:xfrm>
            <a:off x="5165893" y="1631256"/>
            <a:ext cx="423069" cy="420796"/>
            <a:chOff x="-3854375" y="2046625"/>
            <a:chExt cx="293025" cy="291450"/>
          </a:xfrm>
        </p:grpSpPr>
        <p:sp>
          <p:nvSpPr>
            <p:cNvPr id="12497" name="Google Shape;12497;p91"/>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1"/>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91"/>
          <p:cNvGrpSpPr/>
          <p:nvPr/>
        </p:nvGrpSpPr>
        <p:grpSpPr>
          <a:xfrm>
            <a:off x="5164756" y="2138717"/>
            <a:ext cx="425343" cy="424188"/>
            <a:chOff x="-3854375" y="2405000"/>
            <a:chExt cx="294600" cy="293800"/>
          </a:xfrm>
        </p:grpSpPr>
        <p:sp>
          <p:nvSpPr>
            <p:cNvPr id="12500" name="Google Shape;12500;p91"/>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1"/>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91"/>
          <p:cNvGrpSpPr/>
          <p:nvPr/>
        </p:nvGrpSpPr>
        <p:grpSpPr>
          <a:xfrm>
            <a:off x="5178961" y="2659838"/>
            <a:ext cx="420796" cy="423033"/>
            <a:chOff x="-3852025" y="2764950"/>
            <a:chExt cx="291450" cy="293000"/>
          </a:xfrm>
        </p:grpSpPr>
        <p:sp>
          <p:nvSpPr>
            <p:cNvPr id="12503" name="Google Shape;12503;p91"/>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1"/>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5" name="Google Shape;12505;p91"/>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1"/>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7" name="Google Shape;12507;p91"/>
          <p:cNvGrpSpPr/>
          <p:nvPr/>
        </p:nvGrpSpPr>
        <p:grpSpPr>
          <a:xfrm>
            <a:off x="7901550" y="2660398"/>
            <a:ext cx="420796" cy="421914"/>
            <a:chOff x="-2060175" y="2768875"/>
            <a:chExt cx="291450" cy="292225"/>
          </a:xfrm>
        </p:grpSpPr>
        <p:sp>
          <p:nvSpPr>
            <p:cNvPr id="12508" name="Google Shape;12508;p91"/>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1"/>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0" name="Google Shape;12510;p91"/>
          <p:cNvGrpSpPr/>
          <p:nvPr/>
        </p:nvGrpSpPr>
        <p:grpSpPr>
          <a:xfrm>
            <a:off x="1915160" y="3232071"/>
            <a:ext cx="421914" cy="420796"/>
            <a:chOff x="-937025" y="2064750"/>
            <a:chExt cx="292225" cy="291450"/>
          </a:xfrm>
        </p:grpSpPr>
        <p:sp>
          <p:nvSpPr>
            <p:cNvPr id="12511" name="Google Shape;12511;p91"/>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1"/>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1"/>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91"/>
          <p:cNvGrpSpPr/>
          <p:nvPr/>
        </p:nvGrpSpPr>
        <p:grpSpPr>
          <a:xfrm>
            <a:off x="3018323" y="1630697"/>
            <a:ext cx="421951" cy="421914"/>
            <a:chOff x="-5276050" y="2037975"/>
            <a:chExt cx="292250" cy="292225"/>
          </a:xfrm>
        </p:grpSpPr>
        <p:sp>
          <p:nvSpPr>
            <p:cNvPr id="12515" name="Google Shape;12515;p91"/>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1"/>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1"/>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8" name="Google Shape;12518;p91"/>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1"/>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0" name="Google Shape;12520;p91"/>
          <p:cNvGrpSpPr/>
          <p:nvPr/>
        </p:nvGrpSpPr>
        <p:grpSpPr>
          <a:xfrm>
            <a:off x="5777136" y="1631256"/>
            <a:ext cx="324133" cy="420796"/>
            <a:chOff x="-3462150" y="2046625"/>
            <a:chExt cx="224500" cy="291450"/>
          </a:xfrm>
        </p:grpSpPr>
        <p:sp>
          <p:nvSpPr>
            <p:cNvPr id="12521" name="Google Shape;12521;p91"/>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1"/>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1"/>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1"/>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1"/>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1"/>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1"/>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91"/>
          <p:cNvGrpSpPr/>
          <p:nvPr/>
        </p:nvGrpSpPr>
        <p:grpSpPr>
          <a:xfrm>
            <a:off x="5752700" y="2139276"/>
            <a:ext cx="373006" cy="423069"/>
            <a:chOff x="-3478675" y="2405775"/>
            <a:chExt cx="258350" cy="293025"/>
          </a:xfrm>
        </p:grpSpPr>
        <p:sp>
          <p:nvSpPr>
            <p:cNvPr id="12529" name="Google Shape;12529;p91"/>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1"/>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1"/>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1"/>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91"/>
          <p:cNvGrpSpPr/>
          <p:nvPr/>
        </p:nvGrpSpPr>
        <p:grpSpPr>
          <a:xfrm>
            <a:off x="5815218" y="2660398"/>
            <a:ext cx="271831" cy="421914"/>
            <a:chOff x="-3443250" y="2765725"/>
            <a:chExt cx="188275" cy="292225"/>
          </a:xfrm>
        </p:grpSpPr>
        <p:sp>
          <p:nvSpPr>
            <p:cNvPr id="12534" name="Google Shape;12534;p91"/>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1"/>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1"/>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1"/>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91"/>
          <p:cNvGrpSpPr/>
          <p:nvPr/>
        </p:nvGrpSpPr>
        <p:grpSpPr>
          <a:xfrm>
            <a:off x="844114" y="3230934"/>
            <a:ext cx="371887" cy="423069"/>
            <a:chOff x="-1684475" y="2049000"/>
            <a:chExt cx="257575" cy="293025"/>
          </a:xfrm>
        </p:grpSpPr>
        <p:sp>
          <p:nvSpPr>
            <p:cNvPr id="12539" name="Google Shape;12539;p91"/>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1"/>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1"/>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1"/>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3" name="Google Shape;12543;p91"/>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4" name="Google Shape;12544;p91"/>
          <p:cNvGrpSpPr/>
          <p:nvPr/>
        </p:nvGrpSpPr>
        <p:grpSpPr>
          <a:xfrm>
            <a:off x="4134007" y="3231514"/>
            <a:ext cx="420796" cy="421914"/>
            <a:chOff x="-1700225" y="2768875"/>
            <a:chExt cx="291450" cy="292225"/>
          </a:xfrm>
        </p:grpSpPr>
        <p:sp>
          <p:nvSpPr>
            <p:cNvPr id="12545" name="Google Shape;12545;p91"/>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1"/>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1"/>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1"/>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1"/>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1"/>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91"/>
          <p:cNvGrpSpPr/>
          <p:nvPr/>
        </p:nvGrpSpPr>
        <p:grpSpPr>
          <a:xfrm>
            <a:off x="3602355" y="3230935"/>
            <a:ext cx="371887" cy="423069"/>
            <a:chOff x="-919700" y="2420750"/>
            <a:chExt cx="257575" cy="293025"/>
          </a:xfrm>
        </p:grpSpPr>
        <p:sp>
          <p:nvSpPr>
            <p:cNvPr id="12552" name="Google Shape;12552;p91"/>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1"/>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1"/>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91"/>
          <p:cNvGrpSpPr/>
          <p:nvPr/>
        </p:nvGrpSpPr>
        <p:grpSpPr>
          <a:xfrm>
            <a:off x="1937547" y="1645950"/>
            <a:ext cx="409531" cy="410617"/>
            <a:chOff x="6679825" y="2693700"/>
            <a:chExt cx="257875" cy="258575"/>
          </a:xfrm>
        </p:grpSpPr>
        <p:sp>
          <p:nvSpPr>
            <p:cNvPr id="12556" name="Google Shape;12556;p91"/>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1"/>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91"/>
          <p:cNvGrpSpPr/>
          <p:nvPr/>
        </p:nvGrpSpPr>
        <p:grpSpPr>
          <a:xfrm>
            <a:off x="1927121" y="2142110"/>
            <a:ext cx="420531" cy="417262"/>
            <a:chOff x="6790450" y="3119050"/>
            <a:chExt cx="262750" cy="260675"/>
          </a:xfrm>
        </p:grpSpPr>
        <p:sp>
          <p:nvSpPr>
            <p:cNvPr id="12559" name="Google Shape;12559;p91"/>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1"/>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91"/>
          <p:cNvGrpSpPr/>
          <p:nvPr/>
        </p:nvGrpSpPr>
        <p:grpSpPr>
          <a:xfrm>
            <a:off x="6853082" y="3755436"/>
            <a:ext cx="358093" cy="407391"/>
            <a:chOff x="7660859" y="2571753"/>
            <a:chExt cx="366561" cy="417024"/>
          </a:xfrm>
        </p:grpSpPr>
        <p:sp>
          <p:nvSpPr>
            <p:cNvPr id="12562" name="Google Shape;12562;p91"/>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1"/>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1"/>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91"/>
          <p:cNvGrpSpPr/>
          <p:nvPr/>
        </p:nvGrpSpPr>
        <p:grpSpPr>
          <a:xfrm>
            <a:off x="4387763" y="3755436"/>
            <a:ext cx="407391" cy="407391"/>
            <a:chOff x="5566722" y="2571753"/>
            <a:chExt cx="417024" cy="417024"/>
          </a:xfrm>
        </p:grpSpPr>
        <p:sp>
          <p:nvSpPr>
            <p:cNvPr id="12566" name="Google Shape;12566;p91"/>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1"/>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91"/>
          <p:cNvGrpSpPr/>
          <p:nvPr/>
        </p:nvGrpSpPr>
        <p:grpSpPr>
          <a:xfrm>
            <a:off x="5004096" y="3857692"/>
            <a:ext cx="407381" cy="202880"/>
            <a:chOff x="6090251" y="2676413"/>
            <a:chExt cx="417014" cy="207677"/>
          </a:xfrm>
        </p:grpSpPr>
        <p:sp>
          <p:nvSpPr>
            <p:cNvPr id="12569" name="Google Shape;12569;p91"/>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1"/>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1"/>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1"/>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91"/>
          <p:cNvGrpSpPr/>
          <p:nvPr/>
        </p:nvGrpSpPr>
        <p:grpSpPr>
          <a:xfrm>
            <a:off x="6236750" y="3755436"/>
            <a:ext cx="407391" cy="407391"/>
            <a:chOff x="7137330" y="2571753"/>
            <a:chExt cx="417024" cy="417024"/>
          </a:xfrm>
        </p:grpSpPr>
        <p:sp>
          <p:nvSpPr>
            <p:cNvPr id="12574" name="Google Shape;12574;p91"/>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1"/>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1"/>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91"/>
          <p:cNvGrpSpPr/>
          <p:nvPr/>
        </p:nvGrpSpPr>
        <p:grpSpPr>
          <a:xfrm>
            <a:off x="5620418" y="3755436"/>
            <a:ext cx="407391" cy="407391"/>
            <a:chOff x="6613801" y="2571753"/>
            <a:chExt cx="417024" cy="417024"/>
          </a:xfrm>
        </p:grpSpPr>
        <p:sp>
          <p:nvSpPr>
            <p:cNvPr id="12578" name="Google Shape;12578;p91"/>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1"/>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1"/>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1"/>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1"/>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91"/>
          <p:cNvGrpSpPr/>
          <p:nvPr/>
        </p:nvGrpSpPr>
        <p:grpSpPr>
          <a:xfrm>
            <a:off x="7908242" y="3238780"/>
            <a:ext cx="407411" cy="407411"/>
            <a:chOff x="2964567" y="2571753"/>
            <a:chExt cx="417045" cy="417045"/>
          </a:xfrm>
        </p:grpSpPr>
        <p:sp>
          <p:nvSpPr>
            <p:cNvPr id="12584" name="Google Shape;12584;p91"/>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1"/>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91"/>
          <p:cNvGrpSpPr/>
          <p:nvPr/>
        </p:nvGrpSpPr>
        <p:grpSpPr>
          <a:xfrm>
            <a:off x="1922414" y="3815897"/>
            <a:ext cx="407391" cy="286470"/>
            <a:chOff x="3476576" y="2633631"/>
            <a:chExt cx="417024" cy="293244"/>
          </a:xfrm>
        </p:grpSpPr>
        <p:sp>
          <p:nvSpPr>
            <p:cNvPr id="12587" name="Google Shape;12587;p91"/>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1"/>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91"/>
          <p:cNvGrpSpPr/>
          <p:nvPr/>
        </p:nvGrpSpPr>
        <p:grpSpPr>
          <a:xfrm>
            <a:off x="2538746" y="3755508"/>
            <a:ext cx="407411" cy="407248"/>
            <a:chOff x="3988564" y="2571836"/>
            <a:chExt cx="417045" cy="416878"/>
          </a:xfrm>
        </p:grpSpPr>
        <p:sp>
          <p:nvSpPr>
            <p:cNvPr id="12590" name="Google Shape;12590;p91"/>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1"/>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91"/>
          <p:cNvGrpSpPr/>
          <p:nvPr/>
        </p:nvGrpSpPr>
        <p:grpSpPr>
          <a:xfrm>
            <a:off x="3155099" y="3755436"/>
            <a:ext cx="407391" cy="407391"/>
            <a:chOff x="4500573" y="2571753"/>
            <a:chExt cx="417024" cy="417024"/>
          </a:xfrm>
        </p:grpSpPr>
        <p:sp>
          <p:nvSpPr>
            <p:cNvPr id="12593" name="Google Shape;12593;p91"/>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1"/>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91"/>
          <p:cNvGrpSpPr/>
          <p:nvPr/>
        </p:nvGrpSpPr>
        <p:grpSpPr>
          <a:xfrm>
            <a:off x="3771431" y="3755436"/>
            <a:ext cx="407391" cy="407391"/>
            <a:chOff x="5012603" y="2571753"/>
            <a:chExt cx="417024" cy="417024"/>
          </a:xfrm>
        </p:grpSpPr>
        <p:sp>
          <p:nvSpPr>
            <p:cNvPr id="12596" name="Google Shape;12596;p91"/>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1"/>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91"/>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91"/>
          <p:cNvGrpSpPr/>
          <p:nvPr/>
        </p:nvGrpSpPr>
        <p:grpSpPr>
          <a:xfrm>
            <a:off x="5733329" y="3238790"/>
            <a:ext cx="407432" cy="407391"/>
            <a:chOff x="812101" y="2571761"/>
            <a:chExt cx="417066" cy="417024"/>
          </a:xfrm>
        </p:grpSpPr>
        <p:sp>
          <p:nvSpPr>
            <p:cNvPr id="12600" name="Google Shape;12600;p91"/>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1"/>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1"/>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1"/>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91"/>
          <p:cNvGrpSpPr/>
          <p:nvPr/>
        </p:nvGrpSpPr>
        <p:grpSpPr>
          <a:xfrm>
            <a:off x="6253923" y="3238790"/>
            <a:ext cx="407391" cy="407391"/>
            <a:chOff x="1323129" y="2571761"/>
            <a:chExt cx="417024" cy="417024"/>
          </a:xfrm>
        </p:grpSpPr>
        <p:sp>
          <p:nvSpPr>
            <p:cNvPr id="12605" name="Google Shape;12605;p91"/>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1"/>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1"/>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1"/>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9" name="Google Shape;12609;p91"/>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0" name="Google Shape;12610;p91"/>
          <p:cNvGrpSpPr/>
          <p:nvPr/>
        </p:nvGrpSpPr>
        <p:grpSpPr>
          <a:xfrm>
            <a:off x="7390398" y="3238843"/>
            <a:ext cx="408023" cy="407411"/>
            <a:chOff x="2344476" y="2571761"/>
            <a:chExt cx="417671" cy="417045"/>
          </a:xfrm>
        </p:grpSpPr>
        <p:sp>
          <p:nvSpPr>
            <p:cNvPr id="12611" name="Google Shape;12611;p91"/>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1"/>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sp>
        <p:nvSpPr>
          <p:cNvPr id="1045" name="Google Shape;1045;p43"/>
          <p:cNvSpPr txBox="1">
            <a:spLocks noGrp="1"/>
          </p:cNvSpPr>
          <p:nvPr>
            <p:ph type="body" idx="1"/>
          </p:nvPr>
        </p:nvSpPr>
        <p:spPr>
          <a:xfrm>
            <a:off x="1047750" y="1268300"/>
            <a:ext cx="3524100" cy="1379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grpSp>
        <p:nvGrpSpPr>
          <p:cNvPr id="1046" name="Google Shape;1046;p43"/>
          <p:cNvGrpSpPr/>
          <p:nvPr/>
        </p:nvGrpSpPr>
        <p:grpSpPr>
          <a:xfrm>
            <a:off x="4251275" y="1040500"/>
            <a:ext cx="4314935" cy="3528375"/>
            <a:chOff x="1774775" y="1166275"/>
            <a:chExt cx="4314935" cy="3528375"/>
          </a:xfrm>
        </p:grpSpPr>
        <p:sp>
          <p:nvSpPr>
            <p:cNvPr id="1047" name="Google Shape;1047;p43"/>
            <p:cNvSpPr/>
            <p:nvPr/>
          </p:nvSpPr>
          <p:spPr>
            <a:xfrm>
              <a:off x="2095500" y="1166275"/>
              <a:ext cx="3994210" cy="2419425"/>
            </a:xfrm>
            <a:custGeom>
              <a:avLst/>
              <a:gdLst/>
              <a:ahLst/>
              <a:cxnLst/>
              <a:rect l="l" t="t" r="r" b="b"/>
              <a:pathLst>
                <a:path w="170456" h="96777" extrusionOk="0">
                  <a:moveTo>
                    <a:pt x="105676" y="1"/>
                  </a:moveTo>
                  <a:cubicBezTo>
                    <a:pt x="79490" y="34"/>
                    <a:pt x="95068" y="27754"/>
                    <a:pt x="80224" y="38428"/>
                  </a:cubicBezTo>
                  <a:cubicBezTo>
                    <a:pt x="77638" y="40290"/>
                    <a:pt x="75143" y="40914"/>
                    <a:pt x="72636" y="40914"/>
                  </a:cubicBezTo>
                  <a:cubicBezTo>
                    <a:pt x="68676" y="40914"/>
                    <a:pt x="64689" y="39356"/>
                    <a:pt x="60277" y="38662"/>
                  </a:cubicBezTo>
                  <a:cubicBezTo>
                    <a:pt x="54431" y="37700"/>
                    <a:pt x="47622" y="36892"/>
                    <a:pt x="40940" y="36892"/>
                  </a:cubicBezTo>
                  <a:cubicBezTo>
                    <a:pt x="35573" y="36892"/>
                    <a:pt x="30288" y="37413"/>
                    <a:pt x="25652" y="38795"/>
                  </a:cubicBezTo>
                  <a:cubicBezTo>
                    <a:pt x="9107" y="43732"/>
                    <a:pt x="0" y="65814"/>
                    <a:pt x="5971" y="82026"/>
                  </a:cubicBezTo>
                  <a:cubicBezTo>
                    <a:pt x="9739" y="92301"/>
                    <a:pt x="14943" y="95600"/>
                    <a:pt x="20890" y="95600"/>
                  </a:cubicBezTo>
                  <a:cubicBezTo>
                    <a:pt x="31315" y="95600"/>
                    <a:pt x="44028" y="85462"/>
                    <a:pt x="55306" y="84995"/>
                  </a:cubicBezTo>
                  <a:cubicBezTo>
                    <a:pt x="55654" y="84980"/>
                    <a:pt x="56003" y="84973"/>
                    <a:pt x="56352" y="84973"/>
                  </a:cubicBezTo>
                  <a:cubicBezTo>
                    <a:pt x="70626" y="84973"/>
                    <a:pt x="85995" y="96777"/>
                    <a:pt x="100320" y="96777"/>
                  </a:cubicBezTo>
                  <a:cubicBezTo>
                    <a:pt x="105035" y="96777"/>
                    <a:pt x="109636" y="95498"/>
                    <a:pt x="114048" y="92100"/>
                  </a:cubicBezTo>
                  <a:cubicBezTo>
                    <a:pt x="129893" y="79858"/>
                    <a:pt x="109979" y="59977"/>
                    <a:pt x="130960" y="52471"/>
                  </a:cubicBezTo>
                  <a:cubicBezTo>
                    <a:pt x="143703" y="47935"/>
                    <a:pt x="170455" y="42931"/>
                    <a:pt x="153076" y="21249"/>
                  </a:cubicBezTo>
                  <a:cubicBezTo>
                    <a:pt x="142535" y="8073"/>
                    <a:pt x="122554" y="1"/>
                    <a:pt x="10567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3"/>
            <p:cNvSpPr/>
            <p:nvPr/>
          </p:nvSpPr>
          <p:spPr>
            <a:xfrm>
              <a:off x="1774775" y="4458625"/>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3"/>
            <p:cNvSpPr/>
            <p:nvPr/>
          </p:nvSpPr>
          <p:spPr>
            <a:xfrm>
              <a:off x="2932275" y="4323525"/>
              <a:ext cx="647975" cy="253550"/>
            </a:xfrm>
            <a:custGeom>
              <a:avLst/>
              <a:gdLst/>
              <a:ahLst/>
              <a:cxnLst/>
              <a:rect l="l" t="t" r="r" b="b"/>
              <a:pathLst>
                <a:path w="25919" h="10142" extrusionOk="0">
                  <a:moveTo>
                    <a:pt x="0" y="1"/>
                  </a:moveTo>
                  <a:lnTo>
                    <a:pt x="0" y="9074"/>
                  </a:lnTo>
                  <a:cubicBezTo>
                    <a:pt x="0" y="9675"/>
                    <a:pt x="467" y="10142"/>
                    <a:pt x="1068" y="10142"/>
                  </a:cubicBezTo>
                  <a:lnTo>
                    <a:pt x="25919" y="10142"/>
                  </a:lnTo>
                  <a:lnTo>
                    <a:pt x="25919"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3"/>
            <p:cNvSpPr/>
            <p:nvPr/>
          </p:nvSpPr>
          <p:spPr>
            <a:xfrm>
              <a:off x="2931425" y="4195950"/>
              <a:ext cx="648825" cy="127600"/>
            </a:xfrm>
            <a:custGeom>
              <a:avLst/>
              <a:gdLst/>
              <a:ahLst/>
              <a:cxnLst/>
              <a:rect l="l" t="t" r="r" b="b"/>
              <a:pathLst>
                <a:path w="25953" h="5104" extrusionOk="0">
                  <a:moveTo>
                    <a:pt x="8874" y="0"/>
                  </a:moveTo>
                  <a:lnTo>
                    <a:pt x="1" y="5104"/>
                  </a:lnTo>
                  <a:lnTo>
                    <a:pt x="25953" y="5104"/>
                  </a:lnTo>
                  <a:lnTo>
                    <a:pt x="22984"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3"/>
            <p:cNvSpPr/>
            <p:nvPr/>
          </p:nvSpPr>
          <p:spPr>
            <a:xfrm>
              <a:off x="3579400" y="4323525"/>
              <a:ext cx="236850" cy="253550"/>
            </a:xfrm>
            <a:custGeom>
              <a:avLst/>
              <a:gdLst/>
              <a:ahLst/>
              <a:cxnLst/>
              <a:rect l="l" t="t" r="r" b="b"/>
              <a:pathLst>
                <a:path w="9474" h="10142" extrusionOk="0">
                  <a:moveTo>
                    <a:pt x="0" y="1"/>
                  </a:moveTo>
                  <a:lnTo>
                    <a:pt x="0" y="10142"/>
                  </a:lnTo>
                  <a:lnTo>
                    <a:pt x="8406" y="10142"/>
                  </a:lnTo>
                  <a:cubicBezTo>
                    <a:pt x="9007" y="10142"/>
                    <a:pt x="9474" y="9675"/>
                    <a:pt x="9474" y="9074"/>
                  </a:cubicBezTo>
                  <a:lnTo>
                    <a:pt x="9474"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3"/>
            <p:cNvSpPr/>
            <p:nvPr/>
          </p:nvSpPr>
          <p:spPr>
            <a:xfrm>
              <a:off x="3579400" y="4323525"/>
              <a:ext cx="236850" cy="253550"/>
            </a:xfrm>
            <a:custGeom>
              <a:avLst/>
              <a:gdLst/>
              <a:ahLst/>
              <a:cxnLst/>
              <a:rect l="l" t="t" r="r" b="b"/>
              <a:pathLst>
                <a:path w="9474" h="10142" extrusionOk="0">
                  <a:moveTo>
                    <a:pt x="0" y="1"/>
                  </a:moveTo>
                  <a:lnTo>
                    <a:pt x="0" y="10142"/>
                  </a:lnTo>
                  <a:lnTo>
                    <a:pt x="8406" y="10142"/>
                  </a:lnTo>
                  <a:cubicBezTo>
                    <a:pt x="9007" y="10142"/>
                    <a:pt x="9474" y="9675"/>
                    <a:pt x="9474" y="9074"/>
                  </a:cubicBezTo>
                  <a:lnTo>
                    <a:pt x="947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3"/>
            <p:cNvSpPr/>
            <p:nvPr/>
          </p:nvSpPr>
          <p:spPr>
            <a:xfrm>
              <a:off x="3506000" y="4195950"/>
              <a:ext cx="310250" cy="127600"/>
            </a:xfrm>
            <a:custGeom>
              <a:avLst/>
              <a:gdLst/>
              <a:ahLst/>
              <a:cxnLst/>
              <a:rect l="l" t="t" r="r" b="b"/>
              <a:pathLst>
                <a:path w="12410" h="5104" extrusionOk="0">
                  <a:moveTo>
                    <a:pt x="1" y="0"/>
                  </a:moveTo>
                  <a:lnTo>
                    <a:pt x="2970" y="5104"/>
                  </a:lnTo>
                  <a:lnTo>
                    <a:pt x="12410" y="5104"/>
                  </a:lnTo>
                  <a:lnTo>
                    <a:pt x="3570"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3"/>
            <p:cNvSpPr/>
            <p:nvPr/>
          </p:nvSpPr>
          <p:spPr>
            <a:xfrm>
              <a:off x="3506000" y="4195950"/>
              <a:ext cx="310250" cy="127600"/>
            </a:xfrm>
            <a:custGeom>
              <a:avLst/>
              <a:gdLst/>
              <a:ahLst/>
              <a:cxnLst/>
              <a:rect l="l" t="t" r="r" b="b"/>
              <a:pathLst>
                <a:path w="12410" h="5104" extrusionOk="0">
                  <a:moveTo>
                    <a:pt x="1" y="0"/>
                  </a:moveTo>
                  <a:lnTo>
                    <a:pt x="2970" y="5104"/>
                  </a:lnTo>
                  <a:lnTo>
                    <a:pt x="12410" y="5104"/>
                  </a:lnTo>
                  <a:lnTo>
                    <a:pt x="35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3"/>
            <p:cNvSpPr/>
            <p:nvPr/>
          </p:nvSpPr>
          <p:spPr>
            <a:xfrm>
              <a:off x="3120725" y="2088600"/>
              <a:ext cx="286075" cy="306925"/>
            </a:xfrm>
            <a:custGeom>
              <a:avLst/>
              <a:gdLst/>
              <a:ahLst/>
              <a:cxnLst/>
              <a:rect l="l" t="t" r="r" b="b"/>
              <a:pathLst>
                <a:path w="11443" h="12277" extrusionOk="0">
                  <a:moveTo>
                    <a:pt x="1" y="1"/>
                  </a:moveTo>
                  <a:lnTo>
                    <a:pt x="2202" y="5071"/>
                  </a:lnTo>
                  <a:lnTo>
                    <a:pt x="2803" y="10975"/>
                  </a:lnTo>
                  <a:lnTo>
                    <a:pt x="7039" y="12276"/>
                  </a:lnTo>
                  <a:lnTo>
                    <a:pt x="11442" y="7506"/>
                  </a:lnTo>
                  <a:lnTo>
                    <a:pt x="9408" y="5138"/>
                  </a:lnTo>
                  <a:lnTo>
                    <a:pt x="5104" y="1835"/>
                  </a:lnTo>
                  <a:lnTo>
                    <a:pt x="1"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3"/>
            <p:cNvSpPr/>
            <p:nvPr/>
          </p:nvSpPr>
          <p:spPr>
            <a:xfrm>
              <a:off x="3120725" y="2088600"/>
              <a:ext cx="286075" cy="306925"/>
            </a:xfrm>
            <a:custGeom>
              <a:avLst/>
              <a:gdLst/>
              <a:ahLst/>
              <a:cxnLst/>
              <a:rect l="l" t="t" r="r" b="b"/>
              <a:pathLst>
                <a:path w="11443" h="12277" extrusionOk="0">
                  <a:moveTo>
                    <a:pt x="1" y="1"/>
                  </a:moveTo>
                  <a:lnTo>
                    <a:pt x="2202" y="5071"/>
                  </a:lnTo>
                  <a:lnTo>
                    <a:pt x="2803" y="10975"/>
                  </a:lnTo>
                  <a:lnTo>
                    <a:pt x="7039" y="12276"/>
                  </a:lnTo>
                  <a:lnTo>
                    <a:pt x="11442" y="7506"/>
                  </a:lnTo>
                  <a:lnTo>
                    <a:pt x="9408" y="5138"/>
                  </a:lnTo>
                  <a:lnTo>
                    <a:pt x="5104" y="1835"/>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3"/>
            <p:cNvSpPr/>
            <p:nvPr/>
          </p:nvSpPr>
          <p:spPr>
            <a:xfrm>
              <a:off x="3276675" y="2088600"/>
              <a:ext cx="613800" cy="1088300"/>
            </a:xfrm>
            <a:custGeom>
              <a:avLst/>
              <a:gdLst/>
              <a:ahLst/>
              <a:cxnLst/>
              <a:rect l="l" t="t" r="r" b="b"/>
              <a:pathLst>
                <a:path w="24552" h="43532" extrusionOk="0">
                  <a:moveTo>
                    <a:pt x="1502" y="1"/>
                  </a:moveTo>
                  <a:lnTo>
                    <a:pt x="1" y="6839"/>
                  </a:lnTo>
                  <a:lnTo>
                    <a:pt x="11709" y="13477"/>
                  </a:lnTo>
                  <a:lnTo>
                    <a:pt x="19815" y="43532"/>
                  </a:lnTo>
                  <a:lnTo>
                    <a:pt x="23150" y="35660"/>
                  </a:lnTo>
                  <a:lnTo>
                    <a:pt x="24551" y="24485"/>
                  </a:lnTo>
                  <a:lnTo>
                    <a:pt x="22817" y="11876"/>
                  </a:lnTo>
                  <a:lnTo>
                    <a:pt x="15945" y="3003"/>
                  </a:lnTo>
                  <a:lnTo>
                    <a:pt x="1502"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3"/>
            <p:cNvSpPr/>
            <p:nvPr/>
          </p:nvSpPr>
          <p:spPr>
            <a:xfrm>
              <a:off x="3282525" y="2096100"/>
              <a:ext cx="480350" cy="783925"/>
            </a:xfrm>
            <a:custGeom>
              <a:avLst/>
              <a:gdLst/>
              <a:ahLst/>
              <a:cxnLst/>
              <a:rect l="l" t="t" r="r" b="b"/>
              <a:pathLst>
                <a:path w="19214" h="31357" extrusionOk="0">
                  <a:moveTo>
                    <a:pt x="2735" y="1"/>
                  </a:moveTo>
                  <a:lnTo>
                    <a:pt x="2802" y="3503"/>
                  </a:lnTo>
                  <a:lnTo>
                    <a:pt x="0" y="8240"/>
                  </a:lnTo>
                  <a:lnTo>
                    <a:pt x="14010" y="20482"/>
                  </a:lnTo>
                  <a:lnTo>
                    <a:pt x="17579" y="31357"/>
                  </a:lnTo>
                  <a:lnTo>
                    <a:pt x="19214" y="18214"/>
                  </a:lnTo>
                  <a:lnTo>
                    <a:pt x="16679" y="8574"/>
                  </a:lnTo>
                  <a:lnTo>
                    <a:pt x="10841" y="1702"/>
                  </a:lnTo>
                  <a:lnTo>
                    <a:pt x="2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3"/>
            <p:cNvSpPr/>
            <p:nvPr/>
          </p:nvSpPr>
          <p:spPr>
            <a:xfrm>
              <a:off x="2853875" y="2340450"/>
              <a:ext cx="962375" cy="1855525"/>
            </a:xfrm>
            <a:custGeom>
              <a:avLst/>
              <a:gdLst/>
              <a:ahLst/>
              <a:cxnLst/>
              <a:rect l="l" t="t" r="r" b="b"/>
              <a:pathLst>
                <a:path w="38495" h="74221" extrusionOk="0">
                  <a:moveTo>
                    <a:pt x="31156" y="1"/>
                  </a:moveTo>
                  <a:lnTo>
                    <a:pt x="12976" y="15578"/>
                  </a:lnTo>
                  <a:lnTo>
                    <a:pt x="15245" y="22683"/>
                  </a:lnTo>
                  <a:lnTo>
                    <a:pt x="12643" y="40263"/>
                  </a:lnTo>
                  <a:lnTo>
                    <a:pt x="3103" y="48235"/>
                  </a:lnTo>
                  <a:lnTo>
                    <a:pt x="1" y="58376"/>
                  </a:lnTo>
                  <a:lnTo>
                    <a:pt x="3636" y="67916"/>
                  </a:lnTo>
                  <a:lnTo>
                    <a:pt x="11976" y="74220"/>
                  </a:lnTo>
                  <a:lnTo>
                    <a:pt x="29655" y="74220"/>
                  </a:lnTo>
                  <a:lnTo>
                    <a:pt x="38495" y="63513"/>
                  </a:lnTo>
                  <a:lnTo>
                    <a:pt x="37427" y="37694"/>
                  </a:lnTo>
                  <a:lnTo>
                    <a:pt x="31156" y="1"/>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3"/>
            <p:cNvSpPr/>
            <p:nvPr/>
          </p:nvSpPr>
          <p:spPr>
            <a:xfrm>
              <a:off x="2897250" y="3913250"/>
              <a:ext cx="251025" cy="223500"/>
            </a:xfrm>
            <a:custGeom>
              <a:avLst/>
              <a:gdLst/>
              <a:ahLst/>
              <a:cxnLst/>
              <a:rect l="l" t="t" r="r" b="b"/>
              <a:pathLst>
                <a:path w="10041" h="8940" extrusionOk="0">
                  <a:moveTo>
                    <a:pt x="0" y="0"/>
                  </a:moveTo>
                  <a:lnTo>
                    <a:pt x="1901" y="5004"/>
                  </a:lnTo>
                  <a:lnTo>
                    <a:pt x="3769" y="6438"/>
                  </a:lnTo>
                  <a:lnTo>
                    <a:pt x="10041" y="8940"/>
                  </a:lnTo>
                  <a:lnTo>
                    <a:pt x="10041" y="8940"/>
                  </a:lnTo>
                  <a:lnTo>
                    <a:pt x="4437" y="477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213300" y="2755750"/>
              <a:ext cx="321075" cy="302750"/>
            </a:xfrm>
            <a:custGeom>
              <a:avLst/>
              <a:gdLst/>
              <a:ahLst/>
              <a:cxnLst/>
              <a:rect l="l" t="t" r="r" b="b"/>
              <a:pathLst>
                <a:path w="12843" h="12110" extrusionOk="0">
                  <a:moveTo>
                    <a:pt x="12843" y="0"/>
                  </a:moveTo>
                  <a:lnTo>
                    <a:pt x="868" y="6071"/>
                  </a:lnTo>
                  <a:lnTo>
                    <a:pt x="0" y="12109"/>
                  </a:lnTo>
                  <a:lnTo>
                    <a:pt x="7839" y="10108"/>
                  </a:lnTo>
                  <a:lnTo>
                    <a:pt x="12343" y="5037"/>
                  </a:lnTo>
                  <a:lnTo>
                    <a:pt x="128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2474450" y="2225375"/>
              <a:ext cx="1158350" cy="773900"/>
            </a:xfrm>
            <a:custGeom>
              <a:avLst/>
              <a:gdLst/>
              <a:ahLst/>
              <a:cxnLst/>
              <a:rect l="l" t="t" r="r" b="b"/>
              <a:pathLst>
                <a:path w="46334" h="30956" extrusionOk="0">
                  <a:moveTo>
                    <a:pt x="34425" y="0"/>
                  </a:moveTo>
                  <a:lnTo>
                    <a:pt x="20848" y="4237"/>
                  </a:lnTo>
                  <a:lnTo>
                    <a:pt x="18847" y="7372"/>
                  </a:lnTo>
                  <a:lnTo>
                    <a:pt x="5704" y="15311"/>
                  </a:lnTo>
                  <a:lnTo>
                    <a:pt x="3736" y="15745"/>
                  </a:lnTo>
                  <a:lnTo>
                    <a:pt x="1234" y="17980"/>
                  </a:lnTo>
                  <a:lnTo>
                    <a:pt x="0" y="23984"/>
                  </a:lnTo>
                  <a:lnTo>
                    <a:pt x="1568" y="27120"/>
                  </a:lnTo>
                  <a:lnTo>
                    <a:pt x="5471" y="28888"/>
                  </a:lnTo>
                  <a:lnTo>
                    <a:pt x="8506" y="28754"/>
                  </a:lnTo>
                  <a:lnTo>
                    <a:pt x="14477" y="29788"/>
                  </a:lnTo>
                  <a:lnTo>
                    <a:pt x="19647" y="28521"/>
                  </a:lnTo>
                  <a:lnTo>
                    <a:pt x="25952" y="30956"/>
                  </a:lnTo>
                  <a:lnTo>
                    <a:pt x="36493" y="29355"/>
                  </a:lnTo>
                  <a:lnTo>
                    <a:pt x="44532" y="20915"/>
                  </a:lnTo>
                  <a:lnTo>
                    <a:pt x="46333" y="4604"/>
                  </a:lnTo>
                  <a:lnTo>
                    <a:pt x="34425"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3"/>
            <p:cNvSpPr/>
            <p:nvPr/>
          </p:nvSpPr>
          <p:spPr>
            <a:xfrm>
              <a:off x="2491950" y="2860000"/>
              <a:ext cx="195175" cy="87575"/>
            </a:xfrm>
            <a:custGeom>
              <a:avLst/>
              <a:gdLst/>
              <a:ahLst/>
              <a:cxnLst/>
              <a:rect l="l" t="t" r="r" b="b"/>
              <a:pathLst>
                <a:path w="7807" h="3503" extrusionOk="0">
                  <a:moveTo>
                    <a:pt x="1" y="0"/>
                  </a:moveTo>
                  <a:lnTo>
                    <a:pt x="868" y="1735"/>
                  </a:lnTo>
                  <a:lnTo>
                    <a:pt x="4771" y="3503"/>
                  </a:lnTo>
                  <a:lnTo>
                    <a:pt x="7806" y="3369"/>
                  </a:lnTo>
                  <a:lnTo>
                    <a:pt x="4404" y="601"/>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3"/>
            <p:cNvSpPr/>
            <p:nvPr/>
          </p:nvSpPr>
          <p:spPr>
            <a:xfrm>
              <a:off x="2657075" y="2721550"/>
              <a:ext cx="145125" cy="50075"/>
            </a:xfrm>
            <a:custGeom>
              <a:avLst/>
              <a:gdLst/>
              <a:ahLst/>
              <a:cxnLst/>
              <a:rect l="l" t="t" r="r" b="b"/>
              <a:pathLst>
                <a:path w="5805" h="2003" extrusionOk="0">
                  <a:moveTo>
                    <a:pt x="2369" y="1"/>
                  </a:moveTo>
                  <a:lnTo>
                    <a:pt x="0" y="1068"/>
                  </a:lnTo>
                  <a:lnTo>
                    <a:pt x="1768" y="2002"/>
                  </a:lnTo>
                  <a:lnTo>
                    <a:pt x="5804" y="1802"/>
                  </a:lnTo>
                  <a:lnTo>
                    <a:pt x="23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3"/>
            <p:cNvSpPr/>
            <p:nvPr/>
          </p:nvSpPr>
          <p:spPr>
            <a:xfrm>
              <a:off x="3153250" y="3282800"/>
              <a:ext cx="663000" cy="913175"/>
            </a:xfrm>
            <a:custGeom>
              <a:avLst/>
              <a:gdLst/>
              <a:ahLst/>
              <a:cxnLst/>
              <a:rect l="l" t="t" r="r" b="b"/>
              <a:pathLst>
                <a:path w="26520" h="36527" extrusionOk="0">
                  <a:moveTo>
                    <a:pt x="25452" y="0"/>
                  </a:moveTo>
                  <a:lnTo>
                    <a:pt x="22817" y="7139"/>
                  </a:lnTo>
                  <a:lnTo>
                    <a:pt x="21082" y="25118"/>
                  </a:lnTo>
                  <a:lnTo>
                    <a:pt x="13043" y="34592"/>
                  </a:lnTo>
                  <a:lnTo>
                    <a:pt x="8107" y="34291"/>
                  </a:lnTo>
                  <a:lnTo>
                    <a:pt x="1" y="36526"/>
                  </a:lnTo>
                  <a:lnTo>
                    <a:pt x="17680" y="36526"/>
                  </a:lnTo>
                  <a:lnTo>
                    <a:pt x="26520" y="25819"/>
                  </a:lnTo>
                  <a:lnTo>
                    <a:pt x="254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3"/>
            <p:cNvSpPr/>
            <p:nvPr/>
          </p:nvSpPr>
          <p:spPr>
            <a:xfrm>
              <a:off x="3331725" y="2031075"/>
              <a:ext cx="284375" cy="414475"/>
            </a:xfrm>
            <a:custGeom>
              <a:avLst/>
              <a:gdLst/>
              <a:ahLst/>
              <a:cxnLst/>
              <a:rect l="l" t="t" r="r" b="b"/>
              <a:pathLst>
                <a:path w="11375" h="16579" extrusionOk="0">
                  <a:moveTo>
                    <a:pt x="1601" y="0"/>
                  </a:moveTo>
                  <a:lnTo>
                    <a:pt x="2102" y="6104"/>
                  </a:lnTo>
                  <a:lnTo>
                    <a:pt x="0" y="13376"/>
                  </a:lnTo>
                  <a:lnTo>
                    <a:pt x="4070" y="16579"/>
                  </a:lnTo>
                  <a:lnTo>
                    <a:pt x="11375" y="13510"/>
                  </a:lnTo>
                  <a:lnTo>
                    <a:pt x="10308" y="10141"/>
                  </a:lnTo>
                  <a:lnTo>
                    <a:pt x="6338" y="3536"/>
                  </a:lnTo>
                  <a:lnTo>
                    <a:pt x="1601"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3"/>
            <p:cNvSpPr/>
            <p:nvPr/>
          </p:nvSpPr>
          <p:spPr>
            <a:xfrm>
              <a:off x="3374250" y="2121125"/>
              <a:ext cx="129275" cy="209350"/>
            </a:xfrm>
            <a:custGeom>
              <a:avLst/>
              <a:gdLst/>
              <a:ahLst/>
              <a:cxnLst/>
              <a:rect l="l" t="t" r="r" b="b"/>
              <a:pathLst>
                <a:path w="5171" h="8374" extrusionOk="0">
                  <a:moveTo>
                    <a:pt x="968" y="1"/>
                  </a:moveTo>
                  <a:lnTo>
                    <a:pt x="1602" y="2936"/>
                  </a:lnTo>
                  <a:lnTo>
                    <a:pt x="0" y="6372"/>
                  </a:lnTo>
                  <a:lnTo>
                    <a:pt x="3036" y="8373"/>
                  </a:lnTo>
                  <a:lnTo>
                    <a:pt x="5171" y="6372"/>
                  </a:lnTo>
                  <a:lnTo>
                    <a:pt x="4537" y="2936"/>
                  </a:lnTo>
                  <a:lnTo>
                    <a:pt x="9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3"/>
            <p:cNvSpPr/>
            <p:nvPr/>
          </p:nvSpPr>
          <p:spPr>
            <a:xfrm>
              <a:off x="2945600" y="2375475"/>
              <a:ext cx="311100" cy="79250"/>
            </a:xfrm>
            <a:custGeom>
              <a:avLst/>
              <a:gdLst/>
              <a:ahLst/>
              <a:cxnLst/>
              <a:rect l="l" t="t" r="r" b="b"/>
              <a:pathLst>
                <a:path w="12444" h="3170" extrusionOk="0">
                  <a:moveTo>
                    <a:pt x="868" y="1"/>
                  </a:moveTo>
                  <a:lnTo>
                    <a:pt x="1" y="1368"/>
                  </a:lnTo>
                  <a:lnTo>
                    <a:pt x="7439" y="3169"/>
                  </a:lnTo>
                  <a:lnTo>
                    <a:pt x="12443" y="1435"/>
                  </a:lnTo>
                  <a:lnTo>
                    <a:pt x="7673" y="1135"/>
                  </a:lnTo>
                  <a:lnTo>
                    <a:pt x="8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3"/>
            <p:cNvSpPr/>
            <p:nvPr/>
          </p:nvSpPr>
          <p:spPr>
            <a:xfrm>
              <a:off x="4057225" y="4250975"/>
              <a:ext cx="160975" cy="198500"/>
            </a:xfrm>
            <a:custGeom>
              <a:avLst/>
              <a:gdLst/>
              <a:ahLst/>
              <a:cxnLst/>
              <a:rect l="l" t="t" r="r" b="b"/>
              <a:pathLst>
                <a:path w="6439" h="7940" extrusionOk="0">
                  <a:moveTo>
                    <a:pt x="3370" y="1"/>
                  </a:moveTo>
                  <a:lnTo>
                    <a:pt x="1" y="6839"/>
                  </a:lnTo>
                  <a:lnTo>
                    <a:pt x="3103" y="7940"/>
                  </a:lnTo>
                  <a:lnTo>
                    <a:pt x="6439" y="1102"/>
                  </a:lnTo>
                  <a:lnTo>
                    <a:pt x="3370"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3"/>
            <p:cNvSpPr/>
            <p:nvPr/>
          </p:nvSpPr>
          <p:spPr>
            <a:xfrm>
              <a:off x="4098100" y="4250975"/>
              <a:ext cx="120100" cy="115950"/>
            </a:xfrm>
            <a:custGeom>
              <a:avLst/>
              <a:gdLst/>
              <a:ahLst/>
              <a:cxnLst/>
              <a:rect l="l" t="t" r="r" b="b"/>
              <a:pathLst>
                <a:path w="4804" h="4638" extrusionOk="0">
                  <a:moveTo>
                    <a:pt x="1735" y="1"/>
                  </a:moveTo>
                  <a:lnTo>
                    <a:pt x="0" y="3537"/>
                  </a:lnTo>
                  <a:lnTo>
                    <a:pt x="3069" y="4638"/>
                  </a:lnTo>
                  <a:lnTo>
                    <a:pt x="4804" y="1102"/>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3"/>
            <p:cNvSpPr/>
            <p:nvPr/>
          </p:nvSpPr>
          <p:spPr>
            <a:xfrm>
              <a:off x="4001350" y="4409975"/>
              <a:ext cx="286075" cy="167100"/>
            </a:xfrm>
            <a:custGeom>
              <a:avLst/>
              <a:gdLst/>
              <a:ahLst/>
              <a:cxnLst/>
              <a:rect l="l" t="t" r="r" b="b"/>
              <a:pathLst>
                <a:path w="11443" h="6684" extrusionOk="0">
                  <a:moveTo>
                    <a:pt x="1976" y="0"/>
                  </a:moveTo>
                  <a:cubicBezTo>
                    <a:pt x="1876" y="0"/>
                    <a:pt x="1787" y="44"/>
                    <a:pt x="1736" y="146"/>
                  </a:cubicBezTo>
                  <a:lnTo>
                    <a:pt x="134" y="2647"/>
                  </a:lnTo>
                  <a:cubicBezTo>
                    <a:pt x="1" y="2881"/>
                    <a:pt x="101" y="3248"/>
                    <a:pt x="401" y="3348"/>
                  </a:cubicBezTo>
                  <a:cubicBezTo>
                    <a:pt x="1635" y="3748"/>
                    <a:pt x="3403" y="4315"/>
                    <a:pt x="4904" y="4849"/>
                  </a:cubicBezTo>
                  <a:cubicBezTo>
                    <a:pt x="6706" y="5483"/>
                    <a:pt x="7206" y="6684"/>
                    <a:pt x="9408" y="6684"/>
                  </a:cubicBezTo>
                  <a:cubicBezTo>
                    <a:pt x="11242" y="6684"/>
                    <a:pt x="11442" y="5716"/>
                    <a:pt x="10909" y="5516"/>
                  </a:cubicBezTo>
                  <a:cubicBezTo>
                    <a:pt x="8440" y="4582"/>
                    <a:pt x="7706" y="3715"/>
                    <a:pt x="6072" y="1713"/>
                  </a:cubicBezTo>
                  <a:cubicBezTo>
                    <a:pt x="5905" y="1480"/>
                    <a:pt x="5705" y="1313"/>
                    <a:pt x="5438" y="1213"/>
                  </a:cubicBezTo>
                  <a:lnTo>
                    <a:pt x="2069" y="12"/>
                  </a:lnTo>
                  <a:cubicBezTo>
                    <a:pt x="2038" y="4"/>
                    <a:pt x="2006" y="0"/>
                    <a:pt x="19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3"/>
            <p:cNvSpPr/>
            <p:nvPr/>
          </p:nvSpPr>
          <p:spPr>
            <a:xfrm>
              <a:off x="4058075" y="2630650"/>
              <a:ext cx="458675" cy="1728775"/>
            </a:xfrm>
            <a:custGeom>
              <a:avLst/>
              <a:gdLst/>
              <a:ahLst/>
              <a:cxnLst/>
              <a:rect l="l" t="t" r="r" b="b"/>
              <a:pathLst>
                <a:path w="18347" h="69151" extrusionOk="0">
                  <a:moveTo>
                    <a:pt x="11375" y="1"/>
                  </a:moveTo>
                  <a:lnTo>
                    <a:pt x="0" y="1535"/>
                  </a:lnTo>
                  <a:cubicBezTo>
                    <a:pt x="4137" y="13310"/>
                    <a:pt x="7372" y="22917"/>
                    <a:pt x="8740" y="35059"/>
                  </a:cubicBezTo>
                  <a:cubicBezTo>
                    <a:pt x="10308" y="41064"/>
                    <a:pt x="868" y="67282"/>
                    <a:pt x="868" y="67282"/>
                  </a:cubicBezTo>
                  <a:lnTo>
                    <a:pt x="6071" y="69150"/>
                  </a:lnTo>
                  <a:cubicBezTo>
                    <a:pt x="6071" y="69150"/>
                    <a:pt x="17546" y="46701"/>
                    <a:pt x="17946" y="36327"/>
                  </a:cubicBezTo>
                  <a:cubicBezTo>
                    <a:pt x="18347" y="26386"/>
                    <a:pt x="11375" y="1"/>
                    <a:pt x="11375"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3"/>
            <p:cNvSpPr/>
            <p:nvPr/>
          </p:nvSpPr>
          <p:spPr>
            <a:xfrm>
              <a:off x="4058075" y="2630650"/>
              <a:ext cx="458675" cy="1728775"/>
            </a:xfrm>
            <a:custGeom>
              <a:avLst/>
              <a:gdLst/>
              <a:ahLst/>
              <a:cxnLst/>
              <a:rect l="l" t="t" r="r" b="b"/>
              <a:pathLst>
                <a:path w="18347" h="69151" extrusionOk="0">
                  <a:moveTo>
                    <a:pt x="11375" y="1"/>
                  </a:moveTo>
                  <a:lnTo>
                    <a:pt x="0" y="1535"/>
                  </a:lnTo>
                  <a:cubicBezTo>
                    <a:pt x="4137" y="13310"/>
                    <a:pt x="7372" y="22917"/>
                    <a:pt x="8740" y="35059"/>
                  </a:cubicBezTo>
                  <a:cubicBezTo>
                    <a:pt x="10308" y="41064"/>
                    <a:pt x="868" y="67282"/>
                    <a:pt x="868" y="67282"/>
                  </a:cubicBezTo>
                  <a:lnTo>
                    <a:pt x="6071" y="69150"/>
                  </a:lnTo>
                  <a:cubicBezTo>
                    <a:pt x="6071" y="69150"/>
                    <a:pt x="17546" y="46701"/>
                    <a:pt x="17946" y="36327"/>
                  </a:cubicBezTo>
                  <a:cubicBezTo>
                    <a:pt x="18347" y="26386"/>
                    <a:pt x="11375" y="1"/>
                    <a:pt x="11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3"/>
            <p:cNvSpPr/>
            <p:nvPr/>
          </p:nvSpPr>
          <p:spPr>
            <a:xfrm>
              <a:off x="4120625" y="2800775"/>
              <a:ext cx="145125" cy="500400"/>
            </a:xfrm>
            <a:custGeom>
              <a:avLst/>
              <a:gdLst/>
              <a:ahLst/>
              <a:cxnLst/>
              <a:rect l="l" t="t" r="r" b="b"/>
              <a:pathLst>
                <a:path w="5805" h="20016" extrusionOk="0">
                  <a:moveTo>
                    <a:pt x="1635" y="1"/>
                  </a:moveTo>
                  <a:lnTo>
                    <a:pt x="0" y="1935"/>
                  </a:lnTo>
                  <a:cubicBezTo>
                    <a:pt x="167" y="2436"/>
                    <a:pt x="334" y="2903"/>
                    <a:pt x="434" y="3403"/>
                  </a:cubicBezTo>
                  <a:cubicBezTo>
                    <a:pt x="2302" y="8840"/>
                    <a:pt x="3803" y="14378"/>
                    <a:pt x="4970" y="20015"/>
                  </a:cubicBezTo>
                  <a:cubicBezTo>
                    <a:pt x="5137" y="14044"/>
                    <a:pt x="5804" y="3336"/>
                    <a:pt x="16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3"/>
            <p:cNvSpPr/>
            <p:nvPr/>
          </p:nvSpPr>
          <p:spPr>
            <a:xfrm>
              <a:off x="4070575" y="4262650"/>
              <a:ext cx="174325" cy="105100"/>
            </a:xfrm>
            <a:custGeom>
              <a:avLst/>
              <a:gdLst/>
              <a:ahLst/>
              <a:cxnLst/>
              <a:rect l="l" t="t" r="r" b="b"/>
              <a:pathLst>
                <a:path w="6973" h="4204" extrusionOk="0">
                  <a:moveTo>
                    <a:pt x="701" y="1"/>
                  </a:moveTo>
                  <a:lnTo>
                    <a:pt x="1" y="2002"/>
                  </a:lnTo>
                  <a:lnTo>
                    <a:pt x="6205" y="4204"/>
                  </a:lnTo>
                  <a:lnTo>
                    <a:pt x="6972" y="2136"/>
                  </a:lnTo>
                  <a:lnTo>
                    <a:pt x="7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3"/>
            <p:cNvSpPr/>
            <p:nvPr/>
          </p:nvSpPr>
          <p:spPr>
            <a:xfrm>
              <a:off x="4139800" y="4448175"/>
              <a:ext cx="51725" cy="19750"/>
            </a:xfrm>
            <a:custGeom>
              <a:avLst/>
              <a:gdLst/>
              <a:ahLst/>
              <a:cxnLst/>
              <a:rect l="l" t="t" r="r" b="b"/>
              <a:pathLst>
                <a:path w="2069" h="790" extrusionOk="0">
                  <a:moveTo>
                    <a:pt x="1079" y="158"/>
                  </a:moveTo>
                  <a:cubicBezTo>
                    <a:pt x="1449" y="158"/>
                    <a:pt x="1770" y="187"/>
                    <a:pt x="1868" y="285"/>
                  </a:cubicBezTo>
                  <a:lnTo>
                    <a:pt x="1902" y="319"/>
                  </a:lnTo>
                  <a:cubicBezTo>
                    <a:pt x="1902" y="352"/>
                    <a:pt x="1902" y="385"/>
                    <a:pt x="1902" y="419"/>
                  </a:cubicBezTo>
                  <a:cubicBezTo>
                    <a:pt x="1868" y="486"/>
                    <a:pt x="1802" y="586"/>
                    <a:pt x="1735" y="619"/>
                  </a:cubicBezTo>
                  <a:cubicBezTo>
                    <a:pt x="1684" y="638"/>
                    <a:pt x="1624" y="648"/>
                    <a:pt x="1556" y="648"/>
                  </a:cubicBezTo>
                  <a:cubicBezTo>
                    <a:pt x="1270" y="648"/>
                    <a:pt x="839" y="482"/>
                    <a:pt x="300" y="185"/>
                  </a:cubicBezTo>
                  <a:cubicBezTo>
                    <a:pt x="546" y="172"/>
                    <a:pt x="824" y="158"/>
                    <a:pt x="1079" y="158"/>
                  </a:cubicBezTo>
                  <a:close/>
                  <a:moveTo>
                    <a:pt x="1084" y="1"/>
                  </a:moveTo>
                  <a:cubicBezTo>
                    <a:pt x="625" y="1"/>
                    <a:pt x="157" y="67"/>
                    <a:pt x="67" y="85"/>
                  </a:cubicBezTo>
                  <a:cubicBezTo>
                    <a:pt x="34" y="85"/>
                    <a:pt x="0" y="119"/>
                    <a:pt x="0" y="119"/>
                  </a:cubicBezTo>
                  <a:cubicBezTo>
                    <a:pt x="0" y="152"/>
                    <a:pt x="0" y="185"/>
                    <a:pt x="34" y="219"/>
                  </a:cubicBezTo>
                  <a:cubicBezTo>
                    <a:pt x="429" y="444"/>
                    <a:pt x="1086" y="790"/>
                    <a:pt x="1562" y="790"/>
                  </a:cubicBezTo>
                  <a:cubicBezTo>
                    <a:pt x="1649" y="790"/>
                    <a:pt x="1730" y="778"/>
                    <a:pt x="1802" y="752"/>
                  </a:cubicBezTo>
                  <a:cubicBezTo>
                    <a:pt x="1935" y="686"/>
                    <a:pt x="2002" y="586"/>
                    <a:pt x="2035" y="452"/>
                  </a:cubicBezTo>
                  <a:cubicBezTo>
                    <a:pt x="2068" y="352"/>
                    <a:pt x="2068" y="285"/>
                    <a:pt x="2002" y="219"/>
                  </a:cubicBezTo>
                  <a:cubicBezTo>
                    <a:pt x="1863" y="50"/>
                    <a:pt x="1477" y="1"/>
                    <a:pt x="1084"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3"/>
            <p:cNvSpPr/>
            <p:nvPr/>
          </p:nvSpPr>
          <p:spPr>
            <a:xfrm>
              <a:off x="4139800" y="4424850"/>
              <a:ext cx="39225" cy="28800"/>
            </a:xfrm>
            <a:custGeom>
              <a:avLst/>
              <a:gdLst/>
              <a:ahLst/>
              <a:cxnLst/>
              <a:rect l="l" t="t" r="r" b="b"/>
              <a:pathLst>
                <a:path w="1569" h="1152" extrusionOk="0">
                  <a:moveTo>
                    <a:pt x="1134" y="159"/>
                  </a:moveTo>
                  <a:cubicBezTo>
                    <a:pt x="1193" y="159"/>
                    <a:pt x="1251" y="168"/>
                    <a:pt x="1301" y="184"/>
                  </a:cubicBezTo>
                  <a:cubicBezTo>
                    <a:pt x="1335" y="218"/>
                    <a:pt x="1368" y="218"/>
                    <a:pt x="1368" y="251"/>
                  </a:cubicBezTo>
                  <a:cubicBezTo>
                    <a:pt x="1435" y="284"/>
                    <a:pt x="1435" y="318"/>
                    <a:pt x="1401" y="351"/>
                  </a:cubicBezTo>
                  <a:cubicBezTo>
                    <a:pt x="1368" y="551"/>
                    <a:pt x="701" y="885"/>
                    <a:pt x="234" y="985"/>
                  </a:cubicBezTo>
                  <a:cubicBezTo>
                    <a:pt x="401" y="651"/>
                    <a:pt x="634" y="384"/>
                    <a:pt x="968" y="184"/>
                  </a:cubicBezTo>
                  <a:cubicBezTo>
                    <a:pt x="1018" y="168"/>
                    <a:pt x="1076" y="159"/>
                    <a:pt x="1134" y="159"/>
                  </a:cubicBezTo>
                  <a:close/>
                  <a:moveTo>
                    <a:pt x="1151" y="1"/>
                  </a:moveTo>
                  <a:cubicBezTo>
                    <a:pt x="1076" y="1"/>
                    <a:pt x="1001" y="18"/>
                    <a:pt x="934" y="51"/>
                  </a:cubicBezTo>
                  <a:cubicBezTo>
                    <a:pt x="401" y="218"/>
                    <a:pt x="34" y="1018"/>
                    <a:pt x="34" y="1052"/>
                  </a:cubicBezTo>
                  <a:cubicBezTo>
                    <a:pt x="0" y="1085"/>
                    <a:pt x="0" y="1118"/>
                    <a:pt x="34" y="1118"/>
                  </a:cubicBezTo>
                  <a:lnTo>
                    <a:pt x="34" y="1152"/>
                  </a:lnTo>
                  <a:lnTo>
                    <a:pt x="100" y="1152"/>
                  </a:lnTo>
                  <a:cubicBezTo>
                    <a:pt x="501" y="1118"/>
                    <a:pt x="1501" y="718"/>
                    <a:pt x="1568" y="351"/>
                  </a:cubicBezTo>
                  <a:cubicBezTo>
                    <a:pt x="1568" y="251"/>
                    <a:pt x="1568" y="151"/>
                    <a:pt x="1368" y="51"/>
                  </a:cubicBezTo>
                  <a:cubicBezTo>
                    <a:pt x="1301" y="18"/>
                    <a:pt x="1226" y="1"/>
                    <a:pt x="115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3"/>
            <p:cNvSpPr/>
            <p:nvPr/>
          </p:nvSpPr>
          <p:spPr>
            <a:xfrm>
              <a:off x="3966325" y="4305200"/>
              <a:ext cx="87600" cy="188475"/>
            </a:xfrm>
            <a:custGeom>
              <a:avLst/>
              <a:gdLst/>
              <a:ahLst/>
              <a:cxnLst/>
              <a:rect l="l" t="t" r="r" b="b"/>
              <a:pathLst>
                <a:path w="3504" h="7539" extrusionOk="0">
                  <a:moveTo>
                    <a:pt x="268" y="0"/>
                  </a:moveTo>
                  <a:lnTo>
                    <a:pt x="1" y="7539"/>
                  </a:lnTo>
                  <a:lnTo>
                    <a:pt x="3270" y="7539"/>
                  </a:lnTo>
                  <a:lnTo>
                    <a:pt x="3503"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3"/>
            <p:cNvSpPr/>
            <p:nvPr/>
          </p:nvSpPr>
          <p:spPr>
            <a:xfrm>
              <a:off x="3930475" y="4484475"/>
              <a:ext cx="281900" cy="92600"/>
            </a:xfrm>
            <a:custGeom>
              <a:avLst/>
              <a:gdLst/>
              <a:ahLst/>
              <a:cxnLst/>
              <a:rect l="l" t="t" r="r" b="b"/>
              <a:pathLst>
                <a:path w="11276" h="3704" extrusionOk="0">
                  <a:moveTo>
                    <a:pt x="1001" y="1"/>
                  </a:moveTo>
                  <a:cubicBezTo>
                    <a:pt x="868" y="1"/>
                    <a:pt x="734" y="68"/>
                    <a:pt x="701" y="201"/>
                  </a:cubicBezTo>
                  <a:lnTo>
                    <a:pt x="67" y="3137"/>
                  </a:lnTo>
                  <a:cubicBezTo>
                    <a:pt x="1" y="3437"/>
                    <a:pt x="234" y="3704"/>
                    <a:pt x="534" y="3704"/>
                  </a:cubicBezTo>
                  <a:cubicBezTo>
                    <a:pt x="1835" y="3704"/>
                    <a:pt x="2769" y="3604"/>
                    <a:pt x="4370" y="3604"/>
                  </a:cubicBezTo>
                  <a:cubicBezTo>
                    <a:pt x="5371" y="3604"/>
                    <a:pt x="8373" y="3704"/>
                    <a:pt x="9741" y="3704"/>
                  </a:cubicBezTo>
                  <a:cubicBezTo>
                    <a:pt x="11109" y="3704"/>
                    <a:pt x="11275" y="2369"/>
                    <a:pt x="10708" y="2236"/>
                  </a:cubicBezTo>
                  <a:cubicBezTo>
                    <a:pt x="8206" y="1702"/>
                    <a:pt x="6305" y="935"/>
                    <a:pt x="5505" y="201"/>
                  </a:cubicBezTo>
                  <a:cubicBezTo>
                    <a:pt x="5371" y="68"/>
                    <a:pt x="5171" y="1"/>
                    <a:pt x="49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3"/>
            <p:cNvSpPr/>
            <p:nvPr/>
          </p:nvSpPr>
          <p:spPr>
            <a:xfrm>
              <a:off x="4190675" y="1993525"/>
              <a:ext cx="532050" cy="446275"/>
            </a:xfrm>
            <a:custGeom>
              <a:avLst/>
              <a:gdLst/>
              <a:ahLst/>
              <a:cxnLst/>
              <a:rect l="l" t="t" r="r" b="b"/>
              <a:pathLst>
                <a:path w="21282" h="17851" extrusionOk="0">
                  <a:moveTo>
                    <a:pt x="4437" y="1"/>
                  </a:moveTo>
                  <a:lnTo>
                    <a:pt x="0" y="2169"/>
                  </a:lnTo>
                  <a:cubicBezTo>
                    <a:pt x="1034" y="4404"/>
                    <a:pt x="2168" y="6539"/>
                    <a:pt x="3369" y="8674"/>
                  </a:cubicBezTo>
                  <a:cubicBezTo>
                    <a:pt x="4570" y="10875"/>
                    <a:pt x="5904" y="12977"/>
                    <a:pt x="7339" y="15012"/>
                  </a:cubicBezTo>
                  <a:lnTo>
                    <a:pt x="7939" y="15779"/>
                  </a:lnTo>
                  <a:cubicBezTo>
                    <a:pt x="8239" y="16179"/>
                    <a:pt x="8573" y="16513"/>
                    <a:pt x="8940" y="16813"/>
                  </a:cubicBezTo>
                  <a:cubicBezTo>
                    <a:pt x="9774" y="17480"/>
                    <a:pt x="10808" y="17847"/>
                    <a:pt x="11909" y="17847"/>
                  </a:cubicBezTo>
                  <a:cubicBezTo>
                    <a:pt x="11966" y="17849"/>
                    <a:pt x="12022" y="17850"/>
                    <a:pt x="12079" y="17850"/>
                  </a:cubicBezTo>
                  <a:cubicBezTo>
                    <a:pt x="12923" y="17850"/>
                    <a:pt x="13763" y="17622"/>
                    <a:pt x="14544" y="17247"/>
                  </a:cubicBezTo>
                  <a:cubicBezTo>
                    <a:pt x="15211" y="16913"/>
                    <a:pt x="15845" y="16513"/>
                    <a:pt x="16412" y="16046"/>
                  </a:cubicBezTo>
                  <a:cubicBezTo>
                    <a:pt x="17446" y="15178"/>
                    <a:pt x="18346" y="14211"/>
                    <a:pt x="19180" y="13177"/>
                  </a:cubicBezTo>
                  <a:cubicBezTo>
                    <a:pt x="19547" y="12677"/>
                    <a:pt x="19914" y="12143"/>
                    <a:pt x="20281" y="11609"/>
                  </a:cubicBezTo>
                  <a:cubicBezTo>
                    <a:pt x="20648" y="11109"/>
                    <a:pt x="20948" y="10575"/>
                    <a:pt x="21282" y="9975"/>
                  </a:cubicBezTo>
                  <a:lnTo>
                    <a:pt x="19280" y="8574"/>
                  </a:lnTo>
                  <a:cubicBezTo>
                    <a:pt x="18914" y="8974"/>
                    <a:pt x="18480" y="9408"/>
                    <a:pt x="18080" y="9808"/>
                  </a:cubicBezTo>
                  <a:cubicBezTo>
                    <a:pt x="17646" y="10208"/>
                    <a:pt x="17246" y="10609"/>
                    <a:pt x="16812" y="10975"/>
                  </a:cubicBezTo>
                  <a:cubicBezTo>
                    <a:pt x="16011" y="11709"/>
                    <a:pt x="15144" y="12376"/>
                    <a:pt x="14210" y="12944"/>
                  </a:cubicBezTo>
                  <a:cubicBezTo>
                    <a:pt x="13810" y="13210"/>
                    <a:pt x="13410" y="13411"/>
                    <a:pt x="12976" y="13544"/>
                  </a:cubicBezTo>
                  <a:cubicBezTo>
                    <a:pt x="12751" y="13619"/>
                    <a:pt x="12526" y="13657"/>
                    <a:pt x="12315" y="13657"/>
                  </a:cubicBezTo>
                  <a:cubicBezTo>
                    <a:pt x="12244" y="13657"/>
                    <a:pt x="12175" y="13652"/>
                    <a:pt x="12109" y="13644"/>
                  </a:cubicBezTo>
                  <a:cubicBezTo>
                    <a:pt x="11942" y="13611"/>
                    <a:pt x="11909" y="13544"/>
                    <a:pt x="11775" y="13411"/>
                  </a:cubicBezTo>
                  <a:cubicBezTo>
                    <a:pt x="11675" y="13310"/>
                    <a:pt x="11608" y="13210"/>
                    <a:pt x="11542" y="13110"/>
                  </a:cubicBezTo>
                  <a:lnTo>
                    <a:pt x="11075" y="12443"/>
                  </a:lnTo>
                  <a:cubicBezTo>
                    <a:pt x="9907" y="10542"/>
                    <a:pt x="8773" y="8407"/>
                    <a:pt x="7706" y="6339"/>
                  </a:cubicBezTo>
                  <a:lnTo>
                    <a:pt x="4437"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3"/>
            <p:cNvSpPr/>
            <p:nvPr/>
          </p:nvSpPr>
          <p:spPr>
            <a:xfrm>
              <a:off x="4141450" y="1930400"/>
              <a:ext cx="271075" cy="362550"/>
            </a:xfrm>
            <a:custGeom>
              <a:avLst/>
              <a:gdLst/>
              <a:ahLst/>
              <a:cxnLst/>
              <a:rect l="l" t="t" r="r" b="b"/>
              <a:pathLst>
                <a:path w="10843" h="14502" extrusionOk="0">
                  <a:moveTo>
                    <a:pt x="3313" y="0"/>
                  </a:moveTo>
                  <a:cubicBezTo>
                    <a:pt x="1964" y="0"/>
                    <a:pt x="867" y="852"/>
                    <a:pt x="535" y="2826"/>
                  </a:cubicBezTo>
                  <a:cubicBezTo>
                    <a:pt x="1" y="5895"/>
                    <a:pt x="5305" y="14501"/>
                    <a:pt x="5305" y="14501"/>
                  </a:cubicBezTo>
                  <a:lnTo>
                    <a:pt x="10842" y="8430"/>
                  </a:lnTo>
                  <a:cubicBezTo>
                    <a:pt x="10842" y="8430"/>
                    <a:pt x="9508" y="3727"/>
                    <a:pt x="6806" y="1525"/>
                  </a:cubicBezTo>
                  <a:cubicBezTo>
                    <a:pt x="5658" y="556"/>
                    <a:pt x="4404" y="0"/>
                    <a:pt x="33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3"/>
            <p:cNvSpPr/>
            <p:nvPr/>
          </p:nvSpPr>
          <p:spPr>
            <a:xfrm>
              <a:off x="4165650" y="2071900"/>
              <a:ext cx="170150" cy="221050"/>
            </a:xfrm>
            <a:custGeom>
              <a:avLst/>
              <a:gdLst/>
              <a:ahLst/>
              <a:cxnLst/>
              <a:rect l="l" t="t" r="r" b="b"/>
              <a:pathLst>
                <a:path w="6806" h="8842" extrusionOk="0">
                  <a:moveTo>
                    <a:pt x="76" y="1"/>
                  </a:moveTo>
                  <a:cubicBezTo>
                    <a:pt x="51" y="1"/>
                    <a:pt x="26" y="1"/>
                    <a:pt x="0" y="2"/>
                  </a:cubicBezTo>
                  <a:cubicBezTo>
                    <a:pt x="1201" y="3771"/>
                    <a:pt x="4303" y="8841"/>
                    <a:pt x="4303" y="8841"/>
                  </a:cubicBezTo>
                  <a:lnTo>
                    <a:pt x="6805" y="6139"/>
                  </a:lnTo>
                  <a:cubicBezTo>
                    <a:pt x="6638" y="5505"/>
                    <a:pt x="6405" y="4872"/>
                    <a:pt x="6171" y="4271"/>
                  </a:cubicBezTo>
                  <a:cubicBezTo>
                    <a:pt x="4950" y="1532"/>
                    <a:pt x="2423" y="1"/>
                    <a:pt x="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3"/>
            <p:cNvSpPr/>
            <p:nvPr/>
          </p:nvSpPr>
          <p:spPr>
            <a:xfrm>
              <a:off x="4657675" y="2171175"/>
              <a:ext cx="123425" cy="101550"/>
            </a:xfrm>
            <a:custGeom>
              <a:avLst/>
              <a:gdLst/>
              <a:ahLst/>
              <a:cxnLst/>
              <a:rect l="l" t="t" r="r" b="b"/>
              <a:pathLst>
                <a:path w="4937" h="4062" extrusionOk="0">
                  <a:moveTo>
                    <a:pt x="1468" y="0"/>
                  </a:moveTo>
                  <a:lnTo>
                    <a:pt x="0" y="2202"/>
                  </a:lnTo>
                  <a:lnTo>
                    <a:pt x="334" y="3803"/>
                  </a:lnTo>
                  <a:cubicBezTo>
                    <a:pt x="647" y="3986"/>
                    <a:pt x="993" y="4061"/>
                    <a:pt x="1352" y="4061"/>
                  </a:cubicBezTo>
                  <a:cubicBezTo>
                    <a:pt x="3017" y="4061"/>
                    <a:pt x="4937" y="2435"/>
                    <a:pt x="4937" y="2435"/>
                  </a:cubicBezTo>
                  <a:lnTo>
                    <a:pt x="1468"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3"/>
            <p:cNvSpPr/>
            <p:nvPr/>
          </p:nvSpPr>
          <p:spPr>
            <a:xfrm>
              <a:off x="4694350" y="2161150"/>
              <a:ext cx="166825" cy="70925"/>
            </a:xfrm>
            <a:custGeom>
              <a:avLst/>
              <a:gdLst/>
              <a:ahLst/>
              <a:cxnLst/>
              <a:rect l="l" t="t" r="r" b="b"/>
              <a:pathLst>
                <a:path w="6673" h="2837" extrusionOk="0">
                  <a:moveTo>
                    <a:pt x="4104" y="1"/>
                  </a:moveTo>
                  <a:lnTo>
                    <a:pt x="1" y="401"/>
                  </a:lnTo>
                  <a:lnTo>
                    <a:pt x="3470" y="2836"/>
                  </a:lnTo>
                  <a:lnTo>
                    <a:pt x="6672" y="1001"/>
                  </a:lnTo>
                  <a:lnTo>
                    <a:pt x="4104"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3"/>
            <p:cNvSpPr/>
            <p:nvPr/>
          </p:nvSpPr>
          <p:spPr>
            <a:xfrm>
              <a:off x="3968850" y="4305200"/>
              <a:ext cx="85075" cy="96750"/>
            </a:xfrm>
            <a:custGeom>
              <a:avLst/>
              <a:gdLst/>
              <a:ahLst/>
              <a:cxnLst/>
              <a:rect l="l" t="t" r="r" b="b"/>
              <a:pathLst>
                <a:path w="3403" h="3870" extrusionOk="0">
                  <a:moveTo>
                    <a:pt x="167" y="0"/>
                  </a:moveTo>
                  <a:lnTo>
                    <a:pt x="0" y="3870"/>
                  </a:lnTo>
                  <a:lnTo>
                    <a:pt x="3269" y="3870"/>
                  </a:lnTo>
                  <a:lnTo>
                    <a:pt x="34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3"/>
            <p:cNvSpPr/>
            <p:nvPr/>
          </p:nvSpPr>
          <p:spPr>
            <a:xfrm>
              <a:off x="3789550" y="1926650"/>
              <a:ext cx="552925" cy="762400"/>
            </a:xfrm>
            <a:custGeom>
              <a:avLst/>
              <a:gdLst/>
              <a:ahLst/>
              <a:cxnLst/>
              <a:rect l="l" t="t" r="r" b="b"/>
              <a:pathLst>
                <a:path w="22117" h="30496" extrusionOk="0">
                  <a:moveTo>
                    <a:pt x="14486" y="1"/>
                  </a:moveTo>
                  <a:cubicBezTo>
                    <a:pt x="14305" y="1"/>
                    <a:pt x="14125" y="3"/>
                    <a:pt x="13944" y="7"/>
                  </a:cubicBezTo>
                  <a:lnTo>
                    <a:pt x="13043" y="7"/>
                  </a:lnTo>
                  <a:cubicBezTo>
                    <a:pt x="10574" y="207"/>
                    <a:pt x="8139" y="541"/>
                    <a:pt x="5704" y="1008"/>
                  </a:cubicBezTo>
                  <a:cubicBezTo>
                    <a:pt x="5237" y="1075"/>
                    <a:pt x="4770" y="1175"/>
                    <a:pt x="4303" y="1275"/>
                  </a:cubicBezTo>
                  <a:cubicBezTo>
                    <a:pt x="2002" y="1809"/>
                    <a:pt x="0" y="2509"/>
                    <a:pt x="0" y="2509"/>
                  </a:cubicBezTo>
                  <a:cubicBezTo>
                    <a:pt x="1168" y="5978"/>
                    <a:pt x="2102" y="9514"/>
                    <a:pt x="2769" y="13083"/>
                  </a:cubicBezTo>
                  <a:cubicBezTo>
                    <a:pt x="3236" y="15585"/>
                    <a:pt x="3569" y="17987"/>
                    <a:pt x="3836" y="20188"/>
                  </a:cubicBezTo>
                  <a:cubicBezTo>
                    <a:pt x="4437" y="25292"/>
                    <a:pt x="4570" y="29195"/>
                    <a:pt x="4804" y="30496"/>
                  </a:cubicBezTo>
                  <a:lnTo>
                    <a:pt x="22116" y="28194"/>
                  </a:lnTo>
                  <a:cubicBezTo>
                    <a:pt x="21816" y="9147"/>
                    <a:pt x="18147" y="241"/>
                    <a:pt x="18147" y="241"/>
                  </a:cubicBezTo>
                  <a:cubicBezTo>
                    <a:pt x="16927" y="96"/>
                    <a:pt x="15706" y="1"/>
                    <a:pt x="144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3"/>
            <p:cNvSpPr/>
            <p:nvPr/>
          </p:nvSpPr>
          <p:spPr>
            <a:xfrm>
              <a:off x="3827075" y="2090275"/>
              <a:ext cx="70075" cy="186000"/>
            </a:xfrm>
            <a:custGeom>
              <a:avLst/>
              <a:gdLst/>
              <a:ahLst/>
              <a:cxnLst/>
              <a:rect l="l" t="t" r="r" b="b"/>
              <a:pathLst>
                <a:path w="2803" h="7440" extrusionOk="0">
                  <a:moveTo>
                    <a:pt x="2335" y="0"/>
                  </a:moveTo>
                  <a:lnTo>
                    <a:pt x="0" y="901"/>
                  </a:lnTo>
                  <a:cubicBezTo>
                    <a:pt x="501" y="2802"/>
                    <a:pt x="901" y="4704"/>
                    <a:pt x="1235" y="6538"/>
                  </a:cubicBezTo>
                  <a:cubicBezTo>
                    <a:pt x="1301" y="6839"/>
                    <a:pt x="1368" y="7139"/>
                    <a:pt x="1401" y="7439"/>
                  </a:cubicBezTo>
                  <a:cubicBezTo>
                    <a:pt x="2569" y="5237"/>
                    <a:pt x="2802" y="2736"/>
                    <a:pt x="2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3"/>
            <p:cNvSpPr/>
            <p:nvPr/>
          </p:nvSpPr>
          <p:spPr>
            <a:xfrm>
              <a:off x="3922150" y="1742525"/>
              <a:ext cx="210175" cy="250025"/>
            </a:xfrm>
            <a:custGeom>
              <a:avLst/>
              <a:gdLst/>
              <a:ahLst/>
              <a:cxnLst/>
              <a:rect l="l" t="t" r="r" b="b"/>
              <a:pathLst>
                <a:path w="8407" h="10001" extrusionOk="0">
                  <a:moveTo>
                    <a:pt x="0" y="0"/>
                  </a:moveTo>
                  <a:lnTo>
                    <a:pt x="0" y="0"/>
                  </a:lnTo>
                  <a:cubicBezTo>
                    <a:pt x="767" y="2302"/>
                    <a:pt x="1835" y="6572"/>
                    <a:pt x="400" y="8373"/>
                  </a:cubicBezTo>
                  <a:cubicBezTo>
                    <a:pt x="1715" y="9425"/>
                    <a:pt x="3342" y="10000"/>
                    <a:pt x="5017" y="10000"/>
                  </a:cubicBezTo>
                  <a:cubicBezTo>
                    <a:pt x="5467" y="10000"/>
                    <a:pt x="5920" y="9959"/>
                    <a:pt x="6371" y="9874"/>
                  </a:cubicBezTo>
                  <a:cubicBezTo>
                    <a:pt x="8406" y="9574"/>
                    <a:pt x="8306" y="8106"/>
                    <a:pt x="7739" y="7406"/>
                  </a:cubicBezTo>
                  <a:cubicBezTo>
                    <a:pt x="5004" y="7105"/>
                    <a:pt x="4837" y="5137"/>
                    <a:pt x="5037" y="3236"/>
                  </a:cubicBezTo>
                  <a:lnTo>
                    <a:pt x="0"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3"/>
            <p:cNvSpPr/>
            <p:nvPr/>
          </p:nvSpPr>
          <p:spPr>
            <a:xfrm>
              <a:off x="4042225" y="1980200"/>
              <a:ext cx="34225" cy="21700"/>
            </a:xfrm>
            <a:custGeom>
              <a:avLst/>
              <a:gdLst/>
              <a:ahLst/>
              <a:cxnLst/>
              <a:rect l="l" t="t" r="r" b="b"/>
              <a:pathLst>
                <a:path w="1369" h="868" extrusionOk="0">
                  <a:moveTo>
                    <a:pt x="768" y="0"/>
                  </a:moveTo>
                  <a:lnTo>
                    <a:pt x="0" y="634"/>
                  </a:lnTo>
                  <a:lnTo>
                    <a:pt x="134" y="868"/>
                  </a:lnTo>
                  <a:lnTo>
                    <a:pt x="1368" y="367"/>
                  </a:lnTo>
                  <a:lnTo>
                    <a:pt x="768"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3"/>
            <p:cNvSpPr/>
            <p:nvPr/>
          </p:nvSpPr>
          <p:spPr>
            <a:xfrm>
              <a:off x="4076425" y="1972700"/>
              <a:ext cx="26700" cy="16700"/>
            </a:xfrm>
            <a:custGeom>
              <a:avLst/>
              <a:gdLst/>
              <a:ahLst/>
              <a:cxnLst/>
              <a:rect l="l" t="t" r="r" b="b"/>
              <a:pathLst>
                <a:path w="1068" h="668" extrusionOk="0">
                  <a:moveTo>
                    <a:pt x="667" y="0"/>
                  </a:moveTo>
                  <a:lnTo>
                    <a:pt x="67" y="100"/>
                  </a:lnTo>
                  <a:lnTo>
                    <a:pt x="0" y="667"/>
                  </a:lnTo>
                  <a:lnTo>
                    <a:pt x="1068" y="567"/>
                  </a:lnTo>
                  <a:lnTo>
                    <a:pt x="667" y="0"/>
                  </a:ln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3"/>
            <p:cNvSpPr/>
            <p:nvPr/>
          </p:nvSpPr>
          <p:spPr>
            <a:xfrm>
              <a:off x="3917125" y="1932650"/>
              <a:ext cx="144300" cy="100950"/>
            </a:xfrm>
            <a:custGeom>
              <a:avLst/>
              <a:gdLst/>
              <a:ahLst/>
              <a:cxnLst/>
              <a:rect l="l" t="t" r="r" b="b"/>
              <a:pathLst>
                <a:path w="5772" h="4038" extrusionOk="0">
                  <a:moveTo>
                    <a:pt x="835" y="1"/>
                  </a:moveTo>
                  <a:cubicBezTo>
                    <a:pt x="501" y="201"/>
                    <a:pt x="234" y="468"/>
                    <a:pt x="1" y="735"/>
                  </a:cubicBezTo>
                  <a:cubicBezTo>
                    <a:pt x="1235" y="3203"/>
                    <a:pt x="5004" y="4037"/>
                    <a:pt x="5004" y="4037"/>
                  </a:cubicBezTo>
                  <a:cubicBezTo>
                    <a:pt x="5004" y="4037"/>
                    <a:pt x="5105" y="2336"/>
                    <a:pt x="5772" y="1902"/>
                  </a:cubicBezTo>
                  <a:lnTo>
                    <a:pt x="5772" y="1902"/>
                  </a:lnTo>
                  <a:cubicBezTo>
                    <a:pt x="5730" y="1903"/>
                    <a:pt x="5688" y="1903"/>
                    <a:pt x="5646" y="1903"/>
                  </a:cubicBezTo>
                  <a:cubicBezTo>
                    <a:pt x="3857" y="1903"/>
                    <a:pt x="2139" y="1207"/>
                    <a:pt x="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3"/>
            <p:cNvSpPr/>
            <p:nvPr/>
          </p:nvSpPr>
          <p:spPr>
            <a:xfrm>
              <a:off x="4078075" y="1920975"/>
              <a:ext cx="81750" cy="104275"/>
            </a:xfrm>
            <a:custGeom>
              <a:avLst/>
              <a:gdLst/>
              <a:ahLst/>
              <a:cxnLst/>
              <a:rect l="l" t="t" r="r" b="b"/>
              <a:pathLst>
                <a:path w="3270" h="4171" extrusionOk="0">
                  <a:moveTo>
                    <a:pt x="835" y="1"/>
                  </a:moveTo>
                  <a:cubicBezTo>
                    <a:pt x="835" y="1"/>
                    <a:pt x="1735" y="1502"/>
                    <a:pt x="1" y="2169"/>
                  </a:cubicBezTo>
                  <a:cubicBezTo>
                    <a:pt x="1368" y="2436"/>
                    <a:pt x="1835" y="4171"/>
                    <a:pt x="1835" y="4171"/>
                  </a:cubicBezTo>
                  <a:cubicBezTo>
                    <a:pt x="1835" y="4171"/>
                    <a:pt x="3270" y="2736"/>
                    <a:pt x="2169" y="168"/>
                  </a:cubicBezTo>
                  <a:cubicBezTo>
                    <a:pt x="1735" y="68"/>
                    <a:pt x="1268" y="1"/>
                    <a:pt x="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3"/>
            <p:cNvSpPr/>
            <p:nvPr/>
          </p:nvSpPr>
          <p:spPr>
            <a:xfrm>
              <a:off x="3972175" y="1775050"/>
              <a:ext cx="75900" cy="81750"/>
            </a:xfrm>
            <a:custGeom>
              <a:avLst/>
              <a:gdLst/>
              <a:ahLst/>
              <a:cxnLst/>
              <a:rect l="l" t="t" r="r" b="b"/>
              <a:pathLst>
                <a:path w="3036" h="3270" extrusionOk="0">
                  <a:moveTo>
                    <a:pt x="67" y="0"/>
                  </a:moveTo>
                  <a:lnTo>
                    <a:pt x="67" y="0"/>
                  </a:lnTo>
                  <a:cubicBezTo>
                    <a:pt x="0" y="434"/>
                    <a:pt x="67" y="868"/>
                    <a:pt x="167" y="1301"/>
                  </a:cubicBezTo>
                  <a:cubicBezTo>
                    <a:pt x="434" y="2335"/>
                    <a:pt x="1935" y="3269"/>
                    <a:pt x="2969" y="3269"/>
                  </a:cubicBezTo>
                  <a:cubicBezTo>
                    <a:pt x="2969" y="2802"/>
                    <a:pt x="2969" y="2369"/>
                    <a:pt x="3036" y="1935"/>
                  </a:cubicBezTo>
                  <a:lnTo>
                    <a:pt x="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3"/>
            <p:cNvSpPr/>
            <p:nvPr/>
          </p:nvSpPr>
          <p:spPr>
            <a:xfrm>
              <a:off x="3888375" y="1520875"/>
              <a:ext cx="260625" cy="317975"/>
            </a:xfrm>
            <a:custGeom>
              <a:avLst/>
              <a:gdLst/>
              <a:ahLst/>
              <a:cxnLst/>
              <a:rect l="l" t="t" r="r" b="b"/>
              <a:pathLst>
                <a:path w="10425" h="12719" extrusionOk="0">
                  <a:moveTo>
                    <a:pt x="4872" y="1"/>
                  </a:moveTo>
                  <a:cubicBezTo>
                    <a:pt x="2174" y="1"/>
                    <a:pt x="0" y="2500"/>
                    <a:pt x="584" y="5331"/>
                  </a:cubicBezTo>
                  <a:cubicBezTo>
                    <a:pt x="1218" y="8499"/>
                    <a:pt x="1418" y="10401"/>
                    <a:pt x="3252" y="11835"/>
                  </a:cubicBezTo>
                  <a:cubicBezTo>
                    <a:pt x="4045" y="12446"/>
                    <a:pt x="4919" y="12718"/>
                    <a:pt x="5771" y="12718"/>
                  </a:cubicBezTo>
                  <a:cubicBezTo>
                    <a:pt x="7897" y="12718"/>
                    <a:pt x="9886" y="11024"/>
                    <a:pt x="10124" y="8666"/>
                  </a:cubicBezTo>
                  <a:cubicBezTo>
                    <a:pt x="10424" y="5697"/>
                    <a:pt x="9357" y="994"/>
                    <a:pt x="6054" y="160"/>
                  </a:cubicBezTo>
                  <a:cubicBezTo>
                    <a:pt x="5654" y="52"/>
                    <a:pt x="5257" y="1"/>
                    <a:pt x="4872" y="1"/>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3"/>
            <p:cNvSpPr/>
            <p:nvPr/>
          </p:nvSpPr>
          <p:spPr>
            <a:xfrm>
              <a:off x="3805400" y="1551275"/>
              <a:ext cx="156800" cy="183775"/>
            </a:xfrm>
            <a:custGeom>
              <a:avLst/>
              <a:gdLst/>
              <a:ahLst/>
              <a:cxnLst/>
              <a:rect l="l" t="t" r="r" b="b"/>
              <a:pathLst>
                <a:path w="6272" h="7351" extrusionOk="0">
                  <a:moveTo>
                    <a:pt x="4356" y="0"/>
                  </a:moveTo>
                  <a:cubicBezTo>
                    <a:pt x="3091" y="0"/>
                    <a:pt x="1801" y="178"/>
                    <a:pt x="1801" y="178"/>
                  </a:cubicBezTo>
                  <a:cubicBezTo>
                    <a:pt x="1801" y="178"/>
                    <a:pt x="0" y="4948"/>
                    <a:pt x="5504" y="7350"/>
                  </a:cubicBezTo>
                  <a:cubicBezTo>
                    <a:pt x="5771" y="6049"/>
                    <a:pt x="5604" y="4715"/>
                    <a:pt x="5070" y="3514"/>
                  </a:cubicBezTo>
                  <a:cubicBezTo>
                    <a:pt x="5437" y="2847"/>
                    <a:pt x="6271" y="1246"/>
                    <a:pt x="6071" y="178"/>
                  </a:cubicBezTo>
                  <a:cubicBezTo>
                    <a:pt x="5615" y="45"/>
                    <a:pt x="4989" y="0"/>
                    <a:pt x="43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3"/>
            <p:cNvSpPr/>
            <p:nvPr/>
          </p:nvSpPr>
          <p:spPr>
            <a:xfrm>
              <a:off x="3791200" y="1495850"/>
              <a:ext cx="328950" cy="90125"/>
            </a:xfrm>
            <a:custGeom>
              <a:avLst/>
              <a:gdLst/>
              <a:ahLst/>
              <a:cxnLst/>
              <a:rect l="l" t="t" r="r" b="b"/>
              <a:pathLst>
                <a:path w="13158" h="3605" extrusionOk="0">
                  <a:moveTo>
                    <a:pt x="12865" y="1"/>
                  </a:moveTo>
                  <a:cubicBezTo>
                    <a:pt x="12457" y="1"/>
                    <a:pt x="11571" y="417"/>
                    <a:pt x="10975" y="527"/>
                  </a:cubicBezTo>
                  <a:cubicBezTo>
                    <a:pt x="10790" y="563"/>
                    <a:pt x="10394" y="576"/>
                    <a:pt x="9871" y="576"/>
                  </a:cubicBezTo>
                  <a:cubicBezTo>
                    <a:pt x="8552" y="576"/>
                    <a:pt x="6428" y="495"/>
                    <a:pt x="4854" y="495"/>
                  </a:cubicBezTo>
                  <a:cubicBezTo>
                    <a:pt x="4135" y="495"/>
                    <a:pt x="3531" y="511"/>
                    <a:pt x="3170" y="561"/>
                  </a:cubicBezTo>
                  <a:cubicBezTo>
                    <a:pt x="2303" y="694"/>
                    <a:pt x="1" y="2896"/>
                    <a:pt x="4171" y="3563"/>
                  </a:cubicBezTo>
                  <a:cubicBezTo>
                    <a:pt x="4347" y="3590"/>
                    <a:pt x="4585" y="3605"/>
                    <a:pt x="4872" y="3605"/>
                  </a:cubicBezTo>
                  <a:cubicBezTo>
                    <a:pt x="7024" y="3605"/>
                    <a:pt x="11862" y="2783"/>
                    <a:pt x="13010" y="427"/>
                  </a:cubicBezTo>
                  <a:cubicBezTo>
                    <a:pt x="13157" y="111"/>
                    <a:pt x="13074" y="1"/>
                    <a:pt x="128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3"/>
            <p:cNvSpPr/>
            <p:nvPr/>
          </p:nvSpPr>
          <p:spPr>
            <a:xfrm>
              <a:off x="3848025" y="1461575"/>
              <a:ext cx="266425" cy="70475"/>
            </a:xfrm>
            <a:custGeom>
              <a:avLst/>
              <a:gdLst/>
              <a:ahLst/>
              <a:cxnLst/>
              <a:rect l="l" t="t" r="r" b="b"/>
              <a:pathLst>
                <a:path w="10657" h="2819" extrusionOk="0">
                  <a:moveTo>
                    <a:pt x="9874" y="1"/>
                  </a:moveTo>
                  <a:cubicBezTo>
                    <a:pt x="9358" y="1"/>
                    <a:pt x="8516" y="266"/>
                    <a:pt x="7335" y="931"/>
                  </a:cubicBezTo>
                  <a:cubicBezTo>
                    <a:pt x="6931" y="1156"/>
                    <a:pt x="6293" y="1224"/>
                    <a:pt x="5562" y="1224"/>
                  </a:cubicBezTo>
                  <a:cubicBezTo>
                    <a:pt x="4443" y="1224"/>
                    <a:pt x="3106" y="1065"/>
                    <a:pt x="2054" y="1065"/>
                  </a:cubicBezTo>
                  <a:cubicBezTo>
                    <a:pt x="836" y="1065"/>
                    <a:pt x="0" y="1278"/>
                    <a:pt x="330" y="2199"/>
                  </a:cubicBezTo>
                  <a:cubicBezTo>
                    <a:pt x="491" y="2671"/>
                    <a:pt x="954" y="2819"/>
                    <a:pt x="1624" y="2819"/>
                  </a:cubicBezTo>
                  <a:cubicBezTo>
                    <a:pt x="2753" y="2819"/>
                    <a:pt x="4471" y="2399"/>
                    <a:pt x="6334" y="2399"/>
                  </a:cubicBezTo>
                  <a:cubicBezTo>
                    <a:pt x="9303" y="2365"/>
                    <a:pt x="9670" y="2032"/>
                    <a:pt x="10304" y="998"/>
                  </a:cubicBezTo>
                  <a:cubicBezTo>
                    <a:pt x="10657" y="422"/>
                    <a:pt x="10523" y="1"/>
                    <a:pt x="98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3"/>
            <p:cNvSpPr/>
            <p:nvPr/>
          </p:nvSpPr>
          <p:spPr>
            <a:xfrm>
              <a:off x="3858750" y="1676700"/>
              <a:ext cx="102225" cy="85950"/>
            </a:xfrm>
            <a:custGeom>
              <a:avLst/>
              <a:gdLst/>
              <a:ahLst/>
              <a:cxnLst/>
              <a:rect l="l" t="t" r="r" b="b"/>
              <a:pathLst>
                <a:path w="4089" h="3438" extrusionOk="0">
                  <a:moveTo>
                    <a:pt x="1544" y="1"/>
                  </a:moveTo>
                  <a:cubicBezTo>
                    <a:pt x="1408" y="1"/>
                    <a:pt x="1271" y="21"/>
                    <a:pt x="1135" y="65"/>
                  </a:cubicBezTo>
                  <a:cubicBezTo>
                    <a:pt x="134" y="432"/>
                    <a:pt x="1" y="1566"/>
                    <a:pt x="635" y="2333"/>
                  </a:cubicBezTo>
                  <a:cubicBezTo>
                    <a:pt x="1135" y="2967"/>
                    <a:pt x="1902" y="3334"/>
                    <a:pt x="2703" y="3434"/>
                  </a:cubicBezTo>
                  <a:cubicBezTo>
                    <a:pt x="2737" y="3436"/>
                    <a:pt x="2770" y="3437"/>
                    <a:pt x="2802" y="3437"/>
                  </a:cubicBezTo>
                  <a:cubicBezTo>
                    <a:pt x="3791" y="3437"/>
                    <a:pt x="4089" y="2471"/>
                    <a:pt x="3637" y="1599"/>
                  </a:cubicBezTo>
                  <a:cubicBezTo>
                    <a:pt x="3289" y="875"/>
                    <a:pt x="2439" y="1"/>
                    <a:pt x="1544" y="1"/>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3"/>
            <p:cNvSpPr/>
            <p:nvPr/>
          </p:nvSpPr>
          <p:spPr>
            <a:xfrm>
              <a:off x="3909625" y="2651500"/>
              <a:ext cx="279400" cy="1732100"/>
            </a:xfrm>
            <a:custGeom>
              <a:avLst/>
              <a:gdLst/>
              <a:ahLst/>
              <a:cxnLst/>
              <a:rect l="l" t="t" r="r" b="b"/>
              <a:pathLst>
                <a:path w="11176" h="69284" extrusionOk="0">
                  <a:moveTo>
                    <a:pt x="11175" y="1"/>
                  </a:moveTo>
                  <a:lnTo>
                    <a:pt x="1" y="1502"/>
                  </a:lnTo>
                  <a:cubicBezTo>
                    <a:pt x="1" y="1502"/>
                    <a:pt x="2302" y="28054"/>
                    <a:pt x="1635" y="39663"/>
                  </a:cubicBezTo>
                  <a:cubicBezTo>
                    <a:pt x="1035" y="49870"/>
                    <a:pt x="1168" y="69284"/>
                    <a:pt x="1168" y="69284"/>
                  </a:cubicBezTo>
                  <a:lnTo>
                    <a:pt x="7139" y="69284"/>
                  </a:lnTo>
                  <a:cubicBezTo>
                    <a:pt x="7139" y="69284"/>
                    <a:pt x="9241" y="48069"/>
                    <a:pt x="10075" y="37661"/>
                  </a:cubicBezTo>
                  <a:cubicBezTo>
                    <a:pt x="10842" y="28154"/>
                    <a:pt x="11175" y="1"/>
                    <a:pt x="11175"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3"/>
            <p:cNvSpPr/>
            <p:nvPr/>
          </p:nvSpPr>
          <p:spPr>
            <a:xfrm>
              <a:off x="3909625" y="2651500"/>
              <a:ext cx="279400" cy="1732100"/>
            </a:xfrm>
            <a:custGeom>
              <a:avLst/>
              <a:gdLst/>
              <a:ahLst/>
              <a:cxnLst/>
              <a:rect l="l" t="t" r="r" b="b"/>
              <a:pathLst>
                <a:path w="11176" h="69284" extrusionOk="0">
                  <a:moveTo>
                    <a:pt x="11175" y="1"/>
                  </a:moveTo>
                  <a:lnTo>
                    <a:pt x="1" y="1502"/>
                  </a:lnTo>
                  <a:cubicBezTo>
                    <a:pt x="1" y="1502"/>
                    <a:pt x="2302" y="28054"/>
                    <a:pt x="1635" y="39663"/>
                  </a:cubicBezTo>
                  <a:cubicBezTo>
                    <a:pt x="1035" y="49870"/>
                    <a:pt x="1168" y="69284"/>
                    <a:pt x="1168" y="69284"/>
                  </a:cubicBezTo>
                  <a:lnTo>
                    <a:pt x="7139" y="69284"/>
                  </a:lnTo>
                  <a:cubicBezTo>
                    <a:pt x="7139" y="69284"/>
                    <a:pt x="9241" y="48069"/>
                    <a:pt x="10075" y="37661"/>
                  </a:cubicBezTo>
                  <a:cubicBezTo>
                    <a:pt x="10842" y="28154"/>
                    <a:pt x="11175" y="1"/>
                    <a:pt x="11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3"/>
            <p:cNvSpPr/>
            <p:nvPr/>
          </p:nvSpPr>
          <p:spPr>
            <a:xfrm>
              <a:off x="3925475" y="4331050"/>
              <a:ext cx="190150" cy="55900"/>
            </a:xfrm>
            <a:custGeom>
              <a:avLst/>
              <a:gdLst/>
              <a:ahLst/>
              <a:cxnLst/>
              <a:rect l="l" t="t" r="r" b="b"/>
              <a:pathLst>
                <a:path w="7606" h="2236" extrusionOk="0">
                  <a:moveTo>
                    <a:pt x="0" y="0"/>
                  </a:moveTo>
                  <a:lnTo>
                    <a:pt x="201" y="2235"/>
                  </a:lnTo>
                  <a:lnTo>
                    <a:pt x="7239" y="2235"/>
                  </a:lnTo>
                  <a:lnTo>
                    <a:pt x="760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3"/>
            <p:cNvSpPr/>
            <p:nvPr/>
          </p:nvSpPr>
          <p:spPr>
            <a:xfrm>
              <a:off x="4026375" y="1647375"/>
              <a:ext cx="17550" cy="23550"/>
            </a:xfrm>
            <a:custGeom>
              <a:avLst/>
              <a:gdLst/>
              <a:ahLst/>
              <a:cxnLst/>
              <a:rect l="l" t="t" r="r" b="b"/>
              <a:pathLst>
                <a:path w="702" h="942" extrusionOk="0">
                  <a:moveTo>
                    <a:pt x="338" y="0"/>
                  </a:moveTo>
                  <a:cubicBezTo>
                    <a:pt x="326" y="0"/>
                    <a:pt x="313" y="1"/>
                    <a:pt x="301" y="4"/>
                  </a:cubicBezTo>
                  <a:cubicBezTo>
                    <a:pt x="134" y="37"/>
                    <a:pt x="1" y="237"/>
                    <a:pt x="67" y="504"/>
                  </a:cubicBezTo>
                  <a:cubicBezTo>
                    <a:pt x="67" y="751"/>
                    <a:pt x="239" y="941"/>
                    <a:pt x="397" y="941"/>
                  </a:cubicBezTo>
                  <a:cubicBezTo>
                    <a:pt x="410" y="941"/>
                    <a:pt x="422" y="940"/>
                    <a:pt x="434" y="938"/>
                  </a:cubicBezTo>
                  <a:cubicBezTo>
                    <a:pt x="601" y="904"/>
                    <a:pt x="701" y="671"/>
                    <a:pt x="668" y="404"/>
                  </a:cubicBezTo>
                  <a:cubicBezTo>
                    <a:pt x="637" y="188"/>
                    <a:pt x="492" y="0"/>
                    <a:pt x="3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3"/>
            <p:cNvSpPr/>
            <p:nvPr/>
          </p:nvSpPr>
          <p:spPr>
            <a:xfrm>
              <a:off x="4100600" y="1637125"/>
              <a:ext cx="16700" cy="23800"/>
            </a:xfrm>
            <a:custGeom>
              <a:avLst/>
              <a:gdLst/>
              <a:ahLst/>
              <a:cxnLst/>
              <a:rect l="l" t="t" r="r" b="b"/>
              <a:pathLst>
                <a:path w="668" h="952" extrusionOk="0">
                  <a:moveTo>
                    <a:pt x="333" y="0"/>
                  </a:moveTo>
                  <a:cubicBezTo>
                    <a:pt x="311" y="0"/>
                    <a:pt x="289" y="5"/>
                    <a:pt x="267" y="13"/>
                  </a:cubicBezTo>
                  <a:cubicBezTo>
                    <a:pt x="101" y="47"/>
                    <a:pt x="0" y="247"/>
                    <a:pt x="34" y="514"/>
                  </a:cubicBezTo>
                  <a:cubicBezTo>
                    <a:pt x="65" y="761"/>
                    <a:pt x="210" y="951"/>
                    <a:pt x="364" y="951"/>
                  </a:cubicBezTo>
                  <a:cubicBezTo>
                    <a:pt x="376" y="951"/>
                    <a:pt x="389" y="950"/>
                    <a:pt x="401" y="947"/>
                  </a:cubicBezTo>
                  <a:cubicBezTo>
                    <a:pt x="568" y="881"/>
                    <a:pt x="668" y="681"/>
                    <a:pt x="634" y="414"/>
                  </a:cubicBezTo>
                  <a:cubicBezTo>
                    <a:pt x="605" y="182"/>
                    <a:pt x="476" y="0"/>
                    <a:pt x="3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3"/>
            <p:cNvSpPr/>
            <p:nvPr/>
          </p:nvSpPr>
          <p:spPr>
            <a:xfrm>
              <a:off x="4078075" y="1656625"/>
              <a:ext cx="39225" cy="62700"/>
            </a:xfrm>
            <a:custGeom>
              <a:avLst/>
              <a:gdLst/>
              <a:ahLst/>
              <a:cxnLst/>
              <a:rect l="l" t="t" r="r" b="b"/>
              <a:pathLst>
                <a:path w="1569" h="2508" extrusionOk="0">
                  <a:moveTo>
                    <a:pt x="1" y="1"/>
                  </a:moveTo>
                  <a:lnTo>
                    <a:pt x="334" y="2502"/>
                  </a:lnTo>
                  <a:cubicBezTo>
                    <a:pt x="381" y="2506"/>
                    <a:pt x="427" y="2507"/>
                    <a:pt x="472" y="2507"/>
                  </a:cubicBezTo>
                  <a:cubicBezTo>
                    <a:pt x="886" y="2507"/>
                    <a:pt x="1268" y="2369"/>
                    <a:pt x="1569" y="2069"/>
                  </a:cubicBezTo>
                  <a:cubicBezTo>
                    <a:pt x="935" y="1468"/>
                    <a:pt x="434" y="768"/>
                    <a:pt x="1" y="1"/>
                  </a:cubicBezTo>
                  <a:close/>
                </a:path>
              </a:pathLst>
            </a:custGeom>
            <a:solidFill>
              <a:srgbClr val="ED89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3"/>
            <p:cNvSpPr/>
            <p:nvPr/>
          </p:nvSpPr>
          <p:spPr>
            <a:xfrm>
              <a:off x="4021375" y="1719375"/>
              <a:ext cx="50900" cy="19825"/>
            </a:xfrm>
            <a:custGeom>
              <a:avLst/>
              <a:gdLst/>
              <a:ahLst/>
              <a:cxnLst/>
              <a:rect l="l" t="t" r="r" b="b"/>
              <a:pathLst>
                <a:path w="2036" h="793" extrusionOk="0">
                  <a:moveTo>
                    <a:pt x="84" y="1"/>
                  </a:moveTo>
                  <a:cubicBezTo>
                    <a:pt x="67" y="1"/>
                    <a:pt x="51" y="9"/>
                    <a:pt x="34" y="26"/>
                  </a:cubicBezTo>
                  <a:cubicBezTo>
                    <a:pt x="1" y="59"/>
                    <a:pt x="1" y="126"/>
                    <a:pt x="34" y="126"/>
                  </a:cubicBezTo>
                  <a:cubicBezTo>
                    <a:pt x="434" y="559"/>
                    <a:pt x="1001" y="793"/>
                    <a:pt x="1602" y="793"/>
                  </a:cubicBezTo>
                  <a:cubicBezTo>
                    <a:pt x="1735" y="793"/>
                    <a:pt x="1835" y="793"/>
                    <a:pt x="1935" y="760"/>
                  </a:cubicBezTo>
                  <a:cubicBezTo>
                    <a:pt x="2002" y="760"/>
                    <a:pt x="2035" y="726"/>
                    <a:pt x="2002" y="693"/>
                  </a:cubicBezTo>
                  <a:cubicBezTo>
                    <a:pt x="2002" y="626"/>
                    <a:pt x="1969" y="626"/>
                    <a:pt x="1935" y="626"/>
                  </a:cubicBezTo>
                  <a:cubicBezTo>
                    <a:pt x="1833" y="642"/>
                    <a:pt x="1730" y="649"/>
                    <a:pt x="1629" y="649"/>
                  </a:cubicBezTo>
                  <a:cubicBezTo>
                    <a:pt x="1068" y="649"/>
                    <a:pt x="529" y="421"/>
                    <a:pt x="134" y="26"/>
                  </a:cubicBezTo>
                  <a:cubicBezTo>
                    <a:pt x="117" y="9"/>
                    <a:pt x="101"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3"/>
            <p:cNvSpPr/>
            <p:nvPr/>
          </p:nvSpPr>
          <p:spPr>
            <a:xfrm>
              <a:off x="3997200" y="1613275"/>
              <a:ext cx="34200" cy="25875"/>
            </a:xfrm>
            <a:custGeom>
              <a:avLst/>
              <a:gdLst/>
              <a:ahLst/>
              <a:cxnLst/>
              <a:rect l="l" t="t" r="r" b="b"/>
              <a:pathLst>
                <a:path w="1368" h="1035" extrusionOk="0">
                  <a:moveTo>
                    <a:pt x="1201" y="0"/>
                  </a:moveTo>
                  <a:cubicBezTo>
                    <a:pt x="701" y="67"/>
                    <a:pt x="267" y="367"/>
                    <a:pt x="34" y="801"/>
                  </a:cubicBezTo>
                  <a:cubicBezTo>
                    <a:pt x="0" y="867"/>
                    <a:pt x="34" y="967"/>
                    <a:pt x="100" y="1034"/>
                  </a:cubicBezTo>
                  <a:lnTo>
                    <a:pt x="167" y="1034"/>
                  </a:lnTo>
                  <a:cubicBezTo>
                    <a:pt x="234" y="1034"/>
                    <a:pt x="300" y="1001"/>
                    <a:pt x="300" y="967"/>
                  </a:cubicBezTo>
                  <a:cubicBezTo>
                    <a:pt x="501" y="600"/>
                    <a:pt x="834" y="367"/>
                    <a:pt x="1234" y="300"/>
                  </a:cubicBezTo>
                  <a:cubicBezTo>
                    <a:pt x="1301" y="300"/>
                    <a:pt x="1368" y="234"/>
                    <a:pt x="1368" y="167"/>
                  </a:cubicBezTo>
                  <a:cubicBezTo>
                    <a:pt x="1368" y="67"/>
                    <a:pt x="1301" y="0"/>
                    <a:pt x="1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4097275" y="1596575"/>
              <a:ext cx="36700" cy="24225"/>
            </a:xfrm>
            <a:custGeom>
              <a:avLst/>
              <a:gdLst/>
              <a:ahLst/>
              <a:cxnLst/>
              <a:rect l="l" t="t" r="r" b="b"/>
              <a:pathLst>
                <a:path w="1468" h="969" extrusionOk="0">
                  <a:moveTo>
                    <a:pt x="200" y="1"/>
                  </a:moveTo>
                  <a:cubicBezTo>
                    <a:pt x="0" y="1"/>
                    <a:pt x="0" y="301"/>
                    <a:pt x="200" y="301"/>
                  </a:cubicBezTo>
                  <a:cubicBezTo>
                    <a:pt x="600" y="334"/>
                    <a:pt x="967" y="535"/>
                    <a:pt x="1168" y="902"/>
                  </a:cubicBezTo>
                  <a:cubicBezTo>
                    <a:pt x="1201" y="935"/>
                    <a:pt x="1234" y="968"/>
                    <a:pt x="1301" y="968"/>
                  </a:cubicBezTo>
                  <a:cubicBezTo>
                    <a:pt x="1334" y="968"/>
                    <a:pt x="1368" y="935"/>
                    <a:pt x="1401" y="935"/>
                  </a:cubicBezTo>
                  <a:cubicBezTo>
                    <a:pt x="1468" y="868"/>
                    <a:pt x="1468" y="801"/>
                    <a:pt x="1434" y="701"/>
                  </a:cubicBezTo>
                  <a:cubicBezTo>
                    <a:pt x="1168" y="301"/>
                    <a:pt x="701" y="34"/>
                    <a:pt x="2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3"/>
            <p:cNvSpPr/>
            <p:nvPr/>
          </p:nvSpPr>
          <p:spPr>
            <a:xfrm>
              <a:off x="4058900" y="4477725"/>
              <a:ext cx="43400" cy="20950"/>
            </a:xfrm>
            <a:custGeom>
              <a:avLst/>
              <a:gdLst/>
              <a:ahLst/>
              <a:cxnLst/>
              <a:rect l="l" t="t" r="r" b="b"/>
              <a:pathLst>
                <a:path w="1736" h="838" extrusionOk="0">
                  <a:moveTo>
                    <a:pt x="1452" y="146"/>
                  </a:moveTo>
                  <a:cubicBezTo>
                    <a:pt x="1468" y="146"/>
                    <a:pt x="1485" y="154"/>
                    <a:pt x="1502" y="171"/>
                  </a:cubicBezTo>
                  <a:cubicBezTo>
                    <a:pt x="1535" y="171"/>
                    <a:pt x="1568" y="204"/>
                    <a:pt x="1568" y="238"/>
                  </a:cubicBezTo>
                  <a:cubicBezTo>
                    <a:pt x="1568" y="371"/>
                    <a:pt x="1535" y="471"/>
                    <a:pt x="1435" y="538"/>
                  </a:cubicBezTo>
                  <a:cubicBezTo>
                    <a:pt x="1334" y="619"/>
                    <a:pt x="1135" y="663"/>
                    <a:pt x="875" y="663"/>
                  </a:cubicBezTo>
                  <a:cubicBezTo>
                    <a:pt x="706" y="663"/>
                    <a:pt x="511" y="644"/>
                    <a:pt x="301" y="604"/>
                  </a:cubicBezTo>
                  <a:cubicBezTo>
                    <a:pt x="634" y="371"/>
                    <a:pt x="1001" y="238"/>
                    <a:pt x="1402" y="171"/>
                  </a:cubicBezTo>
                  <a:cubicBezTo>
                    <a:pt x="1418" y="154"/>
                    <a:pt x="1435" y="146"/>
                    <a:pt x="1452" y="146"/>
                  </a:cubicBezTo>
                  <a:close/>
                  <a:moveTo>
                    <a:pt x="1396" y="0"/>
                  </a:moveTo>
                  <a:cubicBezTo>
                    <a:pt x="949" y="0"/>
                    <a:pt x="150" y="513"/>
                    <a:pt x="34" y="571"/>
                  </a:cubicBezTo>
                  <a:cubicBezTo>
                    <a:pt x="1" y="571"/>
                    <a:pt x="1" y="604"/>
                    <a:pt x="1" y="638"/>
                  </a:cubicBezTo>
                  <a:cubicBezTo>
                    <a:pt x="1" y="671"/>
                    <a:pt x="34" y="705"/>
                    <a:pt x="67" y="705"/>
                  </a:cubicBezTo>
                  <a:cubicBezTo>
                    <a:pt x="334" y="771"/>
                    <a:pt x="634" y="838"/>
                    <a:pt x="901" y="838"/>
                  </a:cubicBezTo>
                  <a:cubicBezTo>
                    <a:pt x="1135" y="838"/>
                    <a:pt x="1368" y="805"/>
                    <a:pt x="1535" y="671"/>
                  </a:cubicBezTo>
                  <a:cubicBezTo>
                    <a:pt x="1668" y="571"/>
                    <a:pt x="1735" y="404"/>
                    <a:pt x="1702" y="238"/>
                  </a:cubicBezTo>
                  <a:cubicBezTo>
                    <a:pt x="1702" y="171"/>
                    <a:pt x="1668" y="71"/>
                    <a:pt x="1568" y="37"/>
                  </a:cubicBezTo>
                  <a:cubicBezTo>
                    <a:pt x="1521" y="11"/>
                    <a:pt x="1462" y="0"/>
                    <a:pt x="1396"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3"/>
            <p:cNvSpPr/>
            <p:nvPr/>
          </p:nvSpPr>
          <p:spPr>
            <a:xfrm>
              <a:off x="4058900" y="4459150"/>
              <a:ext cx="27550" cy="37025"/>
            </a:xfrm>
            <a:custGeom>
              <a:avLst/>
              <a:gdLst/>
              <a:ahLst/>
              <a:cxnLst/>
              <a:rect l="l" t="t" r="r" b="b"/>
              <a:pathLst>
                <a:path w="1102" h="1481" extrusionOk="0">
                  <a:moveTo>
                    <a:pt x="768" y="147"/>
                  </a:moveTo>
                  <a:cubicBezTo>
                    <a:pt x="868" y="147"/>
                    <a:pt x="868" y="213"/>
                    <a:pt x="868" y="213"/>
                  </a:cubicBezTo>
                  <a:cubicBezTo>
                    <a:pt x="935" y="447"/>
                    <a:pt x="501" y="981"/>
                    <a:pt x="167" y="1214"/>
                  </a:cubicBezTo>
                  <a:cubicBezTo>
                    <a:pt x="201" y="847"/>
                    <a:pt x="334" y="514"/>
                    <a:pt x="568" y="213"/>
                  </a:cubicBezTo>
                  <a:cubicBezTo>
                    <a:pt x="601" y="147"/>
                    <a:pt x="668" y="147"/>
                    <a:pt x="768" y="147"/>
                  </a:cubicBezTo>
                  <a:close/>
                  <a:moveTo>
                    <a:pt x="707" y="1"/>
                  </a:moveTo>
                  <a:cubicBezTo>
                    <a:pt x="618" y="1"/>
                    <a:pt x="543" y="38"/>
                    <a:pt x="468" y="113"/>
                  </a:cubicBezTo>
                  <a:cubicBezTo>
                    <a:pt x="67" y="413"/>
                    <a:pt x="1" y="1347"/>
                    <a:pt x="1" y="1414"/>
                  </a:cubicBezTo>
                  <a:cubicBezTo>
                    <a:pt x="1" y="1414"/>
                    <a:pt x="1" y="1448"/>
                    <a:pt x="34" y="1481"/>
                  </a:cubicBezTo>
                  <a:cubicBezTo>
                    <a:pt x="67" y="1481"/>
                    <a:pt x="67" y="1481"/>
                    <a:pt x="67" y="1448"/>
                  </a:cubicBezTo>
                  <a:lnTo>
                    <a:pt x="101" y="1448"/>
                  </a:lnTo>
                  <a:cubicBezTo>
                    <a:pt x="468" y="1281"/>
                    <a:pt x="1101" y="547"/>
                    <a:pt x="1035" y="213"/>
                  </a:cubicBezTo>
                  <a:cubicBezTo>
                    <a:pt x="1001" y="80"/>
                    <a:pt x="901" y="13"/>
                    <a:pt x="801" y="13"/>
                  </a:cubicBezTo>
                  <a:cubicBezTo>
                    <a:pt x="768" y="5"/>
                    <a:pt x="737" y="1"/>
                    <a:pt x="707"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3"/>
            <p:cNvSpPr/>
            <p:nvPr/>
          </p:nvSpPr>
          <p:spPr>
            <a:xfrm>
              <a:off x="3588575" y="2041075"/>
              <a:ext cx="266875" cy="577925"/>
            </a:xfrm>
            <a:custGeom>
              <a:avLst/>
              <a:gdLst/>
              <a:ahLst/>
              <a:cxnLst/>
              <a:rect l="l" t="t" r="r" b="b"/>
              <a:pathLst>
                <a:path w="10675" h="23117" extrusionOk="0">
                  <a:moveTo>
                    <a:pt x="6705" y="0"/>
                  </a:moveTo>
                  <a:cubicBezTo>
                    <a:pt x="6338" y="467"/>
                    <a:pt x="6038" y="901"/>
                    <a:pt x="5738" y="1368"/>
                  </a:cubicBezTo>
                  <a:cubicBezTo>
                    <a:pt x="5404" y="1835"/>
                    <a:pt x="5104" y="2269"/>
                    <a:pt x="4837" y="2736"/>
                  </a:cubicBezTo>
                  <a:cubicBezTo>
                    <a:pt x="4237" y="3670"/>
                    <a:pt x="3669" y="4637"/>
                    <a:pt x="3169" y="5604"/>
                  </a:cubicBezTo>
                  <a:cubicBezTo>
                    <a:pt x="2102" y="7572"/>
                    <a:pt x="1201" y="9641"/>
                    <a:pt x="501" y="11742"/>
                  </a:cubicBezTo>
                  <a:lnTo>
                    <a:pt x="267" y="12576"/>
                  </a:lnTo>
                  <a:lnTo>
                    <a:pt x="200" y="12809"/>
                  </a:lnTo>
                  <a:lnTo>
                    <a:pt x="167" y="12910"/>
                  </a:lnTo>
                  <a:lnTo>
                    <a:pt x="134" y="13043"/>
                  </a:lnTo>
                  <a:cubicBezTo>
                    <a:pt x="67" y="13310"/>
                    <a:pt x="34" y="13610"/>
                    <a:pt x="34" y="13877"/>
                  </a:cubicBezTo>
                  <a:cubicBezTo>
                    <a:pt x="0" y="14778"/>
                    <a:pt x="200" y="15678"/>
                    <a:pt x="634" y="16445"/>
                  </a:cubicBezTo>
                  <a:cubicBezTo>
                    <a:pt x="1234" y="17580"/>
                    <a:pt x="2068" y="18580"/>
                    <a:pt x="3036" y="19414"/>
                  </a:cubicBezTo>
                  <a:cubicBezTo>
                    <a:pt x="4737" y="20915"/>
                    <a:pt x="6605" y="22149"/>
                    <a:pt x="8640" y="23117"/>
                  </a:cubicBezTo>
                  <a:lnTo>
                    <a:pt x="9974" y="21049"/>
                  </a:lnTo>
                  <a:lnTo>
                    <a:pt x="8873" y="20015"/>
                  </a:lnTo>
                  <a:cubicBezTo>
                    <a:pt x="8473" y="19681"/>
                    <a:pt x="8139" y="19314"/>
                    <a:pt x="7772" y="18947"/>
                  </a:cubicBezTo>
                  <a:cubicBezTo>
                    <a:pt x="7072" y="18280"/>
                    <a:pt x="6405" y="17546"/>
                    <a:pt x="5804" y="16779"/>
                  </a:cubicBezTo>
                  <a:cubicBezTo>
                    <a:pt x="5271" y="16145"/>
                    <a:pt x="4804" y="15445"/>
                    <a:pt x="4503" y="14711"/>
                  </a:cubicBezTo>
                  <a:cubicBezTo>
                    <a:pt x="4403" y="14411"/>
                    <a:pt x="4403" y="14210"/>
                    <a:pt x="4437" y="14210"/>
                  </a:cubicBezTo>
                  <a:cubicBezTo>
                    <a:pt x="4437" y="14244"/>
                    <a:pt x="4437" y="14244"/>
                    <a:pt x="4437" y="14244"/>
                  </a:cubicBezTo>
                  <a:lnTo>
                    <a:pt x="4537" y="13977"/>
                  </a:lnTo>
                  <a:lnTo>
                    <a:pt x="4804" y="13310"/>
                  </a:lnTo>
                  <a:cubicBezTo>
                    <a:pt x="5537" y="11475"/>
                    <a:pt x="6438" y="9707"/>
                    <a:pt x="7439" y="8039"/>
                  </a:cubicBezTo>
                  <a:cubicBezTo>
                    <a:pt x="7939" y="7172"/>
                    <a:pt x="8473" y="6305"/>
                    <a:pt x="9007" y="5438"/>
                  </a:cubicBezTo>
                  <a:cubicBezTo>
                    <a:pt x="9307" y="5004"/>
                    <a:pt x="9574" y="4604"/>
                    <a:pt x="9841" y="4170"/>
                  </a:cubicBezTo>
                  <a:lnTo>
                    <a:pt x="10674" y="2969"/>
                  </a:lnTo>
                  <a:lnTo>
                    <a:pt x="6705"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3"/>
            <p:cNvSpPr/>
            <p:nvPr/>
          </p:nvSpPr>
          <p:spPr>
            <a:xfrm>
              <a:off x="3633600" y="1981350"/>
              <a:ext cx="265725" cy="317425"/>
            </a:xfrm>
            <a:custGeom>
              <a:avLst/>
              <a:gdLst/>
              <a:ahLst/>
              <a:cxnLst/>
              <a:rect l="l" t="t" r="r" b="b"/>
              <a:pathLst>
                <a:path w="10629" h="12697" extrusionOk="0">
                  <a:moveTo>
                    <a:pt x="7883" y="1"/>
                  </a:moveTo>
                  <a:cubicBezTo>
                    <a:pt x="7413" y="1"/>
                    <a:pt x="6866" y="104"/>
                    <a:pt x="6238" y="321"/>
                  </a:cubicBezTo>
                  <a:cubicBezTo>
                    <a:pt x="3303" y="1355"/>
                    <a:pt x="0" y="9361"/>
                    <a:pt x="0" y="9361"/>
                  </a:cubicBezTo>
                  <a:lnTo>
                    <a:pt x="7239" y="12697"/>
                  </a:lnTo>
                  <a:cubicBezTo>
                    <a:pt x="8540" y="10595"/>
                    <a:pt x="9441" y="8260"/>
                    <a:pt x="9941" y="5825"/>
                  </a:cubicBezTo>
                  <a:cubicBezTo>
                    <a:pt x="10628" y="2278"/>
                    <a:pt x="10092" y="1"/>
                    <a:pt x="78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3"/>
            <p:cNvSpPr/>
            <p:nvPr/>
          </p:nvSpPr>
          <p:spPr>
            <a:xfrm>
              <a:off x="3754525" y="2557275"/>
              <a:ext cx="115100" cy="85075"/>
            </a:xfrm>
            <a:custGeom>
              <a:avLst/>
              <a:gdLst/>
              <a:ahLst/>
              <a:cxnLst/>
              <a:rect l="l" t="t" r="r" b="b"/>
              <a:pathLst>
                <a:path w="4604" h="3403" extrusionOk="0">
                  <a:moveTo>
                    <a:pt x="1368" y="0"/>
                  </a:moveTo>
                  <a:cubicBezTo>
                    <a:pt x="0" y="701"/>
                    <a:pt x="1001" y="3403"/>
                    <a:pt x="1001" y="3403"/>
                  </a:cubicBezTo>
                  <a:lnTo>
                    <a:pt x="4604" y="2902"/>
                  </a:lnTo>
                  <a:lnTo>
                    <a:pt x="3770" y="701"/>
                  </a:lnTo>
                  <a:cubicBezTo>
                    <a:pt x="3503" y="301"/>
                    <a:pt x="3036" y="34"/>
                    <a:pt x="2535" y="0"/>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3"/>
            <p:cNvSpPr/>
            <p:nvPr/>
          </p:nvSpPr>
          <p:spPr>
            <a:xfrm>
              <a:off x="3778700" y="2629825"/>
              <a:ext cx="90100" cy="74250"/>
            </a:xfrm>
            <a:custGeom>
              <a:avLst/>
              <a:gdLst/>
              <a:ahLst/>
              <a:cxnLst/>
              <a:rect l="l" t="t" r="r" b="b"/>
              <a:pathLst>
                <a:path w="3604" h="2970" extrusionOk="0">
                  <a:moveTo>
                    <a:pt x="3603" y="0"/>
                  </a:moveTo>
                  <a:lnTo>
                    <a:pt x="1" y="501"/>
                  </a:lnTo>
                  <a:lnTo>
                    <a:pt x="468" y="2969"/>
                  </a:lnTo>
                  <a:lnTo>
                    <a:pt x="3203" y="2569"/>
                  </a:lnTo>
                  <a:lnTo>
                    <a:pt x="3603"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3"/>
            <p:cNvSpPr/>
            <p:nvPr/>
          </p:nvSpPr>
          <p:spPr>
            <a:xfrm>
              <a:off x="5000400" y="1737525"/>
              <a:ext cx="25875" cy="65900"/>
            </a:xfrm>
            <a:custGeom>
              <a:avLst/>
              <a:gdLst/>
              <a:ahLst/>
              <a:cxnLst/>
              <a:rect l="l" t="t" r="r" b="b"/>
              <a:pathLst>
                <a:path w="1035" h="2636" extrusionOk="0">
                  <a:moveTo>
                    <a:pt x="368" y="0"/>
                  </a:moveTo>
                  <a:lnTo>
                    <a:pt x="1" y="134"/>
                  </a:lnTo>
                  <a:cubicBezTo>
                    <a:pt x="301" y="934"/>
                    <a:pt x="535" y="1768"/>
                    <a:pt x="635" y="2635"/>
                  </a:cubicBezTo>
                  <a:lnTo>
                    <a:pt x="1035" y="2569"/>
                  </a:lnTo>
                  <a:cubicBezTo>
                    <a:pt x="935" y="1668"/>
                    <a:pt x="701" y="801"/>
                    <a:pt x="368"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3"/>
            <p:cNvSpPr/>
            <p:nvPr/>
          </p:nvSpPr>
          <p:spPr>
            <a:xfrm>
              <a:off x="4866975" y="1598250"/>
              <a:ext cx="114275" cy="93425"/>
            </a:xfrm>
            <a:custGeom>
              <a:avLst/>
              <a:gdLst/>
              <a:ahLst/>
              <a:cxnLst/>
              <a:rect l="l" t="t" r="r" b="b"/>
              <a:pathLst>
                <a:path w="4571" h="3737" extrusionOk="0">
                  <a:moveTo>
                    <a:pt x="167" y="1"/>
                  </a:moveTo>
                  <a:lnTo>
                    <a:pt x="1" y="401"/>
                  </a:lnTo>
                  <a:cubicBezTo>
                    <a:pt x="1702" y="1068"/>
                    <a:pt x="3170" y="2236"/>
                    <a:pt x="4237" y="3737"/>
                  </a:cubicBezTo>
                  <a:lnTo>
                    <a:pt x="4571" y="3503"/>
                  </a:lnTo>
                  <a:cubicBezTo>
                    <a:pt x="3470" y="1935"/>
                    <a:pt x="1935" y="734"/>
                    <a:pt x="167"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3"/>
            <p:cNvSpPr/>
            <p:nvPr/>
          </p:nvSpPr>
          <p:spPr>
            <a:xfrm>
              <a:off x="4528400" y="1829250"/>
              <a:ext cx="249375" cy="250200"/>
            </a:xfrm>
            <a:custGeom>
              <a:avLst/>
              <a:gdLst/>
              <a:ahLst/>
              <a:cxnLst/>
              <a:rect l="l" t="t" r="r" b="b"/>
              <a:pathLst>
                <a:path w="9975" h="10008" extrusionOk="0">
                  <a:moveTo>
                    <a:pt x="1" y="1"/>
                  </a:moveTo>
                  <a:cubicBezTo>
                    <a:pt x="1" y="5538"/>
                    <a:pt x="4471" y="10008"/>
                    <a:pt x="9974" y="10008"/>
                  </a:cubicBezTo>
                  <a:lnTo>
                    <a:pt x="9974" y="9607"/>
                  </a:lnTo>
                  <a:cubicBezTo>
                    <a:pt x="4704" y="9574"/>
                    <a:pt x="401" y="5304"/>
                    <a:pt x="401" y="1"/>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3"/>
            <p:cNvSpPr/>
            <p:nvPr/>
          </p:nvSpPr>
          <p:spPr>
            <a:xfrm>
              <a:off x="4544250" y="1616600"/>
              <a:ext cx="467850" cy="426375"/>
            </a:xfrm>
            <a:custGeom>
              <a:avLst/>
              <a:gdLst/>
              <a:ahLst/>
              <a:cxnLst/>
              <a:rect l="l" t="t" r="r" b="b"/>
              <a:pathLst>
                <a:path w="18714" h="17055" extrusionOk="0">
                  <a:moveTo>
                    <a:pt x="9340" y="0"/>
                  </a:moveTo>
                  <a:cubicBezTo>
                    <a:pt x="7156" y="0"/>
                    <a:pt x="4971" y="834"/>
                    <a:pt x="3303" y="2502"/>
                  </a:cubicBezTo>
                  <a:cubicBezTo>
                    <a:pt x="0" y="5838"/>
                    <a:pt x="0" y="11242"/>
                    <a:pt x="3303" y="14578"/>
                  </a:cubicBezTo>
                  <a:cubicBezTo>
                    <a:pt x="4971" y="16229"/>
                    <a:pt x="7156" y="17054"/>
                    <a:pt x="9340" y="17054"/>
                  </a:cubicBezTo>
                  <a:cubicBezTo>
                    <a:pt x="11525" y="17054"/>
                    <a:pt x="13710" y="16229"/>
                    <a:pt x="15378" y="14578"/>
                  </a:cubicBezTo>
                  <a:cubicBezTo>
                    <a:pt x="18714" y="11242"/>
                    <a:pt x="18714" y="5838"/>
                    <a:pt x="15378" y="2502"/>
                  </a:cubicBezTo>
                  <a:cubicBezTo>
                    <a:pt x="13710" y="834"/>
                    <a:pt x="11525" y="0"/>
                    <a:pt x="9340"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3"/>
            <p:cNvSpPr/>
            <p:nvPr/>
          </p:nvSpPr>
          <p:spPr>
            <a:xfrm>
              <a:off x="4696025" y="1693725"/>
              <a:ext cx="206850" cy="231450"/>
            </a:xfrm>
            <a:custGeom>
              <a:avLst/>
              <a:gdLst/>
              <a:ahLst/>
              <a:cxnLst/>
              <a:rect l="l" t="t" r="r" b="b"/>
              <a:pathLst>
                <a:path w="8274" h="9258" extrusionOk="0">
                  <a:moveTo>
                    <a:pt x="3308" y="1"/>
                  </a:moveTo>
                  <a:cubicBezTo>
                    <a:pt x="3262" y="1"/>
                    <a:pt x="3216" y="6"/>
                    <a:pt x="3169" y="18"/>
                  </a:cubicBezTo>
                  <a:cubicBezTo>
                    <a:pt x="2836" y="18"/>
                    <a:pt x="2569" y="318"/>
                    <a:pt x="2569" y="685"/>
                  </a:cubicBezTo>
                  <a:cubicBezTo>
                    <a:pt x="2602" y="1652"/>
                    <a:pt x="2402" y="3620"/>
                    <a:pt x="434" y="3987"/>
                  </a:cubicBezTo>
                  <a:lnTo>
                    <a:pt x="0" y="4521"/>
                  </a:lnTo>
                  <a:lnTo>
                    <a:pt x="1668" y="9258"/>
                  </a:lnTo>
                  <a:lnTo>
                    <a:pt x="2502" y="9091"/>
                  </a:lnTo>
                  <a:cubicBezTo>
                    <a:pt x="2802" y="9057"/>
                    <a:pt x="4637" y="8791"/>
                    <a:pt x="5805" y="8657"/>
                  </a:cubicBezTo>
                  <a:cubicBezTo>
                    <a:pt x="7206" y="8490"/>
                    <a:pt x="8273" y="7223"/>
                    <a:pt x="8206" y="5822"/>
                  </a:cubicBezTo>
                  <a:lnTo>
                    <a:pt x="7973" y="3654"/>
                  </a:lnTo>
                  <a:cubicBezTo>
                    <a:pt x="7884" y="2884"/>
                    <a:pt x="7244" y="2325"/>
                    <a:pt x="6495" y="2325"/>
                  </a:cubicBezTo>
                  <a:cubicBezTo>
                    <a:pt x="6400" y="2325"/>
                    <a:pt x="6303" y="2334"/>
                    <a:pt x="6205" y="2353"/>
                  </a:cubicBezTo>
                  <a:lnTo>
                    <a:pt x="5238" y="2486"/>
                  </a:lnTo>
                  <a:lnTo>
                    <a:pt x="4170" y="2886"/>
                  </a:lnTo>
                  <a:cubicBezTo>
                    <a:pt x="4437" y="2386"/>
                    <a:pt x="4437" y="1352"/>
                    <a:pt x="3837" y="318"/>
                  </a:cubicBezTo>
                  <a:cubicBezTo>
                    <a:pt x="3726" y="125"/>
                    <a:pt x="3525" y="1"/>
                    <a:pt x="33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3"/>
            <p:cNvSpPr/>
            <p:nvPr/>
          </p:nvSpPr>
          <p:spPr>
            <a:xfrm>
              <a:off x="4646825" y="1806000"/>
              <a:ext cx="100100" cy="161300"/>
            </a:xfrm>
            <a:custGeom>
              <a:avLst/>
              <a:gdLst/>
              <a:ahLst/>
              <a:cxnLst/>
              <a:rect l="l" t="t" r="r" b="b"/>
              <a:pathLst>
                <a:path w="4004" h="6452" extrusionOk="0">
                  <a:moveTo>
                    <a:pt x="2043" y="0"/>
                  </a:moveTo>
                  <a:cubicBezTo>
                    <a:pt x="1997" y="0"/>
                    <a:pt x="1949" y="10"/>
                    <a:pt x="1902" y="30"/>
                  </a:cubicBezTo>
                  <a:lnTo>
                    <a:pt x="367" y="464"/>
                  </a:lnTo>
                  <a:cubicBezTo>
                    <a:pt x="134" y="530"/>
                    <a:pt x="0" y="764"/>
                    <a:pt x="67" y="997"/>
                  </a:cubicBezTo>
                  <a:lnTo>
                    <a:pt x="1568" y="6134"/>
                  </a:lnTo>
                  <a:cubicBezTo>
                    <a:pt x="1623" y="6327"/>
                    <a:pt x="1792" y="6452"/>
                    <a:pt x="1981" y="6452"/>
                  </a:cubicBezTo>
                  <a:cubicBezTo>
                    <a:pt x="2021" y="6452"/>
                    <a:pt x="2061" y="6446"/>
                    <a:pt x="2102" y="6435"/>
                  </a:cubicBezTo>
                  <a:lnTo>
                    <a:pt x="3636" y="6001"/>
                  </a:lnTo>
                  <a:cubicBezTo>
                    <a:pt x="3870" y="5934"/>
                    <a:pt x="4003" y="5667"/>
                    <a:pt x="3937" y="5434"/>
                  </a:cubicBezTo>
                  <a:lnTo>
                    <a:pt x="2435" y="330"/>
                  </a:lnTo>
                  <a:cubicBezTo>
                    <a:pt x="2382" y="144"/>
                    <a:pt x="2223" y="0"/>
                    <a:pt x="20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3"/>
          <p:cNvSpPr txBox="1">
            <a:spLocks noGrp="1"/>
          </p:cNvSpPr>
          <p:nvPr>
            <p:ph type="title"/>
          </p:nvPr>
        </p:nvSpPr>
        <p:spPr>
          <a:xfrm>
            <a:off x="1047750" y="2581275"/>
            <a:ext cx="3524100" cy="39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r>
              <a:rPr lang="en" sz="1800"/>
              <a:t>SOMEONE FAMOUS</a:t>
            </a:r>
            <a:endParaRPr sz="1800"/>
          </a:p>
        </p:txBody>
      </p:sp>
      <p:grpSp>
        <p:nvGrpSpPr>
          <p:cNvPr id="1121" name="Google Shape;1121;p43"/>
          <p:cNvGrpSpPr/>
          <p:nvPr/>
        </p:nvGrpSpPr>
        <p:grpSpPr>
          <a:xfrm flipH="1">
            <a:off x="962130" y="794388"/>
            <a:ext cx="637763" cy="397718"/>
            <a:chOff x="4113100" y="2127800"/>
            <a:chExt cx="748900" cy="467025"/>
          </a:xfrm>
        </p:grpSpPr>
        <p:sp>
          <p:nvSpPr>
            <p:cNvPr id="1122" name="Google Shape;1122;p43"/>
            <p:cNvSpPr/>
            <p:nvPr/>
          </p:nvSpPr>
          <p:spPr>
            <a:xfrm>
              <a:off x="4113100" y="2127800"/>
              <a:ext cx="356125" cy="467025"/>
            </a:xfrm>
            <a:custGeom>
              <a:avLst/>
              <a:gdLst/>
              <a:ahLst/>
              <a:cxnLst/>
              <a:rect l="l" t="t" r="r" b="b"/>
              <a:pathLst>
                <a:path w="14245" h="18681" extrusionOk="0">
                  <a:moveTo>
                    <a:pt x="7273" y="0"/>
                  </a:moveTo>
                  <a:cubicBezTo>
                    <a:pt x="3570" y="0"/>
                    <a:pt x="535" y="2802"/>
                    <a:pt x="268" y="6472"/>
                  </a:cubicBezTo>
                  <a:cubicBezTo>
                    <a:pt x="1" y="10141"/>
                    <a:pt x="2636" y="13377"/>
                    <a:pt x="6272" y="13877"/>
                  </a:cubicBezTo>
                  <a:cubicBezTo>
                    <a:pt x="6305" y="15645"/>
                    <a:pt x="5705" y="17346"/>
                    <a:pt x="4537" y="18680"/>
                  </a:cubicBezTo>
                  <a:cubicBezTo>
                    <a:pt x="4537" y="18680"/>
                    <a:pt x="14244" y="16279"/>
                    <a:pt x="14244" y="6972"/>
                  </a:cubicBezTo>
                  <a:cubicBezTo>
                    <a:pt x="14244" y="3136"/>
                    <a:pt x="11109" y="0"/>
                    <a:pt x="7273"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3"/>
            <p:cNvSpPr/>
            <p:nvPr/>
          </p:nvSpPr>
          <p:spPr>
            <a:xfrm>
              <a:off x="4505900" y="2127800"/>
              <a:ext cx="356100" cy="467025"/>
            </a:xfrm>
            <a:custGeom>
              <a:avLst/>
              <a:gdLst/>
              <a:ahLst/>
              <a:cxnLst/>
              <a:rect l="l" t="t" r="r" b="b"/>
              <a:pathLst>
                <a:path w="14244" h="18681" extrusionOk="0">
                  <a:moveTo>
                    <a:pt x="7300" y="0"/>
                  </a:moveTo>
                  <a:cubicBezTo>
                    <a:pt x="7279" y="0"/>
                    <a:pt x="7259" y="0"/>
                    <a:pt x="7239" y="0"/>
                  </a:cubicBezTo>
                  <a:cubicBezTo>
                    <a:pt x="3569" y="0"/>
                    <a:pt x="534" y="2802"/>
                    <a:pt x="267" y="6472"/>
                  </a:cubicBezTo>
                  <a:cubicBezTo>
                    <a:pt x="0" y="10141"/>
                    <a:pt x="2635" y="13377"/>
                    <a:pt x="6271" y="13877"/>
                  </a:cubicBezTo>
                  <a:cubicBezTo>
                    <a:pt x="6305" y="15645"/>
                    <a:pt x="5704" y="17346"/>
                    <a:pt x="4570" y="18680"/>
                  </a:cubicBezTo>
                  <a:cubicBezTo>
                    <a:pt x="4570" y="18680"/>
                    <a:pt x="14244" y="16279"/>
                    <a:pt x="14244" y="6972"/>
                  </a:cubicBezTo>
                  <a:cubicBezTo>
                    <a:pt x="14244" y="3123"/>
                    <a:pt x="11141" y="0"/>
                    <a:pt x="7300" y="0"/>
                  </a:cubicBezTo>
                  <a:close/>
                </a:path>
              </a:pathLst>
            </a:custGeom>
            <a:solidFill>
              <a:srgbClr val="FF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27"/>
        <p:cNvGrpSpPr/>
        <p:nvPr/>
      </p:nvGrpSpPr>
      <p:grpSpPr>
        <a:xfrm>
          <a:off x="0" y="0"/>
          <a:ext cx="0" cy="0"/>
          <a:chOff x="0" y="0"/>
          <a:chExt cx="0" cy="0"/>
        </a:xfrm>
      </p:grpSpPr>
      <p:sp>
        <p:nvSpPr>
          <p:cNvPr id="1128" name="Google Shape;1128;p44"/>
          <p:cNvSpPr txBox="1">
            <a:spLocks noGrp="1"/>
          </p:cNvSpPr>
          <p:nvPr>
            <p:ph type="subTitle" idx="1"/>
          </p:nvPr>
        </p:nvSpPr>
        <p:spPr>
          <a:xfrm>
            <a:off x="1601700" y="2703950"/>
            <a:ext cx="29703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MISSION</a:t>
            </a:r>
            <a:endParaRPr/>
          </a:p>
        </p:txBody>
      </p:sp>
      <p:sp>
        <p:nvSpPr>
          <p:cNvPr id="1129" name="Google Shape;1129;p44"/>
          <p:cNvSpPr txBox="1">
            <a:spLocks noGrp="1"/>
          </p:cNvSpPr>
          <p:nvPr>
            <p:ph type="subTitle" idx="2"/>
          </p:nvPr>
        </p:nvSpPr>
        <p:spPr>
          <a:xfrm>
            <a:off x="1601700" y="3079350"/>
            <a:ext cx="2970300" cy="993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a:t>
            </a:r>
            <a:endParaRPr/>
          </a:p>
        </p:txBody>
      </p:sp>
      <p:sp>
        <p:nvSpPr>
          <p:cNvPr id="1130" name="Google Shape;1130;p44"/>
          <p:cNvSpPr txBox="1">
            <a:spLocks noGrp="1"/>
          </p:cNvSpPr>
          <p:nvPr>
            <p:ph type="title"/>
          </p:nvPr>
        </p:nvSpPr>
        <p:spPr>
          <a:xfrm>
            <a:off x="720000" y="521225"/>
            <a:ext cx="6507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GUIDING PRINCIPLES</a:t>
            </a:r>
            <a:endParaRPr/>
          </a:p>
        </p:txBody>
      </p:sp>
      <p:sp>
        <p:nvSpPr>
          <p:cNvPr id="1131" name="Google Shape;1131;p44"/>
          <p:cNvSpPr txBox="1">
            <a:spLocks noGrp="1"/>
          </p:cNvSpPr>
          <p:nvPr>
            <p:ph type="subTitle" idx="3"/>
          </p:nvPr>
        </p:nvSpPr>
        <p:spPr>
          <a:xfrm>
            <a:off x="5240850" y="2703950"/>
            <a:ext cx="2970300" cy="33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VISION</a:t>
            </a:r>
            <a:endParaRPr/>
          </a:p>
        </p:txBody>
      </p:sp>
      <p:sp>
        <p:nvSpPr>
          <p:cNvPr id="1132" name="Google Shape;1132;p44"/>
          <p:cNvSpPr txBox="1">
            <a:spLocks noGrp="1"/>
          </p:cNvSpPr>
          <p:nvPr>
            <p:ph type="subTitle" idx="4"/>
          </p:nvPr>
        </p:nvSpPr>
        <p:spPr>
          <a:xfrm>
            <a:off x="5240850" y="3079350"/>
            <a:ext cx="2970300" cy="993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and is the second planet from the Sun. It’s terribly hot</a:t>
            </a:r>
            <a:endParaRPr/>
          </a:p>
        </p:txBody>
      </p:sp>
      <p:grpSp>
        <p:nvGrpSpPr>
          <p:cNvPr id="1133" name="Google Shape;1133;p44"/>
          <p:cNvGrpSpPr/>
          <p:nvPr/>
        </p:nvGrpSpPr>
        <p:grpSpPr>
          <a:xfrm>
            <a:off x="1601700" y="1731625"/>
            <a:ext cx="819900" cy="819900"/>
            <a:chOff x="1601700" y="1731625"/>
            <a:chExt cx="819900" cy="819900"/>
          </a:xfrm>
        </p:grpSpPr>
        <p:sp>
          <p:nvSpPr>
            <p:cNvPr id="1134" name="Google Shape;1134;p44"/>
            <p:cNvSpPr/>
            <p:nvPr/>
          </p:nvSpPr>
          <p:spPr>
            <a:xfrm>
              <a:off x="1601700" y="17316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1843301" y="1975226"/>
              <a:ext cx="336701" cy="332701"/>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44"/>
          <p:cNvGrpSpPr/>
          <p:nvPr/>
        </p:nvGrpSpPr>
        <p:grpSpPr>
          <a:xfrm>
            <a:off x="5240849" y="1731625"/>
            <a:ext cx="819900" cy="819900"/>
            <a:chOff x="5240849" y="1731625"/>
            <a:chExt cx="819900" cy="819900"/>
          </a:xfrm>
        </p:grpSpPr>
        <p:sp>
          <p:nvSpPr>
            <p:cNvPr id="1137" name="Google Shape;1137;p44"/>
            <p:cNvSpPr/>
            <p:nvPr/>
          </p:nvSpPr>
          <p:spPr>
            <a:xfrm>
              <a:off x="5240849" y="1731625"/>
              <a:ext cx="819900" cy="819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 name="Google Shape;1138;p44"/>
            <p:cNvGrpSpPr/>
            <p:nvPr/>
          </p:nvGrpSpPr>
          <p:grpSpPr>
            <a:xfrm>
              <a:off x="5475606" y="2029111"/>
              <a:ext cx="350371" cy="224918"/>
              <a:chOff x="5411225" y="2726350"/>
              <a:chExt cx="296950" cy="190625"/>
            </a:xfrm>
          </p:grpSpPr>
          <p:sp>
            <p:nvSpPr>
              <p:cNvPr id="1139" name="Google Shape;1139;p44"/>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4"/>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44"/>
        <p:cNvGrpSpPr/>
        <p:nvPr/>
      </p:nvGrpSpPr>
      <p:grpSpPr>
        <a:xfrm>
          <a:off x="0" y="0"/>
          <a:ext cx="0" cy="0"/>
          <a:chOff x="0" y="0"/>
          <a:chExt cx="0" cy="0"/>
        </a:xfrm>
      </p:grpSpPr>
      <p:pic>
        <p:nvPicPr>
          <p:cNvPr id="1145" name="Google Shape;1145;p45"/>
          <p:cNvPicPr preferRelativeResize="0"/>
          <p:nvPr/>
        </p:nvPicPr>
        <p:blipFill rotWithShape="1">
          <a:blip r:embed="rId3">
            <a:alphaModFix/>
          </a:blip>
          <a:srcRect/>
          <a:stretch/>
        </p:blipFill>
        <p:spPr>
          <a:xfrm>
            <a:off x="4093200" y="728750"/>
            <a:ext cx="4640476" cy="4640476"/>
          </a:xfrm>
          <a:prstGeom prst="rect">
            <a:avLst/>
          </a:prstGeom>
          <a:noFill/>
          <a:ln>
            <a:noFill/>
          </a:ln>
        </p:spPr>
      </p:pic>
      <p:sp>
        <p:nvSpPr>
          <p:cNvPr id="1146" name="Google Shape;1146;p45"/>
          <p:cNvSpPr txBox="1">
            <a:spLocks noGrp="1"/>
          </p:cNvSpPr>
          <p:nvPr>
            <p:ph type="title"/>
          </p:nvPr>
        </p:nvSpPr>
        <p:spPr>
          <a:xfrm>
            <a:off x="796200" y="2122050"/>
            <a:ext cx="3708900" cy="60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ANALYSIS</a:t>
            </a:r>
            <a:endParaRPr/>
          </a:p>
        </p:txBody>
      </p:sp>
      <p:sp>
        <p:nvSpPr>
          <p:cNvPr id="1147" name="Google Shape;1147;p45"/>
          <p:cNvSpPr txBox="1">
            <a:spLocks noGrp="1"/>
          </p:cNvSpPr>
          <p:nvPr>
            <p:ph type="title" idx="2"/>
          </p:nvPr>
        </p:nvSpPr>
        <p:spPr>
          <a:xfrm>
            <a:off x="1745100" y="1147925"/>
            <a:ext cx="1811100" cy="9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48" name="Google Shape;1148;p45"/>
          <p:cNvSpPr txBox="1">
            <a:spLocks noGrp="1"/>
          </p:cNvSpPr>
          <p:nvPr>
            <p:ph type="subTitle" idx="1"/>
          </p:nvPr>
        </p:nvSpPr>
        <p:spPr>
          <a:xfrm>
            <a:off x="1131900" y="2661450"/>
            <a:ext cx="3037500" cy="72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could enter a subtitle here if you need it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46"/>
          <p:cNvSpPr txBox="1">
            <a:spLocks noGrp="1"/>
          </p:cNvSpPr>
          <p:nvPr>
            <p:ph type="title"/>
          </p:nvPr>
        </p:nvSpPr>
        <p:spPr>
          <a:xfrm>
            <a:off x="720000" y="521225"/>
            <a:ext cx="7704000" cy="60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AUDIENCE DEMOGRAPHICS</a:t>
            </a:r>
            <a:endParaRPr/>
          </a:p>
        </p:txBody>
      </p:sp>
      <p:sp>
        <p:nvSpPr>
          <p:cNvPr id="1154" name="Google Shape;1154;p46"/>
          <p:cNvSpPr txBox="1"/>
          <p:nvPr/>
        </p:nvSpPr>
        <p:spPr>
          <a:xfrm>
            <a:off x="720000" y="1554275"/>
            <a:ext cx="20709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a:solidFill>
                  <a:srgbClr val="FFAB40"/>
                </a:solidFill>
                <a:latin typeface="Krona One"/>
                <a:ea typeface="Krona One"/>
                <a:cs typeface="Krona One"/>
                <a:sym typeface="Krona One"/>
              </a:rPr>
              <a:t>EDUCATION</a:t>
            </a:r>
            <a:endParaRPr sz="1800">
              <a:solidFill>
                <a:srgbClr val="FFAB40"/>
              </a:solidFill>
              <a:latin typeface="Krona One"/>
              <a:ea typeface="Krona One"/>
              <a:cs typeface="Krona One"/>
              <a:sym typeface="Krona One"/>
            </a:endParaRPr>
          </a:p>
        </p:txBody>
      </p:sp>
      <p:sp>
        <p:nvSpPr>
          <p:cNvPr id="1155" name="Google Shape;1155;p46"/>
          <p:cNvSpPr txBox="1"/>
          <p:nvPr/>
        </p:nvSpPr>
        <p:spPr>
          <a:xfrm>
            <a:off x="3122514" y="1554275"/>
            <a:ext cx="28992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a:solidFill>
                  <a:srgbClr val="FFAB40"/>
                </a:solidFill>
                <a:latin typeface="Krona One"/>
                <a:ea typeface="Krona One"/>
                <a:cs typeface="Krona One"/>
                <a:sym typeface="Krona One"/>
              </a:rPr>
              <a:t>AGE RANGE</a:t>
            </a:r>
            <a:endParaRPr sz="1800">
              <a:solidFill>
                <a:srgbClr val="FFAB40"/>
              </a:solidFill>
              <a:latin typeface="Krona One"/>
              <a:ea typeface="Krona One"/>
              <a:cs typeface="Krona One"/>
              <a:sym typeface="Krona One"/>
            </a:endParaRPr>
          </a:p>
        </p:txBody>
      </p:sp>
      <p:sp>
        <p:nvSpPr>
          <p:cNvPr id="1156" name="Google Shape;1156;p46"/>
          <p:cNvSpPr txBox="1"/>
          <p:nvPr/>
        </p:nvSpPr>
        <p:spPr>
          <a:xfrm>
            <a:off x="6353325" y="1554275"/>
            <a:ext cx="2070900" cy="33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a:solidFill>
                  <a:srgbClr val="FFAB40"/>
                </a:solidFill>
                <a:latin typeface="Krona One"/>
                <a:ea typeface="Krona One"/>
                <a:cs typeface="Krona One"/>
                <a:sym typeface="Krona One"/>
              </a:rPr>
              <a:t>HOBBIES</a:t>
            </a:r>
            <a:endParaRPr sz="1800">
              <a:solidFill>
                <a:srgbClr val="FFAB40"/>
              </a:solidFill>
              <a:latin typeface="Krona One"/>
              <a:ea typeface="Krona One"/>
              <a:cs typeface="Krona One"/>
              <a:sym typeface="Krona One"/>
            </a:endParaRPr>
          </a:p>
        </p:txBody>
      </p:sp>
      <p:grpSp>
        <p:nvGrpSpPr>
          <p:cNvPr id="1157" name="Google Shape;1157;p46"/>
          <p:cNvGrpSpPr/>
          <p:nvPr/>
        </p:nvGrpSpPr>
        <p:grpSpPr>
          <a:xfrm>
            <a:off x="6657444" y="2194165"/>
            <a:ext cx="119443" cy="1396735"/>
            <a:chOff x="4674013" y="3363453"/>
            <a:chExt cx="122758" cy="1435494"/>
          </a:xfrm>
        </p:grpSpPr>
        <p:sp>
          <p:nvSpPr>
            <p:cNvPr id="1158" name="Google Shape;1158;p4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 name="Google Shape;1164;p46"/>
          <p:cNvGrpSpPr/>
          <p:nvPr/>
        </p:nvGrpSpPr>
        <p:grpSpPr>
          <a:xfrm>
            <a:off x="7115944" y="2194165"/>
            <a:ext cx="119443" cy="1396735"/>
            <a:chOff x="4940438" y="3363453"/>
            <a:chExt cx="122758" cy="1435494"/>
          </a:xfrm>
        </p:grpSpPr>
        <p:sp>
          <p:nvSpPr>
            <p:cNvPr id="1165" name="Google Shape;1165;p4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46"/>
          <p:cNvGrpSpPr/>
          <p:nvPr/>
        </p:nvGrpSpPr>
        <p:grpSpPr>
          <a:xfrm>
            <a:off x="7566892" y="2194165"/>
            <a:ext cx="119443" cy="1396735"/>
            <a:chOff x="5206863" y="3363453"/>
            <a:chExt cx="122758" cy="1435494"/>
          </a:xfrm>
        </p:grpSpPr>
        <p:sp>
          <p:nvSpPr>
            <p:cNvPr id="1172" name="Google Shape;1172;p4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46"/>
          <p:cNvGrpSpPr/>
          <p:nvPr/>
        </p:nvGrpSpPr>
        <p:grpSpPr>
          <a:xfrm>
            <a:off x="8025356" y="2194162"/>
            <a:ext cx="119443" cy="1396735"/>
            <a:chOff x="6006138" y="3406178"/>
            <a:chExt cx="122758" cy="1435494"/>
          </a:xfrm>
        </p:grpSpPr>
        <p:sp>
          <p:nvSpPr>
            <p:cNvPr id="1179" name="Google Shape;1179;p4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85" name="Google Shape;1185;p46" title="Gráfico">
            <a:hlinkClick r:id="rId3"/>
          </p:cNvPr>
          <p:cNvPicPr preferRelativeResize="0"/>
          <p:nvPr/>
        </p:nvPicPr>
        <p:blipFill>
          <a:blip r:embed="rId4">
            <a:alphaModFix/>
          </a:blip>
          <a:stretch>
            <a:fillRect/>
          </a:stretch>
        </p:blipFill>
        <p:spPr>
          <a:xfrm>
            <a:off x="3152488" y="2243050"/>
            <a:ext cx="2839035" cy="2103563"/>
          </a:xfrm>
          <a:prstGeom prst="rect">
            <a:avLst/>
          </a:prstGeom>
          <a:noFill/>
          <a:ln>
            <a:noFill/>
          </a:ln>
        </p:spPr>
      </p:pic>
      <p:grpSp>
        <p:nvGrpSpPr>
          <p:cNvPr id="1186" name="Google Shape;1186;p46"/>
          <p:cNvGrpSpPr/>
          <p:nvPr/>
        </p:nvGrpSpPr>
        <p:grpSpPr>
          <a:xfrm>
            <a:off x="6527065" y="3757052"/>
            <a:ext cx="334521" cy="330868"/>
            <a:chOff x="-13531925" y="2075775"/>
            <a:chExt cx="356025" cy="352100"/>
          </a:xfrm>
        </p:grpSpPr>
        <p:sp>
          <p:nvSpPr>
            <p:cNvPr id="1187" name="Google Shape;1187;p4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46"/>
          <p:cNvGrpSpPr/>
          <p:nvPr/>
        </p:nvGrpSpPr>
        <p:grpSpPr>
          <a:xfrm>
            <a:off x="7460455" y="3796645"/>
            <a:ext cx="332313" cy="291284"/>
            <a:chOff x="-12660025" y="2096250"/>
            <a:chExt cx="353675" cy="309975"/>
          </a:xfrm>
        </p:grpSpPr>
        <p:sp>
          <p:nvSpPr>
            <p:cNvPr id="1190" name="Google Shape;1190;p4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46"/>
          <p:cNvGrpSpPr/>
          <p:nvPr/>
        </p:nvGrpSpPr>
        <p:grpSpPr>
          <a:xfrm>
            <a:off x="6993389" y="3756129"/>
            <a:ext cx="335273" cy="332701"/>
            <a:chOff x="-12663175" y="2506800"/>
            <a:chExt cx="356825" cy="354050"/>
          </a:xfrm>
        </p:grpSpPr>
        <p:sp>
          <p:nvSpPr>
            <p:cNvPr id="1197" name="Google Shape;1197;p4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46"/>
          <p:cNvGrpSpPr/>
          <p:nvPr/>
        </p:nvGrpSpPr>
        <p:grpSpPr>
          <a:xfrm>
            <a:off x="7919662" y="3757349"/>
            <a:ext cx="330833" cy="330258"/>
            <a:chOff x="-9157450" y="1622750"/>
            <a:chExt cx="352100" cy="351450"/>
          </a:xfrm>
        </p:grpSpPr>
        <p:sp>
          <p:nvSpPr>
            <p:cNvPr id="1202" name="Google Shape;1202;p4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46"/>
          <p:cNvSpPr txBox="1"/>
          <p:nvPr/>
        </p:nvSpPr>
        <p:spPr>
          <a:xfrm>
            <a:off x="1717913" y="2164438"/>
            <a:ext cx="1305900" cy="43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Krona One"/>
                <a:ea typeface="Krona One"/>
                <a:cs typeface="Krona One"/>
                <a:sym typeface="Krona One"/>
              </a:rPr>
              <a:t>40%</a:t>
            </a:r>
            <a:endParaRPr sz="2400">
              <a:solidFill>
                <a:schemeClr val="dk1"/>
              </a:solidFill>
              <a:latin typeface="Krona One"/>
              <a:ea typeface="Krona One"/>
              <a:cs typeface="Krona One"/>
              <a:sym typeface="Krona One"/>
            </a:endParaRPr>
          </a:p>
        </p:txBody>
      </p:sp>
      <p:sp>
        <p:nvSpPr>
          <p:cNvPr id="1205" name="Google Shape;1205;p46"/>
          <p:cNvSpPr txBox="1"/>
          <p:nvPr/>
        </p:nvSpPr>
        <p:spPr>
          <a:xfrm>
            <a:off x="1717913" y="3331688"/>
            <a:ext cx="1305900" cy="43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Krona One"/>
                <a:ea typeface="Krona One"/>
                <a:cs typeface="Krona One"/>
                <a:sym typeface="Krona One"/>
              </a:rPr>
              <a:t>60%</a:t>
            </a:r>
            <a:endParaRPr sz="2400">
              <a:solidFill>
                <a:schemeClr val="dk1"/>
              </a:solidFill>
              <a:latin typeface="Krona One"/>
              <a:ea typeface="Krona One"/>
              <a:cs typeface="Krona One"/>
              <a:sym typeface="Krona One"/>
            </a:endParaRPr>
          </a:p>
        </p:txBody>
      </p:sp>
      <p:sp>
        <p:nvSpPr>
          <p:cNvPr id="1206" name="Google Shape;1206;p46"/>
          <p:cNvSpPr txBox="1"/>
          <p:nvPr/>
        </p:nvSpPr>
        <p:spPr>
          <a:xfrm>
            <a:off x="792450" y="4254050"/>
            <a:ext cx="7559400" cy="51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latin typeface="Manjari"/>
                <a:ea typeface="Manjari"/>
                <a:cs typeface="Manjari"/>
                <a:sym typeface="Manjari"/>
              </a:rPr>
              <a:t>To modify this graph, click on it, follow the link, change the data and paste the new graph here</a:t>
            </a:r>
            <a:endParaRPr sz="1200">
              <a:latin typeface="Manjari"/>
              <a:ea typeface="Manjari"/>
              <a:cs typeface="Manjari"/>
              <a:sym typeface="Manjari"/>
            </a:endParaRPr>
          </a:p>
        </p:txBody>
      </p:sp>
      <p:sp>
        <p:nvSpPr>
          <p:cNvPr id="1207" name="Google Shape;1207;p46"/>
          <p:cNvSpPr txBox="1"/>
          <p:nvPr/>
        </p:nvSpPr>
        <p:spPr>
          <a:xfrm>
            <a:off x="4188150" y="1932600"/>
            <a:ext cx="939300" cy="33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Manjari"/>
                <a:ea typeface="Manjari"/>
                <a:cs typeface="Manjari"/>
                <a:sym typeface="Manjari"/>
              </a:rPr>
              <a:t>Mercury</a:t>
            </a:r>
            <a:endParaRPr sz="1600"/>
          </a:p>
        </p:txBody>
      </p:sp>
      <p:sp>
        <p:nvSpPr>
          <p:cNvPr id="1208" name="Google Shape;1208;p46"/>
          <p:cNvSpPr/>
          <p:nvPr/>
        </p:nvSpPr>
        <p:spPr>
          <a:xfrm>
            <a:off x="4016788" y="2080050"/>
            <a:ext cx="119400" cy="119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6"/>
          <p:cNvSpPr/>
          <p:nvPr/>
        </p:nvSpPr>
        <p:spPr>
          <a:xfrm>
            <a:off x="905625" y="2295450"/>
            <a:ext cx="558000" cy="558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6"/>
          <p:cNvSpPr/>
          <p:nvPr/>
        </p:nvSpPr>
        <p:spPr>
          <a:xfrm>
            <a:off x="905625" y="3475025"/>
            <a:ext cx="558000" cy="558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6"/>
          <p:cNvSpPr/>
          <p:nvPr/>
        </p:nvSpPr>
        <p:spPr>
          <a:xfrm rot="-5400000">
            <a:off x="780125" y="2169950"/>
            <a:ext cx="809100" cy="809100"/>
          </a:xfrm>
          <a:prstGeom prst="blockArc">
            <a:avLst>
              <a:gd name="adj1" fmla="val 13715124"/>
              <a:gd name="adj2" fmla="val 240709"/>
              <a:gd name="adj3" fmla="val 607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6"/>
          <p:cNvSpPr/>
          <p:nvPr/>
        </p:nvSpPr>
        <p:spPr>
          <a:xfrm rot="-5400000">
            <a:off x="780125" y="3349475"/>
            <a:ext cx="809100" cy="809100"/>
          </a:xfrm>
          <a:prstGeom prst="blockArc">
            <a:avLst>
              <a:gd name="adj1" fmla="val 7830114"/>
              <a:gd name="adj2" fmla="val 240709"/>
              <a:gd name="adj3" fmla="val 607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6"/>
          <p:cNvSpPr/>
          <p:nvPr/>
        </p:nvSpPr>
        <p:spPr>
          <a:xfrm>
            <a:off x="1037983" y="2427351"/>
            <a:ext cx="293289" cy="291289"/>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6"/>
          <p:cNvSpPr/>
          <p:nvPr/>
        </p:nvSpPr>
        <p:spPr>
          <a:xfrm>
            <a:off x="1038025" y="3608594"/>
            <a:ext cx="293312" cy="290829"/>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6"/>
          <p:cNvSpPr txBox="1"/>
          <p:nvPr/>
        </p:nvSpPr>
        <p:spPr>
          <a:xfrm>
            <a:off x="1717913" y="2527675"/>
            <a:ext cx="1305900" cy="43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dk2"/>
                </a:solidFill>
                <a:latin typeface="Manjari"/>
                <a:ea typeface="Manjari"/>
                <a:cs typeface="Manjari"/>
                <a:sym typeface="Manjari"/>
              </a:rPr>
              <a:t>Mars</a:t>
            </a:r>
            <a:endParaRPr sz="1800">
              <a:solidFill>
                <a:schemeClr val="dk2"/>
              </a:solidFill>
              <a:latin typeface="Manjari"/>
              <a:ea typeface="Manjari"/>
              <a:cs typeface="Manjari"/>
              <a:sym typeface="Manjari"/>
            </a:endParaRPr>
          </a:p>
        </p:txBody>
      </p:sp>
      <p:sp>
        <p:nvSpPr>
          <p:cNvPr id="1216" name="Google Shape;1216;p46"/>
          <p:cNvSpPr txBox="1"/>
          <p:nvPr/>
        </p:nvSpPr>
        <p:spPr>
          <a:xfrm>
            <a:off x="1717913" y="3694925"/>
            <a:ext cx="1305900" cy="43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dk2"/>
                </a:solidFill>
                <a:latin typeface="Manjari"/>
                <a:ea typeface="Manjari"/>
                <a:cs typeface="Manjari"/>
                <a:sym typeface="Manjari"/>
              </a:rPr>
              <a:t>Venus</a:t>
            </a:r>
            <a:endParaRPr sz="1800">
              <a:solidFill>
                <a:schemeClr val="dk2"/>
              </a:solidFill>
              <a:latin typeface="Manjari"/>
              <a:ea typeface="Manjari"/>
              <a:cs typeface="Manjari"/>
              <a:sym typeface="Manjari"/>
            </a:endParaRPr>
          </a:p>
        </p:txBody>
      </p:sp>
    </p:spTree>
  </p:cSld>
  <p:clrMapOvr>
    <a:masterClrMapping/>
  </p:clrMapOvr>
</p:sld>
</file>

<file path=ppt/theme/theme1.xml><?xml version="1.0" encoding="utf-8"?>
<a:theme xmlns:a="http://schemas.openxmlformats.org/drawingml/2006/main" name="Magazine Social Media by Slidesgo">
  <a:themeElements>
    <a:clrScheme name="Simple Light">
      <a:dk1>
        <a:srgbClr val="FF4094"/>
      </a:dk1>
      <a:lt1>
        <a:srgbClr val="FFFFFF"/>
      </a:lt1>
      <a:dk2>
        <a:srgbClr val="263238"/>
      </a:dk2>
      <a:lt2>
        <a:srgbClr val="EEEEEE"/>
      </a:lt2>
      <a:accent1>
        <a:srgbClr val="FFAB40"/>
      </a:accent1>
      <a:accent2>
        <a:srgbClr val="263238"/>
      </a:accent2>
      <a:accent3>
        <a:srgbClr val="FF4094"/>
      </a:accent3>
      <a:accent4>
        <a:srgbClr val="FCD4E6"/>
      </a:accent4>
      <a:accent5>
        <a:srgbClr val="FFAB40"/>
      </a:accent5>
      <a:accent6>
        <a:srgbClr val="FF4094"/>
      </a:accent6>
      <a:hlink>
        <a:srgbClr val="2632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1179</Words>
  <Application>Microsoft Office PowerPoint</Application>
  <PresentationFormat>全屏显示(16:9)</PresentationFormat>
  <Paragraphs>282</Paragraphs>
  <Slides>51</Slides>
  <Notes>51</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51</vt:i4>
      </vt:variant>
    </vt:vector>
  </HeadingPairs>
  <TitlesOfParts>
    <vt:vector size="62" baseType="lpstr">
      <vt:lpstr>Amatic SC</vt:lpstr>
      <vt:lpstr>Farro</vt:lpstr>
      <vt:lpstr>Krona One</vt:lpstr>
      <vt:lpstr>Manjari</vt:lpstr>
      <vt:lpstr>Proxima Nova</vt:lpstr>
      <vt:lpstr>Proxima Nova Semibold</vt:lpstr>
      <vt:lpstr>Roboto Medium</vt:lpstr>
      <vt:lpstr>Arial</vt:lpstr>
      <vt:lpstr>Calibri</vt:lpstr>
      <vt:lpstr>Magazine Social Media by Slidesgo</vt:lpstr>
      <vt:lpstr>Slidesgo Final Pages</vt:lpstr>
      <vt:lpstr>MAGAZINE SOCIAL MEDIA</vt:lpstr>
      <vt:lpstr>TABLE OF CONTENTS</vt:lpstr>
      <vt:lpstr>ABOUT US</vt:lpstr>
      <vt:lpstr>OUR HISTORY</vt:lpstr>
      <vt:lpstr>WHAT SETS US APART?</vt:lpstr>
      <vt:lpstr>—SOMEONE FAMOUS</vt:lpstr>
      <vt:lpstr>GUIDING PRINCIPLES</vt:lpstr>
      <vt:lpstr>ANALYSIS</vt:lpstr>
      <vt:lpstr>AUDIENCE DEMOGRAPHICS</vt:lpstr>
      <vt:lpstr>TOP SOCIAL NETWORKING SITES </vt:lpstr>
      <vt:lpstr>BUYER PERSONA</vt:lpstr>
      <vt:lpstr>ANALYZING THE COMPETITION</vt:lpstr>
      <vt:lpstr>AWESOME WORDS</vt:lpstr>
      <vt:lpstr>STRATEGY</vt:lpstr>
      <vt:lpstr>STRATEGY</vt:lpstr>
      <vt:lpstr>INTERACTIONS WITH DIFFERENT USERS </vt:lpstr>
      <vt:lpstr>GOALS</vt:lpstr>
      <vt:lpstr>04</vt:lpstr>
      <vt:lpstr>OUR AREAS OF EXPERTISE</vt:lpstr>
      <vt:lpstr>KPI OVERVIEW</vt:lpstr>
      <vt:lpstr>WHAT CONTENT ARE WE GOING TO CREATE?</vt:lpstr>
      <vt:lpstr>PLATFORMS WE ARE GOING TO USE</vt:lpstr>
      <vt:lpstr>MULTIMEDIA MOBILE WEB</vt:lpstr>
      <vt:lpstr>461,781,310</vt:lpstr>
      <vt:lpstr>CONTENT SHARING PLAN</vt:lpstr>
      <vt:lpstr>WHAT TONE ARE WE GOING TO USE?</vt:lpstr>
      <vt:lpstr>CALENDAR</vt:lpstr>
      <vt:lpstr>05</vt:lpstr>
      <vt:lpstr>BUDGET</vt:lpstr>
      <vt:lpstr>A PICTURE REINFORCE THE CONCEPT</vt:lpstr>
      <vt:lpstr>KPI OVERVIEW</vt:lpstr>
      <vt:lpstr>KPI OVERVIEW</vt:lpstr>
      <vt:lpstr>A PICTURE IS WORTH A THOUSAND WORDS</vt:lpstr>
      <vt:lpstr>OUR TEAM</vt:lpstr>
      <vt:lpstr>POTENTIAL COUNTRIES</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MAGAZINE SOCIAL MEDIA</dc:title>
  <cp:lastModifiedBy>刘 龙</cp:lastModifiedBy>
  <cp:revision>2</cp:revision>
  <dcterms:modified xsi:type="dcterms:W3CDTF">2020-12-06T07:34:36Z</dcterms:modified>
</cp:coreProperties>
</file>