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5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5"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60552B-4FA0-4515-8423-104ACC7FBF24}">
  <a:tblStyle styleId="{C860552B-4FA0-4515-8423-104ACC7FBF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a1242414e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a1242414e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a1242414e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a1242414e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a1242414e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a1242414e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a1242414e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a1242414e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1242414e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1242414e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a1242414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a1242414e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a1242414e1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a1242414e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a1242414e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a1242414e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a1242414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a1242414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a1242414e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a1242414e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1242414e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1242414e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a1242414e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a1242414e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a1242414e1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a1242414e1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a1242414e1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a1242414e1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a1242414e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a1242414e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a1242414e1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a1242414e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8b385fd27f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8b385fd27f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97767bb796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97767bb796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8b385fd27f_4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8b385fd27f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8b385fd27f_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8b385fd27f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8b385fd27f_4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8b385fd27f_4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9"/>
        <p:cNvGrpSpPr/>
        <p:nvPr/>
      </p:nvGrpSpPr>
      <p:grpSpPr>
        <a:xfrm>
          <a:off x="0" y="0"/>
          <a:ext cx="0" cy="0"/>
          <a:chOff x="0" y="0"/>
          <a:chExt cx="0" cy="0"/>
        </a:xfrm>
      </p:grpSpPr>
      <p:sp>
        <p:nvSpPr>
          <p:cNvPr id="4490" name="Google Shape;4490;g8b385fd27f_4_3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1" name="Google Shape;4491;g8b385fd27f_4_3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8"/>
        <p:cNvGrpSpPr/>
        <p:nvPr/>
      </p:nvGrpSpPr>
      <p:grpSpPr>
        <a:xfrm>
          <a:off x="0" y="0"/>
          <a:ext cx="0" cy="0"/>
          <a:chOff x="0" y="0"/>
          <a:chExt cx="0" cy="0"/>
        </a:xfrm>
      </p:grpSpPr>
      <p:sp>
        <p:nvSpPr>
          <p:cNvPr id="4909" name="Google Shape;4909;g8b385fd27f_4_3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0" name="Google Shape;4910;g8b385fd27f_4_3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8"/>
        <p:cNvGrpSpPr/>
        <p:nvPr/>
      </p:nvGrpSpPr>
      <p:grpSpPr>
        <a:xfrm>
          <a:off x="0" y="0"/>
          <a:ext cx="0" cy="0"/>
          <a:chOff x="0" y="0"/>
          <a:chExt cx="0" cy="0"/>
        </a:xfrm>
      </p:grpSpPr>
      <p:sp>
        <p:nvSpPr>
          <p:cNvPr id="5079" name="Google Shape;5079;g8b385fd27f_4_37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0" name="Google Shape;5080;g8b385fd27f_4_3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3"/>
        <p:cNvGrpSpPr/>
        <p:nvPr/>
      </p:nvGrpSpPr>
      <p:grpSpPr>
        <a:xfrm>
          <a:off x="0" y="0"/>
          <a:ext cx="0" cy="0"/>
          <a:chOff x="0" y="0"/>
          <a:chExt cx="0" cy="0"/>
        </a:xfrm>
      </p:grpSpPr>
      <p:sp>
        <p:nvSpPr>
          <p:cNvPr id="5484" name="Google Shape;5484;g8b385fd27f_4_4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5" name="Google Shape;5485;g8b385fd27f_4_4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3"/>
        <p:cNvGrpSpPr/>
        <p:nvPr/>
      </p:nvGrpSpPr>
      <p:grpSpPr>
        <a:xfrm>
          <a:off x="0" y="0"/>
          <a:ext cx="0" cy="0"/>
          <a:chOff x="0" y="0"/>
          <a:chExt cx="0" cy="0"/>
        </a:xfrm>
      </p:grpSpPr>
      <p:sp>
        <p:nvSpPr>
          <p:cNvPr id="5864" name="Google Shape;5864;g8b385fd27f_4_4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5" name="Google Shape;5865;g8b385fd27f_4_4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7"/>
        <p:cNvGrpSpPr/>
        <p:nvPr/>
      </p:nvGrpSpPr>
      <p:grpSpPr>
        <a:xfrm>
          <a:off x="0" y="0"/>
          <a:ext cx="0" cy="0"/>
          <a:chOff x="0" y="0"/>
          <a:chExt cx="0" cy="0"/>
        </a:xfrm>
      </p:grpSpPr>
      <p:sp>
        <p:nvSpPr>
          <p:cNvPr id="6278" name="Google Shape;6278;g8b385fd27f_4_4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9" name="Google Shape;6279;g8b385fd27f_4_4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8"/>
        <p:cNvGrpSpPr/>
        <p:nvPr/>
      </p:nvGrpSpPr>
      <p:grpSpPr>
        <a:xfrm>
          <a:off x="0" y="0"/>
          <a:ext cx="0" cy="0"/>
          <a:chOff x="0" y="0"/>
          <a:chExt cx="0" cy="0"/>
        </a:xfrm>
      </p:grpSpPr>
      <p:sp>
        <p:nvSpPr>
          <p:cNvPr id="6639" name="Google Shape;6639;g8b385fd27f_4_5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0" name="Google Shape;6640;g8b385fd27f_4_5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8b385fd27f_4_58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8b385fd27f_4_5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8"/>
        <p:cNvGrpSpPr/>
        <p:nvPr/>
      </p:nvGrpSpPr>
      <p:grpSpPr>
        <a:xfrm>
          <a:off x="0" y="0"/>
          <a:ext cx="0" cy="0"/>
          <a:chOff x="0" y="0"/>
          <a:chExt cx="0" cy="0"/>
        </a:xfrm>
      </p:grpSpPr>
      <p:sp>
        <p:nvSpPr>
          <p:cNvPr id="7769" name="Google Shape;7769;g8b385fd27f_4_6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0" name="Google Shape;7770;g8b385fd27f_4_6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2"/>
        <p:cNvGrpSpPr/>
        <p:nvPr/>
      </p:nvGrpSpPr>
      <p:grpSpPr>
        <a:xfrm>
          <a:off x="0" y="0"/>
          <a:ext cx="0" cy="0"/>
          <a:chOff x="0" y="0"/>
          <a:chExt cx="0" cy="0"/>
        </a:xfrm>
      </p:grpSpPr>
      <p:sp>
        <p:nvSpPr>
          <p:cNvPr id="8363" name="Google Shape;8363;g8b385fd27f_4_70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4" name="Google Shape;8364;g8b385fd27f_4_7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3"/>
        <p:cNvGrpSpPr/>
        <p:nvPr/>
      </p:nvGrpSpPr>
      <p:grpSpPr>
        <a:xfrm>
          <a:off x="0" y="0"/>
          <a:ext cx="0" cy="0"/>
          <a:chOff x="0" y="0"/>
          <a:chExt cx="0" cy="0"/>
        </a:xfrm>
      </p:grpSpPr>
      <p:sp>
        <p:nvSpPr>
          <p:cNvPr id="8684" name="Google Shape;8684;g8b385fd27f_4_7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5" name="Google Shape;8685;g8b385fd27f_4_7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8"/>
        <p:cNvGrpSpPr/>
        <p:nvPr/>
      </p:nvGrpSpPr>
      <p:grpSpPr>
        <a:xfrm>
          <a:off x="0" y="0"/>
          <a:ext cx="0" cy="0"/>
          <a:chOff x="0" y="0"/>
          <a:chExt cx="0" cy="0"/>
        </a:xfrm>
      </p:grpSpPr>
      <p:sp>
        <p:nvSpPr>
          <p:cNvPr id="9829" name="Google Shape;9829;g5ee62ca137_2_9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0" name="Google Shape;9830;g5ee62ca137_2_9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6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a1242414e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a1242414e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a1242414e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a1242414e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0" y="1584825"/>
            <a:ext cx="4271100" cy="1725000"/>
          </a:xfrm>
          <a:prstGeom prst="rect">
            <a:avLst/>
          </a:prstGeom>
        </p:spPr>
        <p:txBody>
          <a:bodyPr spcFirstLastPara="1" wrap="square" lIns="91425" tIns="91425" rIns="91425" bIns="91425" anchor="b" anchorCtr="0">
            <a:noAutofit/>
          </a:bodyPr>
          <a:lstStyle>
            <a:lvl1pPr lvl="0" algn="l">
              <a:spcBef>
                <a:spcPts val="0"/>
              </a:spcBef>
              <a:spcAft>
                <a:spcPts val="0"/>
              </a:spcAft>
              <a:buSzPts val="4800"/>
              <a:buNone/>
              <a:defRPr sz="4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0" y="3133926"/>
            <a:ext cx="42711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344550" y="-1536575"/>
            <a:ext cx="3280028" cy="3295582"/>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63341" y="4177266"/>
            <a:ext cx="409596" cy="40959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364321" y="879721"/>
            <a:ext cx="296667" cy="296644"/>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660978" y="433468"/>
            <a:ext cx="339775" cy="328755"/>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63350" y="4333001"/>
            <a:ext cx="844797" cy="691563"/>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35850" y="3581402"/>
            <a:ext cx="641535" cy="429219"/>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855376" y="235200"/>
            <a:ext cx="644592" cy="644538"/>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24000" y="4177275"/>
            <a:ext cx="2667000" cy="2667000"/>
          </a:xfrm>
          <a:prstGeom prst="donut">
            <a:avLst>
              <a:gd name="adj" fmla="val 895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62"/>
        <p:cNvGrpSpPr/>
        <p:nvPr/>
      </p:nvGrpSpPr>
      <p:grpSpPr>
        <a:xfrm>
          <a:off x="0" y="0"/>
          <a:ext cx="0" cy="0"/>
          <a:chOff x="0" y="0"/>
          <a:chExt cx="0" cy="0"/>
        </a:xfrm>
      </p:grpSpPr>
      <p:sp>
        <p:nvSpPr>
          <p:cNvPr id="163" name="Google Shape;163;p13"/>
          <p:cNvSpPr txBox="1">
            <a:spLocks noGrp="1"/>
          </p:cNvSpPr>
          <p:nvPr>
            <p:ph type="title"/>
          </p:nvPr>
        </p:nvSpPr>
        <p:spPr>
          <a:xfrm>
            <a:off x="31784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64" name="Google Shape;164;p13"/>
          <p:cNvSpPr txBox="1">
            <a:spLocks noGrp="1"/>
          </p:cNvSpPr>
          <p:nvPr>
            <p:ph type="subTitle" idx="1"/>
          </p:nvPr>
        </p:nvSpPr>
        <p:spPr>
          <a:xfrm>
            <a:off x="3298238"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5" name="Google Shape;165;p13"/>
          <p:cNvSpPr txBox="1">
            <a:spLocks noGrp="1"/>
          </p:cNvSpPr>
          <p:nvPr>
            <p:ph type="title" idx="2"/>
          </p:nvPr>
        </p:nvSpPr>
        <p:spPr>
          <a:xfrm>
            <a:off x="3178488" y="2040350"/>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66" name="Google Shape;166;p13"/>
          <p:cNvSpPr txBox="1">
            <a:spLocks noGrp="1"/>
          </p:cNvSpPr>
          <p:nvPr>
            <p:ph type="title" idx="3" hasCustomPrompt="1"/>
          </p:nvPr>
        </p:nvSpPr>
        <p:spPr>
          <a:xfrm>
            <a:off x="3298275" y="1540836"/>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 name="Google Shape;167;p13"/>
          <p:cNvSpPr txBox="1">
            <a:spLocks noGrp="1"/>
          </p:cNvSpPr>
          <p:nvPr>
            <p:ph type="subTitle" idx="4"/>
          </p:nvPr>
        </p:nvSpPr>
        <p:spPr>
          <a:xfrm>
            <a:off x="5988133" y="23895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8" name="Google Shape;168;p13"/>
          <p:cNvSpPr txBox="1">
            <a:spLocks noGrp="1"/>
          </p:cNvSpPr>
          <p:nvPr>
            <p:ph type="title" idx="5"/>
          </p:nvPr>
        </p:nvSpPr>
        <p:spPr>
          <a:xfrm>
            <a:off x="5868388" y="2040350"/>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solidFill>
                  <a:schemeClr val="accent1"/>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69" name="Google Shape;169;p13"/>
          <p:cNvSpPr txBox="1">
            <a:spLocks noGrp="1"/>
          </p:cNvSpPr>
          <p:nvPr>
            <p:ph type="title" idx="6" hasCustomPrompt="1"/>
          </p:nvPr>
        </p:nvSpPr>
        <p:spPr>
          <a:xfrm>
            <a:off x="5988121"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0" name="Google Shape;170;p13"/>
          <p:cNvSpPr txBox="1">
            <a:spLocks noGrp="1"/>
          </p:cNvSpPr>
          <p:nvPr>
            <p:ph type="subTitle" idx="7"/>
          </p:nvPr>
        </p:nvSpPr>
        <p:spPr>
          <a:xfrm>
            <a:off x="3298238"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1" name="Google Shape;171;p13"/>
          <p:cNvSpPr txBox="1">
            <a:spLocks noGrp="1"/>
          </p:cNvSpPr>
          <p:nvPr>
            <p:ph type="title" idx="8"/>
          </p:nvPr>
        </p:nvSpPr>
        <p:spPr>
          <a:xfrm>
            <a:off x="3178500" y="3754075"/>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solidFill>
                  <a:schemeClr val="accen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2" name="Google Shape;172;p13"/>
          <p:cNvSpPr txBox="1">
            <a:spLocks noGrp="1"/>
          </p:cNvSpPr>
          <p:nvPr>
            <p:ph type="title" idx="9" hasCustomPrompt="1"/>
          </p:nvPr>
        </p:nvSpPr>
        <p:spPr>
          <a:xfrm>
            <a:off x="3298250" y="32545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3" name="Google Shape;173;p13"/>
          <p:cNvSpPr txBox="1">
            <a:spLocks noGrp="1"/>
          </p:cNvSpPr>
          <p:nvPr>
            <p:ph type="subTitle" idx="13"/>
          </p:nvPr>
        </p:nvSpPr>
        <p:spPr>
          <a:xfrm>
            <a:off x="5988108"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 name="Google Shape;174;p13"/>
          <p:cNvSpPr txBox="1">
            <a:spLocks noGrp="1"/>
          </p:cNvSpPr>
          <p:nvPr>
            <p:ph type="title" idx="14"/>
          </p:nvPr>
        </p:nvSpPr>
        <p:spPr>
          <a:xfrm>
            <a:off x="5868363" y="3754075"/>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solidFill>
                  <a:schemeClr val="accent3"/>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5" name="Google Shape;175;p13"/>
          <p:cNvSpPr txBox="1">
            <a:spLocks noGrp="1"/>
          </p:cNvSpPr>
          <p:nvPr>
            <p:ph type="title" idx="15" hasCustomPrompt="1"/>
          </p:nvPr>
        </p:nvSpPr>
        <p:spPr>
          <a:xfrm>
            <a:off x="5988121" y="32545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6" name="Google Shape;176;p13"/>
          <p:cNvSpPr/>
          <p:nvPr/>
        </p:nvSpPr>
        <p:spPr>
          <a:xfrm rot="10800000">
            <a:off x="8034281" y="3957486"/>
            <a:ext cx="1787667" cy="2943039"/>
          </a:xfrm>
          <a:custGeom>
            <a:avLst/>
            <a:gdLst/>
            <a:ahLst/>
            <a:cxnLst/>
            <a:rect l="l" t="t" r="r" b="b"/>
            <a:pathLst>
              <a:path w="6678" h="10994" extrusionOk="0">
                <a:moveTo>
                  <a:pt x="1521" y="1"/>
                </a:moveTo>
                <a:lnTo>
                  <a:pt x="1" y="10941"/>
                </a:lnTo>
                <a:cubicBezTo>
                  <a:pt x="254" y="10976"/>
                  <a:pt x="506" y="10994"/>
                  <a:pt x="756" y="10994"/>
                </a:cubicBezTo>
                <a:cubicBezTo>
                  <a:pt x="3425" y="10994"/>
                  <a:pt x="5820" y="9030"/>
                  <a:pt x="6198" y="6264"/>
                </a:cubicBezTo>
                <a:cubicBezTo>
                  <a:pt x="6677" y="3223"/>
                  <a:pt x="4545" y="414"/>
                  <a:pt x="1521" y="1"/>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10800000">
            <a:off x="7723819" y="-1110283"/>
            <a:ext cx="2408579" cy="2408297"/>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3016200" y="860727"/>
            <a:ext cx="467626" cy="46762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2383325" y="499772"/>
            <a:ext cx="346607" cy="346607"/>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2861828" y="1500301"/>
            <a:ext cx="251148" cy="243002"/>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8141740" y="1017600"/>
            <a:ext cx="492192" cy="576783"/>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8214061" y="1233638"/>
            <a:ext cx="492192" cy="577769"/>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CUSTOM_7">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14"/>
          <p:cNvSpPr txBox="1">
            <a:spLocks noGrp="1"/>
          </p:cNvSpPr>
          <p:nvPr>
            <p:ph type="subTitle" idx="1"/>
          </p:nvPr>
        </p:nvSpPr>
        <p:spPr>
          <a:xfrm>
            <a:off x="1002276" y="31919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6" name="Google Shape;186;p14"/>
          <p:cNvSpPr txBox="1">
            <a:spLocks noGrp="1"/>
          </p:cNvSpPr>
          <p:nvPr>
            <p:ph type="title" idx="2"/>
          </p:nvPr>
        </p:nvSpPr>
        <p:spPr>
          <a:xfrm>
            <a:off x="1002275" y="2886825"/>
            <a:ext cx="1859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87" name="Google Shape;187;p14"/>
          <p:cNvSpPr txBox="1">
            <a:spLocks noGrp="1"/>
          </p:cNvSpPr>
          <p:nvPr>
            <p:ph type="subTitle" idx="3"/>
          </p:nvPr>
        </p:nvSpPr>
        <p:spPr>
          <a:xfrm>
            <a:off x="6314181" y="31919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rgbClr val="5B595B"/>
                </a:solidFill>
              </a:defRPr>
            </a:lvl1pPr>
            <a:lvl2pPr lvl="1" rtl="0">
              <a:lnSpc>
                <a:spcPct val="100000"/>
              </a:lnSpc>
              <a:spcBef>
                <a:spcPts val="160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8" name="Google Shape;188;p14"/>
          <p:cNvSpPr txBox="1">
            <a:spLocks noGrp="1"/>
          </p:cNvSpPr>
          <p:nvPr>
            <p:ph type="title" idx="4"/>
          </p:nvPr>
        </p:nvSpPr>
        <p:spPr>
          <a:xfrm>
            <a:off x="6314180" y="2886825"/>
            <a:ext cx="1859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89" name="Google Shape;189;p14"/>
          <p:cNvSpPr txBox="1">
            <a:spLocks noGrp="1"/>
          </p:cNvSpPr>
          <p:nvPr>
            <p:ph type="subTitle" idx="5"/>
          </p:nvPr>
        </p:nvSpPr>
        <p:spPr>
          <a:xfrm>
            <a:off x="3658224" y="31919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90" name="Google Shape;190;p14"/>
          <p:cNvSpPr txBox="1">
            <a:spLocks noGrp="1"/>
          </p:cNvSpPr>
          <p:nvPr>
            <p:ph type="title" idx="6"/>
          </p:nvPr>
        </p:nvSpPr>
        <p:spPr>
          <a:xfrm>
            <a:off x="3658222" y="2886825"/>
            <a:ext cx="1859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91" name="Google Shape;191;p14"/>
          <p:cNvSpPr/>
          <p:nvPr/>
        </p:nvSpPr>
        <p:spPr>
          <a:xfrm>
            <a:off x="257100" y="308600"/>
            <a:ext cx="516620" cy="60540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333009" y="535358"/>
            <a:ext cx="516620" cy="606444"/>
          </a:xfrm>
          <a:custGeom>
            <a:avLst/>
            <a:gdLst/>
            <a:ahLst/>
            <a:cxnLst/>
            <a:rect l="l" t="t" r="r" b="b"/>
            <a:pathLst>
              <a:path w="7983" h="9371" extrusionOk="0">
                <a:moveTo>
                  <a:pt x="7983" y="0"/>
                </a:moveTo>
                <a:lnTo>
                  <a:pt x="1" y="4132"/>
                </a:lnTo>
                <a:lnTo>
                  <a:pt x="7785" y="9370"/>
                </a:lnTo>
                <a:lnTo>
                  <a:pt x="7983" y="0"/>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8338280" y="549277"/>
            <a:ext cx="557261" cy="592531"/>
          </a:xfrm>
          <a:custGeom>
            <a:avLst/>
            <a:gdLst/>
            <a:ahLst/>
            <a:cxnLst/>
            <a:rect l="l" t="t" r="r" b="b"/>
            <a:pathLst>
              <a:path w="8611" h="9156" extrusionOk="0">
                <a:moveTo>
                  <a:pt x="6545" y="0"/>
                </a:moveTo>
                <a:lnTo>
                  <a:pt x="1" y="6610"/>
                </a:lnTo>
                <a:lnTo>
                  <a:pt x="8611" y="9155"/>
                </a:lnTo>
                <a:lnTo>
                  <a:pt x="6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8391799" y="366395"/>
            <a:ext cx="557261" cy="593631"/>
          </a:xfrm>
          <a:custGeom>
            <a:avLst/>
            <a:gdLst/>
            <a:ahLst/>
            <a:cxnLst/>
            <a:rect l="l" t="t" r="r" b="b"/>
            <a:pathLst>
              <a:path w="8611" h="9173" extrusionOk="0">
                <a:moveTo>
                  <a:pt x="6544" y="0"/>
                </a:moveTo>
                <a:lnTo>
                  <a:pt x="0" y="6693"/>
                </a:lnTo>
                <a:lnTo>
                  <a:pt x="8610" y="9172"/>
                </a:lnTo>
                <a:lnTo>
                  <a:pt x="6544" y="0"/>
                </a:lnTo>
                <a:close/>
              </a:path>
            </a:pathLst>
          </a:custGeom>
          <a:solidFill>
            <a:schemeClr val="accen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1408750" y="3890675"/>
            <a:ext cx="2667000" cy="2667000"/>
          </a:xfrm>
          <a:prstGeom prst="donut">
            <a:avLst>
              <a:gd name="adj" fmla="val 1451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8338275" y="4310750"/>
            <a:ext cx="1696500" cy="1696500"/>
          </a:xfrm>
          <a:prstGeom prst="donut">
            <a:avLst>
              <a:gd name="adj" fmla="val 83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8420075" y="3350225"/>
            <a:ext cx="65328" cy="66419"/>
          </a:xfrm>
          <a:custGeom>
            <a:avLst/>
            <a:gdLst/>
            <a:ahLst/>
            <a:cxnLst/>
            <a:rect l="l" t="t" r="r" b="b"/>
            <a:pathLst>
              <a:path w="960" h="976" extrusionOk="0">
                <a:moveTo>
                  <a:pt x="480" y="1"/>
                </a:moveTo>
                <a:cubicBezTo>
                  <a:pt x="199" y="1"/>
                  <a:pt x="1" y="216"/>
                  <a:pt x="1" y="480"/>
                </a:cubicBezTo>
                <a:cubicBezTo>
                  <a:pt x="1" y="761"/>
                  <a:pt x="199" y="976"/>
                  <a:pt x="480" y="976"/>
                </a:cubicBezTo>
                <a:cubicBezTo>
                  <a:pt x="744" y="976"/>
                  <a:pt x="959" y="761"/>
                  <a:pt x="959" y="480"/>
                </a:cubicBezTo>
                <a:cubicBezTo>
                  <a:pt x="959" y="216"/>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8583125" y="3350225"/>
            <a:ext cx="66485" cy="66419"/>
          </a:xfrm>
          <a:custGeom>
            <a:avLst/>
            <a:gdLst/>
            <a:ahLst/>
            <a:cxnLst/>
            <a:rect l="l" t="t" r="r" b="b"/>
            <a:pathLst>
              <a:path w="977" h="976" extrusionOk="0">
                <a:moveTo>
                  <a:pt x="497" y="1"/>
                </a:moveTo>
                <a:cubicBezTo>
                  <a:pt x="216" y="1"/>
                  <a:pt x="1" y="216"/>
                  <a:pt x="1" y="480"/>
                </a:cubicBezTo>
                <a:cubicBezTo>
                  <a:pt x="1" y="761"/>
                  <a:pt x="216" y="976"/>
                  <a:pt x="497" y="976"/>
                </a:cubicBezTo>
                <a:cubicBezTo>
                  <a:pt x="761" y="976"/>
                  <a:pt x="976" y="761"/>
                  <a:pt x="976" y="480"/>
                </a:cubicBezTo>
                <a:cubicBezTo>
                  <a:pt x="976" y="216"/>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8747332" y="3350225"/>
            <a:ext cx="66417" cy="66419"/>
          </a:xfrm>
          <a:custGeom>
            <a:avLst/>
            <a:gdLst/>
            <a:ahLst/>
            <a:cxnLst/>
            <a:rect l="l" t="t" r="r" b="b"/>
            <a:pathLst>
              <a:path w="976" h="976" extrusionOk="0">
                <a:moveTo>
                  <a:pt x="480" y="1"/>
                </a:moveTo>
                <a:cubicBezTo>
                  <a:pt x="216" y="1"/>
                  <a:pt x="1" y="216"/>
                  <a:pt x="1" y="480"/>
                </a:cubicBezTo>
                <a:cubicBezTo>
                  <a:pt x="1" y="761"/>
                  <a:pt x="216" y="976"/>
                  <a:pt x="480" y="976"/>
                </a:cubicBezTo>
                <a:cubicBezTo>
                  <a:pt x="761" y="976"/>
                  <a:pt x="976" y="761"/>
                  <a:pt x="976" y="480"/>
                </a:cubicBezTo>
                <a:cubicBezTo>
                  <a:pt x="976" y="216"/>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8420075" y="3561664"/>
            <a:ext cx="65328" cy="69822"/>
          </a:xfrm>
          <a:custGeom>
            <a:avLst/>
            <a:gdLst/>
            <a:ahLst/>
            <a:cxnLst/>
            <a:rect l="l" t="t" r="r" b="b"/>
            <a:pathLst>
              <a:path w="960" h="1026" extrusionOk="0">
                <a:moveTo>
                  <a:pt x="480" y="1"/>
                </a:moveTo>
                <a:cubicBezTo>
                  <a:pt x="199" y="1"/>
                  <a:pt x="1" y="199"/>
                  <a:pt x="1" y="480"/>
                </a:cubicBezTo>
                <a:cubicBezTo>
                  <a:pt x="1" y="761"/>
                  <a:pt x="199" y="1025"/>
                  <a:pt x="480" y="1025"/>
                </a:cubicBezTo>
                <a:cubicBezTo>
                  <a:pt x="744" y="1025"/>
                  <a:pt x="959" y="761"/>
                  <a:pt x="959" y="480"/>
                </a:cubicBezTo>
                <a:cubicBezTo>
                  <a:pt x="959" y="199"/>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8583125" y="3561664"/>
            <a:ext cx="66485" cy="69822"/>
          </a:xfrm>
          <a:custGeom>
            <a:avLst/>
            <a:gdLst/>
            <a:ahLst/>
            <a:cxnLst/>
            <a:rect l="l" t="t" r="r" b="b"/>
            <a:pathLst>
              <a:path w="977" h="1026" extrusionOk="0">
                <a:moveTo>
                  <a:pt x="497" y="1"/>
                </a:moveTo>
                <a:cubicBezTo>
                  <a:pt x="216" y="1"/>
                  <a:pt x="1" y="199"/>
                  <a:pt x="1" y="480"/>
                </a:cubicBezTo>
                <a:cubicBezTo>
                  <a:pt x="1" y="761"/>
                  <a:pt x="216" y="1025"/>
                  <a:pt x="497" y="1025"/>
                </a:cubicBezTo>
                <a:cubicBezTo>
                  <a:pt x="761" y="1025"/>
                  <a:pt x="976" y="761"/>
                  <a:pt x="976" y="480"/>
                </a:cubicBezTo>
                <a:cubicBezTo>
                  <a:pt x="976" y="199"/>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747332" y="3561664"/>
            <a:ext cx="66417" cy="69822"/>
          </a:xfrm>
          <a:custGeom>
            <a:avLst/>
            <a:gdLst/>
            <a:ahLst/>
            <a:cxnLst/>
            <a:rect l="l" t="t" r="r" b="b"/>
            <a:pathLst>
              <a:path w="976" h="1026" extrusionOk="0">
                <a:moveTo>
                  <a:pt x="480" y="1"/>
                </a:moveTo>
                <a:cubicBezTo>
                  <a:pt x="216" y="1"/>
                  <a:pt x="1" y="199"/>
                  <a:pt x="1" y="480"/>
                </a:cubicBezTo>
                <a:cubicBezTo>
                  <a:pt x="1" y="761"/>
                  <a:pt x="216" y="1025"/>
                  <a:pt x="480" y="1025"/>
                </a:cubicBezTo>
                <a:cubicBezTo>
                  <a:pt x="761" y="1025"/>
                  <a:pt x="976" y="761"/>
                  <a:pt x="976" y="480"/>
                </a:cubicBezTo>
                <a:cubicBezTo>
                  <a:pt x="976" y="199"/>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420075" y="3776506"/>
            <a:ext cx="65328" cy="66419"/>
          </a:xfrm>
          <a:custGeom>
            <a:avLst/>
            <a:gdLst/>
            <a:ahLst/>
            <a:cxnLst/>
            <a:rect l="l" t="t" r="r" b="b"/>
            <a:pathLst>
              <a:path w="960" h="976" extrusionOk="0">
                <a:moveTo>
                  <a:pt x="480" y="0"/>
                </a:moveTo>
                <a:cubicBezTo>
                  <a:pt x="199" y="0"/>
                  <a:pt x="1" y="215"/>
                  <a:pt x="1" y="496"/>
                </a:cubicBezTo>
                <a:cubicBezTo>
                  <a:pt x="1" y="760"/>
                  <a:pt x="199" y="975"/>
                  <a:pt x="480" y="975"/>
                </a:cubicBezTo>
                <a:cubicBezTo>
                  <a:pt x="744" y="975"/>
                  <a:pt x="959" y="760"/>
                  <a:pt x="959" y="496"/>
                </a:cubicBezTo>
                <a:cubicBezTo>
                  <a:pt x="959" y="215"/>
                  <a:pt x="744"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8583125" y="3776506"/>
            <a:ext cx="66485" cy="66419"/>
          </a:xfrm>
          <a:custGeom>
            <a:avLst/>
            <a:gdLst/>
            <a:ahLst/>
            <a:cxnLst/>
            <a:rect l="l" t="t" r="r" b="b"/>
            <a:pathLst>
              <a:path w="977" h="976" extrusionOk="0">
                <a:moveTo>
                  <a:pt x="497" y="0"/>
                </a:moveTo>
                <a:cubicBezTo>
                  <a:pt x="216" y="0"/>
                  <a:pt x="1" y="215"/>
                  <a:pt x="1" y="496"/>
                </a:cubicBezTo>
                <a:cubicBezTo>
                  <a:pt x="1" y="760"/>
                  <a:pt x="216" y="975"/>
                  <a:pt x="497" y="975"/>
                </a:cubicBezTo>
                <a:cubicBezTo>
                  <a:pt x="761" y="975"/>
                  <a:pt x="976" y="760"/>
                  <a:pt x="976" y="496"/>
                </a:cubicBezTo>
                <a:cubicBezTo>
                  <a:pt x="976" y="215"/>
                  <a:pt x="761" y="0"/>
                  <a:pt x="49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8747332" y="3776506"/>
            <a:ext cx="66417" cy="66419"/>
          </a:xfrm>
          <a:custGeom>
            <a:avLst/>
            <a:gdLst/>
            <a:ahLst/>
            <a:cxnLst/>
            <a:rect l="l" t="t" r="r" b="b"/>
            <a:pathLst>
              <a:path w="976" h="976" extrusionOk="0">
                <a:moveTo>
                  <a:pt x="480" y="0"/>
                </a:moveTo>
                <a:cubicBezTo>
                  <a:pt x="216" y="0"/>
                  <a:pt x="1" y="215"/>
                  <a:pt x="1" y="496"/>
                </a:cubicBezTo>
                <a:cubicBezTo>
                  <a:pt x="1" y="760"/>
                  <a:pt x="216" y="975"/>
                  <a:pt x="480" y="975"/>
                </a:cubicBezTo>
                <a:cubicBezTo>
                  <a:pt x="761" y="975"/>
                  <a:pt x="976" y="760"/>
                  <a:pt x="976" y="496"/>
                </a:cubicBezTo>
                <a:cubicBezTo>
                  <a:pt x="976" y="215"/>
                  <a:pt x="761"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rot="-335415">
            <a:off x="315197" y="1353539"/>
            <a:ext cx="179164" cy="173174"/>
          </a:xfrm>
          <a:custGeom>
            <a:avLst/>
            <a:gdLst/>
            <a:ahLst/>
            <a:cxnLst/>
            <a:rect l="l" t="t" r="r" b="b"/>
            <a:pathLst>
              <a:path w="2480" h="2397" fill="none" extrusionOk="0">
                <a:moveTo>
                  <a:pt x="2479" y="0"/>
                </a:moveTo>
                <a:lnTo>
                  <a:pt x="66" y="0"/>
                </a:lnTo>
                <a:lnTo>
                  <a:pt x="0" y="2397"/>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rot="-335415">
            <a:off x="428470" y="1447059"/>
            <a:ext cx="174396" cy="169562"/>
          </a:xfrm>
          <a:custGeom>
            <a:avLst/>
            <a:gdLst/>
            <a:ahLst/>
            <a:cxnLst/>
            <a:rect l="l" t="t" r="r" b="b"/>
            <a:pathLst>
              <a:path w="2414" h="2347" fill="none" extrusionOk="0">
                <a:moveTo>
                  <a:pt x="2414" y="0"/>
                </a:moveTo>
                <a:lnTo>
                  <a:pt x="1" y="0"/>
                </a:lnTo>
                <a:lnTo>
                  <a:pt x="1" y="2347"/>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rot="-335415">
            <a:off x="536767" y="1535979"/>
            <a:ext cx="174396" cy="169634"/>
          </a:xfrm>
          <a:custGeom>
            <a:avLst/>
            <a:gdLst/>
            <a:ahLst/>
            <a:cxnLst/>
            <a:rect l="l" t="t" r="r" b="b"/>
            <a:pathLst>
              <a:path w="2414" h="2348" fill="none" extrusionOk="0">
                <a:moveTo>
                  <a:pt x="2413" y="1"/>
                </a:moveTo>
                <a:lnTo>
                  <a:pt x="1" y="1"/>
                </a:lnTo>
                <a:lnTo>
                  <a:pt x="1" y="2347"/>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rot="-335415">
            <a:off x="646551" y="1625765"/>
            <a:ext cx="179164" cy="174402"/>
          </a:xfrm>
          <a:custGeom>
            <a:avLst/>
            <a:gdLst/>
            <a:ahLst/>
            <a:cxnLst/>
            <a:rect l="l" t="t" r="r" b="b"/>
            <a:pathLst>
              <a:path w="2480" h="2414" fill="none" extrusionOk="0">
                <a:moveTo>
                  <a:pt x="2480" y="1"/>
                </a:moveTo>
                <a:lnTo>
                  <a:pt x="1" y="1"/>
                </a:lnTo>
                <a:lnTo>
                  <a:pt x="1" y="2414"/>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720109" y="540000"/>
            <a:ext cx="38520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12" name="Google Shape;212;p15"/>
          <p:cNvSpPr txBox="1">
            <a:spLocks noGrp="1"/>
          </p:cNvSpPr>
          <p:nvPr>
            <p:ph type="subTitle" idx="1"/>
          </p:nvPr>
        </p:nvSpPr>
        <p:spPr>
          <a:xfrm>
            <a:off x="720000" y="2096275"/>
            <a:ext cx="38520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213" name="Google Shape;213;p15"/>
          <p:cNvSpPr/>
          <p:nvPr/>
        </p:nvSpPr>
        <p:spPr>
          <a:xfrm rot="10800000" flipH="1">
            <a:off x="3654175" y="4186732"/>
            <a:ext cx="2991755" cy="3005942"/>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rot="10800000" flipH="1">
            <a:off x="111475" y="4464254"/>
            <a:ext cx="557540" cy="557496"/>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5031551" y="2697521"/>
            <a:ext cx="337134" cy="337112"/>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5534312" y="3445932"/>
            <a:ext cx="386112" cy="373590"/>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5368670" y="855050"/>
            <a:ext cx="465464" cy="465464"/>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5704600" y="2208475"/>
            <a:ext cx="180000" cy="18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5110134" y="1582625"/>
            <a:ext cx="309600" cy="30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6_1">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720100" y="3215250"/>
            <a:ext cx="3852000" cy="113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22" name="Google Shape;222;p16"/>
          <p:cNvSpPr txBox="1">
            <a:spLocks noGrp="1"/>
          </p:cNvSpPr>
          <p:nvPr>
            <p:ph type="subTitle" idx="1"/>
          </p:nvPr>
        </p:nvSpPr>
        <p:spPr>
          <a:xfrm>
            <a:off x="720000" y="4202425"/>
            <a:ext cx="3852000" cy="4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223" name="Google Shape;223;p16"/>
          <p:cNvSpPr/>
          <p:nvPr/>
        </p:nvSpPr>
        <p:spPr>
          <a:xfrm rot="10800000">
            <a:off x="8065546" y="4263460"/>
            <a:ext cx="833071" cy="681965"/>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rot="10800000">
            <a:off x="7791853" y="3743404"/>
            <a:ext cx="522121" cy="522060"/>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599475" y="2024548"/>
            <a:ext cx="676735" cy="676735"/>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420892" y="339397"/>
            <a:ext cx="545787" cy="580330"/>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473310" y="160275"/>
            <a:ext cx="545787" cy="581408"/>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887540" y="1193618"/>
            <a:ext cx="388661" cy="453629"/>
          </a:xfrm>
          <a:custGeom>
            <a:avLst/>
            <a:gdLst/>
            <a:ahLst/>
            <a:cxnLst/>
            <a:rect l="l" t="t" r="r" b="b"/>
            <a:pathLst>
              <a:path w="6132" h="7157" extrusionOk="0">
                <a:moveTo>
                  <a:pt x="6132" y="1"/>
                </a:moveTo>
                <a:lnTo>
                  <a:pt x="1" y="3025"/>
                </a:lnTo>
                <a:lnTo>
                  <a:pt x="5851" y="7156"/>
                </a:lnTo>
                <a:lnTo>
                  <a:pt x="6132" y="1"/>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rot="10800000">
            <a:off x="1950162" y="460787"/>
            <a:ext cx="1229476" cy="1229353"/>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30"/>
        <p:cNvGrpSpPr/>
        <p:nvPr/>
      </p:nvGrpSpPr>
      <p:grpSpPr>
        <a:xfrm>
          <a:off x="0" y="0"/>
          <a:ext cx="0" cy="0"/>
          <a:chOff x="0" y="0"/>
          <a:chExt cx="0" cy="0"/>
        </a:xfrm>
      </p:grpSpPr>
      <p:sp>
        <p:nvSpPr>
          <p:cNvPr id="231" name="Google Shape;231;p17"/>
          <p:cNvSpPr txBox="1">
            <a:spLocks noGrp="1"/>
          </p:cNvSpPr>
          <p:nvPr>
            <p:ph type="title"/>
          </p:nvPr>
        </p:nvSpPr>
        <p:spPr>
          <a:xfrm>
            <a:off x="720000" y="1221675"/>
            <a:ext cx="4366500" cy="2141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32" name="Google Shape;232;p17"/>
          <p:cNvSpPr txBox="1">
            <a:spLocks noGrp="1"/>
          </p:cNvSpPr>
          <p:nvPr>
            <p:ph type="title" idx="2"/>
          </p:nvPr>
        </p:nvSpPr>
        <p:spPr>
          <a:xfrm>
            <a:off x="720000" y="3450538"/>
            <a:ext cx="3848700" cy="3981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1400"/>
              <a:buNone/>
              <a:defRPr sz="1400" b="0">
                <a:solidFill>
                  <a:schemeClr val="dk2"/>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33" name="Google Shape;233;p17"/>
          <p:cNvSpPr/>
          <p:nvPr/>
        </p:nvSpPr>
        <p:spPr>
          <a:xfrm>
            <a:off x="4868575" y="-708000"/>
            <a:ext cx="1723800" cy="1723800"/>
          </a:xfrm>
          <a:prstGeom prst="donut">
            <a:avLst>
              <a:gd name="adj" fmla="val 895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2980100" y="4410975"/>
            <a:ext cx="1723800" cy="1723800"/>
          </a:xfrm>
          <a:prstGeom prst="donut">
            <a:avLst>
              <a:gd name="adj" fmla="val 895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rot="10800000">
            <a:off x="106860" y="112323"/>
            <a:ext cx="697571" cy="697489"/>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
  <p:cSld name="CUSTOM_1_1">
    <p:spTree>
      <p:nvGrpSpPr>
        <p:cNvPr id="1" name="Shape 236"/>
        <p:cNvGrpSpPr/>
        <p:nvPr/>
      </p:nvGrpSpPr>
      <p:grpSpPr>
        <a:xfrm>
          <a:off x="0" y="0"/>
          <a:ext cx="0" cy="0"/>
          <a:chOff x="0" y="0"/>
          <a:chExt cx="0" cy="0"/>
        </a:xfrm>
      </p:grpSpPr>
      <p:sp>
        <p:nvSpPr>
          <p:cNvPr id="237" name="Google Shape;237;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38" name="Google Shape;238;p18"/>
          <p:cNvSpPr txBox="1">
            <a:spLocks noGrp="1"/>
          </p:cNvSpPr>
          <p:nvPr>
            <p:ph type="subTitle" idx="1"/>
          </p:nvPr>
        </p:nvSpPr>
        <p:spPr>
          <a:xfrm>
            <a:off x="724125"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9" name="Google Shape;239;p18"/>
          <p:cNvSpPr txBox="1">
            <a:spLocks noGrp="1"/>
          </p:cNvSpPr>
          <p:nvPr>
            <p:ph type="title" idx="2"/>
          </p:nvPr>
        </p:nvSpPr>
        <p:spPr>
          <a:xfrm>
            <a:off x="724125"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 name="Google Shape;240;p18"/>
          <p:cNvSpPr txBox="1">
            <a:spLocks noGrp="1"/>
          </p:cNvSpPr>
          <p:nvPr>
            <p:ph type="subTitle" idx="3"/>
          </p:nvPr>
        </p:nvSpPr>
        <p:spPr>
          <a:xfrm>
            <a:off x="341399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 name="Google Shape;241;p18"/>
          <p:cNvSpPr txBox="1">
            <a:spLocks noGrp="1"/>
          </p:cNvSpPr>
          <p:nvPr>
            <p:ph type="title" idx="4"/>
          </p:nvPr>
        </p:nvSpPr>
        <p:spPr>
          <a:xfrm>
            <a:off x="3413999"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2" name="Google Shape;242;p18"/>
          <p:cNvSpPr txBox="1">
            <a:spLocks noGrp="1"/>
          </p:cNvSpPr>
          <p:nvPr>
            <p:ph type="subTitle" idx="5"/>
          </p:nvPr>
        </p:nvSpPr>
        <p:spPr>
          <a:xfrm>
            <a:off x="610386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3" name="Google Shape;243;p18"/>
          <p:cNvSpPr txBox="1">
            <a:spLocks noGrp="1"/>
          </p:cNvSpPr>
          <p:nvPr>
            <p:ph type="title" idx="6"/>
          </p:nvPr>
        </p:nvSpPr>
        <p:spPr>
          <a:xfrm>
            <a:off x="6103872"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4" name="Google Shape;244;p18"/>
          <p:cNvSpPr txBox="1">
            <a:spLocks noGrp="1"/>
          </p:cNvSpPr>
          <p:nvPr>
            <p:ph type="subTitle" idx="7"/>
          </p:nvPr>
        </p:nvSpPr>
        <p:spPr>
          <a:xfrm>
            <a:off x="724125"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5" name="Google Shape;245;p18"/>
          <p:cNvSpPr txBox="1">
            <a:spLocks noGrp="1"/>
          </p:cNvSpPr>
          <p:nvPr>
            <p:ph type="title" idx="8"/>
          </p:nvPr>
        </p:nvSpPr>
        <p:spPr>
          <a:xfrm>
            <a:off x="724125"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6" name="Google Shape;246;p18"/>
          <p:cNvSpPr txBox="1">
            <a:spLocks noGrp="1"/>
          </p:cNvSpPr>
          <p:nvPr>
            <p:ph type="subTitle" idx="9"/>
          </p:nvPr>
        </p:nvSpPr>
        <p:spPr>
          <a:xfrm>
            <a:off x="341399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7" name="Google Shape;247;p18"/>
          <p:cNvSpPr txBox="1">
            <a:spLocks noGrp="1"/>
          </p:cNvSpPr>
          <p:nvPr>
            <p:ph type="title" idx="13"/>
          </p:nvPr>
        </p:nvSpPr>
        <p:spPr>
          <a:xfrm>
            <a:off x="3413999"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8" name="Google Shape;248;p18"/>
          <p:cNvSpPr txBox="1">
            <a:spLocks noGrp="1"/>
          </p:cNvSpPr>
          <p:nvPr>
            <p:ph type="subTitle" idx="14"/>
          </p:nvPr>
        </p:nvSpPr>
        <p:spPr>
          <a:xfrm>
            <a:off x="610386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9" name="Google Shape;249;p18"/>
          <p:cNvSpPr txBox="1">
            <a:spLocks noGrp="1"/>
          </p:cNvSpPr>
          <p:nvPr>
            <p:ph type="title" idx="15"/>
          </p:nvPr>
        </p:nvSpPr>
        <p:spPr>
          <a:xfrm>
            <a:off x="6103872"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0" name="Google Shape;250;p18"/>
          <p:cNvSpPr/>
          <p:nvPr/>
        </p:nvSpPr>
        <p:spPr>
          <a:xfrm rot="10800000">
            <a:off x="-505363" y="-481588"/>
            <a:ext cx="1229476" cy="1229353"/>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280525" y="4474178"/>
            <a:ext cx="443603" cy="443603"/>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8362774" y="464604"/>
            <a:ext cx="488890" cy="519855"/>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8409728" y="304150"/>
            <a:ext cx="488890" cy="520820"/>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210815" y="869893"/>
            <a:ext cx="388661" cy="453629"/>
          </a:xfrm>
          <a:custGeom>
            <a:avLst/>
            <a:gdLst/>
            <a:ahLst/>
            <a:cxnLst/>
            <a:rect l="l" t="t" r="r" b="b"/>
            <a:pathLst>
              <a:path w="6132" h="7157" extrusionOk="0">
                <a:moveTo>
                  <a:pt x="6132" y="1"/>
                </a:moveTo>
                <a:lnTo>
                  <a:pt x="1" y="3025"/>
                </a:lnTo>
                <a:lnTo>
                  <a:pt x="5851" y="7156"/>
                </a:lnTo>
                <a:lnTo>
                  <a:pt x="6132" y="1"/>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8506625" y="4184227"/>
            <a:ext cx="467626" cy="46762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8567137" y="3148572"/>
            <a:ext cx="346607" cy="346607"/>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8298428" y="4751876"/>
            <a:ext cx="251148" cy="243002"/>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117046" y="3495175"/>
            <a:ext cx="64126" cy="65197"/>
          </a:xfrm>
          <a:custGeom>
            <a:avLst/>
            <a:gdLst/>
            <a:ahLst/>
            <a:cxnLst/>
            <a:rect l="l" t="t" r="r" b="b"/>
            <a:pathLst>
              <a:path w="960" h="976" extrusionOk="0">
                <a:moveTo>
                  <a:pt x="480" y="1"/>
                </a:moveTo>
                <a:cubicBezTo>
                  <a:pt x="199" y="1"/>
                  <a:pt x="1" y="216"/>
                  <a:pt x="1" y="480"/>
                </a:cubicBezTo>
                <a:cubicBezTo>
                  <a:pt x="1" y="761"/>
                  <a:pt x="199" y="976"/>
                  <a:pt x="480" y="976"/>
                </a:cubicBezTo>
                <a:cubicBezTo>
                  <a:pt x="744" y="976"/>
                  <a:pt x="959" y="761"/>
                  <a:pt x="959" y="480"/>
                </a:cubicBezTo>
                <a:cubicBezTo>
                  <a:pt x="959" y="216"/>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277093" y="3495175"/>
            <a:ext cx="65261" cy="65197"/>
          </a:xfrm>
          <a:custGeom>
            <a:avLst/>
            <a:gdLst/>
            <a:ahLst/>
            <a:cxnLst/>
            <a:rect l="l" t="t" r="r" b="b"/>
            <a:pathLst>
              <a:path w="977" h="976" extrusionOk="0">
                <a:moveTo>
                  <a:pt x="497" y="1"/>
                </a:moveTo>
                <a:cubicBezTo>
                  <a:pt x="216" y="1"/>
                  <a:pt x="1" y="216"/>
                  <a:pt x="1" y="480"/>
                </a:cubicBezTo>
                <a:cubicBezTo>
                  <a:pt x="1" y="761"/>
                  <a:pt x="216" y="976"/>
                  <a:pt x="497" y="976"/>
                </a:cubicBezTo>
                <a:cubicBezTo>
                  <a:pt x="761" y="976"/>
                  <a:pt x="976" y="761"/>
                  <a:pt x="976" y="480"/>
                </a:cubicBezTo>
                <a:cubicBezTo>
                  <a:pt x="976" y="216"/>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438276" y="3495175"/>
            <a:ext cx="65194" cy="65197"/>
          </a:xfrm>
          <a:custGeom>
            <a:avLst/>
            <a:gdLst/>
            <a:ahLst/>
            <a:cxnLst/>
            <a:rect l="l" t="t" r="r" b="b"/>
            <a:pathLst>
              <a:path w="976" h="976" extrusionOk="0">
                <a:moveTo>
                  <a:pt x="480" y="1"/>
                </a:moveTo>
                <a:cubicBezTo>
                  <a:pt x="216" y="1"/>
                  <a:pt x="1" y="216"/>
                  <a:pt x="1" y="480"/>
                </a:cubicBezTo>
                <a:cubicBezTo>
                  <a:pt x="1" y="761"/>
                  <a:pt x="216" y="976"/>
                  <a:pt x="480" y="976"/>
                </a:cubicBezTo>
                <a:cubicBezTo>
                  <a:pt x="761" y="976"/>
                  <a:pt x="976" y="761"/>
                  <a:pt x="976" y="480"/>
                </a:cubicBezTo>
                <a:cubicBezTo>
                  <a:pt x="976" y="216"/>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117046" y="3702720"/>
            <a:ext cx="64126" cy="68537"/>
          </a:xfrm>
          <a:custGeom>
            <a:avLst/>
            <a:gdLst/>
            <a:ahLst/>
            <a:cxnLst/>
            <a:rect l="l" t="t" r="r" b="b"/>
            <a:pathLst>
              <a:path w="960" h="1026" extrusionOk="0">
                <a:moveTo>
                  <a:pt x="480" y="1"/>
                </a:moveTo>
                <a:cubicBezTo>
                  <a:pt x="199" y="1"/>
                  <a:pt x="1" y="199"/>
                  <a:pt x="1" y="480"/>
                </a:cubicBezTo>
                <a:cubicBezTo>
                  <a:pt x="1" y="761"/>
                  <a:pt x="199" y="1025"/>
                  <a:pt x="480" y="1025"/>
                </a:cubicBezTo>
                <a:cubicBezTo>
                  <a:pt x="744" y="1025"/>
                  <a:pt x="959" y="761"/>
                  <a:pt x="959" y="480"/>
                </a:cubicBezTo>
                <a:cubicBezTo>
                  <a:pt x="959" y="199"/>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277093" y="3702720"/>
            <a:ext cx="65261" cy="68537"/>
          </a:xfrm>
          <a:custGeom>
            <a:avLst/>
            <a:gdLst/>
            <a:ahLst/>
            <a:cxnLst/>
            <a:rect l="l" t="t" r="r" b="b"/>
            <a:pathLst>
              <a:path w="977" h="1026" extrusionOk="0">
                <a:moveTo>
                  <a:pt x="497" y="1"/>
                </a:moveTo>
                <a:cubicBezTo>
                  <a:pt x="216" y="1"/>
                  <a:pt x="1" y="199"/>
                  <a:pt x="1" y="480"/>
                </a:cubicBezTo>
                <a:cubicBezTo>
                  <a:pt x="1" y="761"/>
                  <a:pt x="216" y="1025"/>
                  <a:pt x="497" y="1025"/>
                </a:cubicBezTo>
                <a:cubicBezTo>
                  <a:pt x="761" y="1025"/>
                  <a:pt x="976" y="761"/>
                  <a:pt x="976" y="480"/>
                </a:cubicBezTo>
                <a:cubicBezTo>
                  <a:pt x="976" y="199"/>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438276" y="3702720"/>
            <a:ext cx="65194" cy="68537"/>
          </a:xfrm>
          <a:custGeom>
            <a:avLst/>
            <a:gdLst/>
            <a:ahLst/>
            <a:cxnLst/>
            <a:rect l="l" t="t" r="r" b="b"/>
            <a:pathLst>
              <a:path w="976" h="1026" extrusionOk="0">
                <a:moveTo>
                  <a:pt x="480" y="1"/>
                </a:moveTo>
                <a:cubicBezTo>
                  <a:pt x="216" y="1"/>
                  <a:pt x="1" y="199"/>
                  <a:pt x="1" y="480"/>
                </a:cubicBezTo>
                <a:cubicBezTo>
                  <a:pt x="1" y="761"/>
                  <a:pt x="216" y="1025"/>
                  <a:pt x="480" y="1025"/>
                </a:cubicBezTo>
                <a:cubicBezTo>
                  <a:pt x="761" y="1025"/>
                  <a:pt x="976" y="761"/>
                  <a:pt x="976" y="480"/>
                </a:cubicBezTo>
                <a:cubicBezTo>
                  <a:pt x="976" y="199"/>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117046" y="3913604"/>
            <a:ext cx="64126" cy="65197"/>
          </a:xfrm>
          <a:custGeom>
            <a:avLst/>
            <a:gdLst/>
            <a:ahLst/>
            <a:cxnLst/>
            <a:rect l="l" t="t" r="r" b="b"/>
            <a:pathLst>
              <a:path w="960" h="976" extrusionOk="0">
                <a:moveTo>
                  <a:pt x="480" y="0"/>
                </a:moveTo>
                <a:cubicBezTo>
                  <a:pt x="199" y="0"/>
                  <a:pt x="1" y="215"/>
                  <a:pt x="1" y="496"/>
                </a:cubicBezTo>
                <a:cubicBezTo>
                  <a:pt x="1" y="760"/>
                  <a:pt x="199" y="975"/>
                  <a:pt x="480" y="975"/>
                </a:cubicBezTo>
                <a:cubicBezTo>
                  <a:pt x="744" y="975"/>
                  <a:pt x="959" y="760"/>
                  <a:pt x="959" y="496"/>
                </a:cubicBezTo>
                <a:cubicBezTo>
                  <a:pt x="959" y="215"/>
                  <a:pt x="744"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277093" y="3913604"/>
            <a:ext cx="65261" cy="65197"/>
          </a:xfrm>
          <a:custGeom>
            <a:avLst/>
            <a:gdLst/>
            <a:ahLst/>
            <a:cxnLst/>
            <a:rect l="l" t="t" r="r" b="b"/>
            <a:pathLst>
              <a:path w="977" h="976" extrusionOk="0">
                <a:moveTo>
                  <a:pt x="497" y="0"/>
                </a:moveTo>
                <a:cubicBezTo>
                  <a:pt x="216" y="0"/>
                  <a:pt x="1" y="215"/>
                  <a:pt x="1" y="496"/>
                </a:cubicBezTo>
                <a:cubicBezTo>
                  <a:pt x="1" y="760"/>
                  <a:pt x="216" y="975"/>
                  <a:pt x="497" y="975"/>
                </a:cubicBezTo>
                <a:cubicBezTo>
                  <a:pt x="761" y="975"/>
                  <a:pt x="976" y="760"/>
                  <a:pt x="976" y="496"/>
                </a:cubicBezTo>
                <a:cubicBezTo>
                  <a:pt x="976" y="215"/>
                  <a:pt x="761" y="0"/>
                  <a:pt x="49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438276" y="3913604"/>
            <a:ext cx="65194" cy="65197"/>
          </a:xfrm>
          <a:custGeom>
            <a:avLst/>
            <a:gdLst/>
            <a:ahLst/>
            <a:cxnLst/>
            <a:rect l="l" t="t" r="r" b="b"/>
            <a:pathLst>
              <a:path w="976" h="976" extrusionOk="0">
                <a:moveTo>
                  <a:pt x="480" y="0"/>
                </a:moveTo>
                <a:cubicBezTo>
                  <a:pt x="216" y="0"/>
                  <a:pt x="1" y="215"/>
                  <a:pt x="1" y="496"/>
                </a:cubicBezTo>
                <a:cubicBezTo>
                  <a:pt x="1" y="760"/>
                  <a:pt x="216" y="975"/>
                  <a:pt x="480" y="975"/>
                </a:cubicBezTo>
                <a:cubicBezTo>
                  <a:pt x="761" y="975"/>
                  <a:pt x="976" y="760"/>
                  <a:pt x="976" y="496"/>
                </a:cubicBezTo>
                <a:cubicBezTo>
                  <a:pt x="976" y="215"/>
                  <a:pt x="761"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267"/>
        <p:cNvGrpSpPr/>
        <p:nvPr/>
      </p:nvGrpSpPr>
      <p:grpSpPr>
        <a:xfrm>
          <a:off x="0" y="0"/>
          <a:ext cx="0" cy="0"/>
          <a:chOff x="0" y="0"/>
          <a:chExt cx="0" cy="0"/>
        </a:xfrm>
      </p:grpSpPr>
      <p:sp>
        <p:nvSpPr>
          <p:cNvPr id="268" name="Google Shape;268;p1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9" name="Google Shape;269;p19"/>
          <p:cNvSpPr/>
          <p:nvPr/>
        </p:nvSpPr>
        <p:spPr>
          <a:xfrm>
            <a:off x="8486975" y="435800"/>
            <a:ext cx="1723800" cy="1723800"/>
          </a:xfrm>
          <a:prstGeom prst="donut">
            <a:avLst>
              <a:gd name="adj" fmla="val 895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447900" y="4689825"/>
            <a:ext cx="1723800" cy="1723800"/>
          </a:xfrm>
          <a:prstGeom prst="donut">
            <a:avLst>
              <a:gd name="adj" fmla="val 895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218951" y="1364196"/>
            <a:ext cx="337134" cy="337112"/>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590995" y="146450"/>
            <a:ext cx="465464" cy="465464"/>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8749425" y="4689825"/>
            <a:ext cx="180000" cy="18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8714134" y="3946900"/>
            <a:ext cx="309600" cy="309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20"/>
          <p:cNvSpPr/>
          <p:nvPr/>
        </p:nvSpPr>
        <p:spPr>
          <a:xfrm>
            <a:off x="-875725" y="209850"/>
            <a:ext cx="1723800" cy="1723800"/>
          </a:xfrm>
          <a:prstGeom prst="donut">
            <a:avLst>
              <a:gd name="adj" fmla="val 895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8344975" y="4301825"/>
            <a:ext cx="1480500" cy="1480500"/>
          </a:xfrm>
          <a:prstGeom prst="donut">
            <a:avLst>
              <a:gd name="adj" fmla="val 895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rot="1630147">
            <a:off x="560026" y="4497787"/>
            <a:ext cx="474502" cy="415640"/>
          </a:xfrm>
          <a:custGeom>
            <a:avLst/>
            <a:gdLst/>
            <a:ahLst/>
            <a:cxnLst/>
            <a:rect l="l" t="t" r="r" b="b"/>
            <a:pathLst>
              <a:path w="10528" h="9222" extrusionOk="0">
                <a:moveTo>
                  <a:pt x="1" y="0"/>
                </a:moveTo>
                <a:lnTo>
                  <a:pt x="4132" y="9222"/>
                </a:lnTo>
                <a:lnTo>
                  <a:pt x="10528" y="827"/>
                </a:lnTo>
                <a:lnTo>
                  <a:pt x="1" y="0"/>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rot="1630147">
            <a:off x="483592" y="4618679"/>
            <a:ext cx="475268" cy="416406"/>
          </a:xfrm>
          <a:custGeom>
            <a:avLst/>
            <a:gdLst/>
            <a:ahLst/>
            <a:cxnLst/>
            <a:rect l="l" t="t" r="r" b="b"/>
            <a:pathLst>
              <a:path w="10545" h="9239" extrusionOk="0">
                <a:moveTo>
                  <a:pt x="1" y="1"/>
                </a:moveTo>
                <a:lnTo>
                  <a:pt x="4198" y="9239"/>
                </a:lnTo>
                <a:lnTo>
                  <a:pt x="10544" y="761"/>
                </a:lnTo>
                <a:lnTo>
                  <a:pt x="1" y="1"/>
                </a:lnTo>
                <a:close/>
              </a:path>
            </a:pathLst>
          </a:custGeom>
          <a:solidFill>
            <a:srgbClr val="FBE994"/>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8537039" y="888377"/>
            <a:ext cx="351731" cy="412181"/>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8588720" y="1042763"/>
            <a:ext cx="351731" cy="412886"/>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8344974" y="431739"/>
            <a:ext cx="379401" cy="403413"/>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8381411" y="307225"/>
            <a:ext cx="379401" cy="404162"/>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rot="-8924974" flipH="1">
            <a:off x="119244" y="3817430"/>
            <a:ext cx="359811" cy="421650"/>
          </a:xfrm>
          <a:custGeom>
            <a:avLst/>
            <a:gdLst/>
            <a:ahLst/>
            <a:cxnLst/>
            <a:rect l="l" t="t" r="r" b="b"/>
            <a:pathLst>
              <a:path w="7983" h="9355" extrusionOk="0">
                <a:moveTo>
                  <a:pt x="7982" y="1"/>
                </a:moveTo>
                <a:lnTo>
                  <a:pt x="0" y="4132"/>
                </a:lnTo>
                <a:lnTo>
                  <a:pt x="7784" y="9354"/>
                </a:lnTo>
                <a:lnTo>
                  <a:pt x="7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rot="-8924974" flipH="1">
            <a:off x="246553" y="3709176"/>
            <a:ext cx="359811" cy="422371"/>
          </a:xfrm>
          <a:custGeom>
            <a:avLst/>
            <a:gdLst/>
            <a:ahLst/>
            <a:cxnLst/>
            <a:rect l="l" t="t" r="r" b="b"/>
            <a:pathLst>
              <a:path w="7983" h="9371" extrusionOk="0">
                <a:moveTo>
                  <a:pt x="7983" y="0"/>
                </a:moveTo>
                <a:lnTo>
                  <a:pt x="1" y="4132"/>
                </a:lnTo>
                <a:lnTo>
                  <a:pt x="7785" y="9370"/>
                </a:lnTo>
                <a:lnTo>
                  <a:pt x="7983" y="0"/>
                </a:lnTo>
                <a:close/>
              </a:path>
            </a:pathLst>
          </a:custGeom>
          <a:solidFill>
            <a:schemeClr val="accent3"/>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5_2">
    <p:spTree>
      <p:nvGrpSpPr>
        <p:cNvPr id="1" name="Shape 287"/>
        <p:cNvGrpSpPr/>
        <p:nvPr/>
      </p:nvGrpSpPr>
      <p:grpSpPr>
        <a:xfrm>
          <a:off x="0" y="0"/>
          <a:ext cx="0" cy="0"/>
          <a:chOff x="0" y="0"/>
          <a:chExt cx="0" cy="0"/>
        </a:xfrm>
      </p:grpSpPr>
      <p:sp>
        <p:nvSpPr>
          <p:cNvPr id="288" name="Google Shape;288;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 name="Google Shape;289;p21"/>
          <p:cNvSpPr/>
          <p:nvPr/>
        </p:nvSpPr>
        <p:spPr>
          <a:xfrm>
            <a:off x="-1114850" y="2653925"/>
            <a:ext cx="1595100" cy="1595100"/>
          </a:xfrm>
          <a:prstGeom prst="donut">
            <a:avLst>
              <a:gd name="adj" fmla="val 147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
          <p:cNvSpPr/>
          <p:nvPr/>
        </p:nvSpPr>
        <p:spPr>
          <a:xfrm>
            <a:off x="8314625" y="-617450"/>
            <a:ext cx="1473600" cy="1473600"/>
          </a:xfrm>
          <a:prstGeom prst="donut">
            <a:avLst>
              <a:gd name="adj" fmla="val 1074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1"/>
          <p:cNvSpPr/>
          <p:nvPr/>
        </p:nvSpPr>
        <p:spPr>
          <a:xfrm>
            <a:off x="8537847" y="4170760"/>
            <a:ext cx="455027" cy="455027"/>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1"/>
          <p:cNvSpPr/>
          <p:nvPr/>
        </p:nvSpPr>
        <p:spPr>
          <a:xfrm>
            <a:off x="8424004" y="4754496"/>
            <a:ext cx="299388" cy="281744"/>
          </a:xfrm>
          <a:custGeom>
            <a:avLst/>
            <a:gdLst/>
            <a:ahLst/>
            <a:cxnLst/>
            <a:rect l="l" t="t" r="r" b="b"/>
            <a:pathLst>
              <a:path w="7025" h="6611" extrusionOk="0">
                <a:moveTo>
                  <a:pt x="1868" y="1"/>
                </a:moveTo>
                <a:lnTo>
                  <a:pt x="1" y="6611"/>
                </a:lnTo>
                <a:lnTo>
                  <a:pt x="1" y="6611"/>
                </a:lnTo>
                <a:lnTo>
                  <a:pt x="7024" y="4958"/>
                </a:lnTo>
                <a:lnTo>
                  <a:pt x="1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1"/>
          <p:cNvSpPr/>
          <p:nvPr/>
        </p:nvSpPr>
        <p:spPr>
          <a:xfrm>
            <a:off x="214747" y="145660"/>
            <a:ext cx="455027" cy="455027"/>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rot="10800000" flipH="1">
            <a:off x="111475" y="4464254"/>
            <a:ext cx="557540" cy="557496"/>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1"/>
          <p:cNvSpPr/>
          <p:nvPr/>
        </p:nvSpPr>
        <p:spPr>
          <a:xfrm>
            <a:off x="1161287" y="86457"/>
            <a:ext cx="386112" cy="373590"/>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1"/>
          <p:cNvSpPr/>
          <p:nvPr/>
        </p:nvSpPr>
        <p:spPr>
          <a:xfrm>
            <a:off x="300250" y="4653000"/>
            <a:ext cx="180000" cy="18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912075" y="2978550"/>
            <a:ext cx="2808000" cy="561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 name="Google Shape;21;p3"/>
          <p:cNvSpPr txBox="1">
            <a:spLocks noGrp="1"/>
          </p:cNvSpPr>
          <p:nvPr>
            <p:ph type="body" idx="1"/>
          </p:nvPr>
        </p:nvSpPr>
        <p:spPr>
          <a:xfrm>
            <a:off x="912075" y="3421500"/>
            <a:ext cx="2808000" cy="118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3"/>
          <p:cNvSpPr txBox="1">
            <a:spLocks noGrp="1"/>
          </p:cNvSpPr>
          <p:nvPr>
            <p:ph type="title" idx="2" hasCustomPrompt="1"/>
          </p:nvPr>
        </p:nvSpPr>
        <p:spPr>
          <a:xfrm>
            <a:off x="912075" y="2431700"/>
            <a:ext cx="2808000" cy="610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 name="Google Shape;23;p3"/>
          <p:cNvSpPr/>
          <p:nvPr/>
        </p:nvSpPr>
        <p:spPr>
          <a:xfrm>
            <a:off x="4582400" y="50"/>
            <a:ext cx="456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018251" y="645531"/>
            <a:ext cx="347974" cy="347974"/>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739416" y="645526"/>
            <a:ext cx="578983" cy="953152"/>
          </a:xfrm>
          <a:custGeom>
            <a:avLst/>
            <a:gdLst/>
            <a:ahLst/>
            <a:cxnLst/>
            <a:rect l="l" t="t" r="r" b="b"/>
            <a:pathLst>
              <a:path w="6678" h="10994" extrusionOk="0">
                <a:moveTo>
                  <a:pt x="1521" y="1"/>
                </a:moveTo>
                <a:lnTo>
                  <a:pt x="1" y="10941"/>
                </a:lnTo>
                <a:cubicBezTo>
                  <a:pt x="254" y="10976"/>
                  <a:pt x="506" y="10994"/>
                  <a:pt x="756" y="10994"/>
                </a:cubicBezTo>
                <a:cubicBezTo>
                  <a:pt x="3425" y="10994"/>
                  <a:pt x="5820" y="9030"/>
                  <a:pt x="6198" y="6264"/>
                </a:cubicBezTo>
                <a:cubicBezTo>
                  <a:pt x="6677" y="3223"/>
                  <a:pt x="4545" y="414"/>
                  <a:pt x="1521" y="1"/>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619862" y="1229453"/>
            <a:ext cx="746364" cy="701840"/>
          </a:xfrm>
          <a:custGeom>
            <a:avLst/>
            <a:gdLst/>
            <a:ahLst/>
            <a:cxnLst/>
            <a:rect l="l" t="t" r="r" b="b"/>
            <a:pathLst>
              <a:path w="9157" h="8611" extrusionOk="0">
                <a:moveTo>
                  <a:pt x="1" y="1"/>
                </a:moveTo>
                <a:lnTo>
                  <a:pt x="2893" y="8611"/>
                </a:lnTo>
                <a:lnTo>
                  <a:pt x="9156" y="345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18873" y="1123087"/>
            <a:ext cx="746283" cy="701840"/>
          </a:xfrm>
          <a:custGeom>
            <a:avLst/>
            <a:gdLst/>
            <a:ahLst/>
            <a:cxnLst/>
            <a:rect l="l" t="t" r="r" b="b"/>
            <a:pathLst>
              <a:path w="9156" h="8611" extrusionOk="0">
                <a:moveTo>
                  <a:pt x="1" y="0"/>
                </a:moveTo>
                <a:lnTo>
                  <a:pt x="2893" y="8610"/>
                </a:lnTo>
                <a:lnTo>
                  <a:pt x="9156" y="3438"/>
                </a:lnTo>
                <a:lnTo>
                  <a:pt x="1"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a:off x="8557190" y="941959"/>
            <a:ext cx="1100911" cy="901223"/>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a:off x="8274258" y="4467898"/>
            <a:ext cx="672627" cy="450006"/>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a:off x="8195529" y="254734"/>
            <a:ext cx="689987" cy="689907"/>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442799" y="4205680"/>
            <a:ext cx="565215" cy="564033"/>
          </a:xfrm>
          <a:custGeom>
            <a:avLst/>
            <a:gdLst/>
            <a:ahLst/>
            <a:cxnLst/>
            <a:rect l="l" t="t" r="r" b="b"/>
            <a:pathLst>
              <a:path w="8132" h="8115" extrusionOk="0">
                <a:moveTo>
                  <a:pt x="1" y="1"/>
                </a:moveTo>
                <a:lnTo>
                  <a:pt x="2694" y="8115"/>
                </a:lnTo>
                <a:lnTo>
                  <a:pt x="4413" y="4462"/>
                </a:lnTo>
                <a:lnTo>
                  <a:pt x="8131" y="274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429038" y="4353864"/>
            <a:ext cx="564033" cy="564033"/>
          </a:xfrm>
          <a:custGeom>
            <a:avLst/>
            <a:gdLst/>
            <a:ahLst/>
            <a:cxnLst/>
            <a:rect l="l" t="t" r="r" b="b"/>
            <a:pathLst>
              <a:path w="8115" h="8115" extrusionOk="0">
                <a:moveTo>
                  <a:pt x="0" y="0"/>
                </a:moveTo>
                <a:lnTo>
                  <a:pt x="2678" y="8115"/>
                </a:lnTo>
                <a:lnTo>
                  <a:pt x="4396" y="4479"/>
                </a:lnTo>
                <a:lnTo>
                  <a:pt x="8115" y="2744"/>
                </a:lnTo>
                <a:lnTo>
                  <a:pt x="0"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5_2_1">
    <p:spTree>
      <p:nvGrpSpPr>
        <p:cNvPr id="1" name="Shape 297"/>
        <p:cNvGrpSpPr/>
        <p:nvPr/>
      </p:nvGrpSpPr>
      <p:grpSpPr>
        <a:xfrm>
          <a:off x="0" y="0"/>
          <a:ext cx="0" cy="0"/>
          <a:chOff x="0" y="0"/>
          <a:chExt cx="0" cy="0"/>
        </a:xfrm>
      </p:grpSpPr>
      <p:sp>
        <p:nvSpPr>
          <p:cNvPr id="298" name="Google Shape;298;p22"/>
          <p:cNvSpPr/>
          <p:nvPr/>
        </p:nvSpPr>
        <p:spPr>
          <a:xfrm rot="7200004">
            <a:off x="7940762" y="-897963"/>
            <a:ext cx="1787663" cy="2943032"/>
          </a:xfrm>
          <a:custGeom>
            <a:avLst/>
            <a:gdLst/>
            <a:ahLst/>
            <a:cxnLst/>
            <a:rect l="l" t="t" r="r" b="b"/>
            <a:pathLst>
              <a:path w="6678" h="10994" extrusionOk="0">
                <a:moveTo>
                  <a:pt x="1521" y="1"/>
                </a:moveTo>
                <a:lnTo>
                  <a:pt x="1" y="10941"/>
                </a:lnTo>
                <a:cubicBezTo>
                  <a:pt x="254" y="10976"/>
                  <a:pt x="506" y="10994"/>
                  <a:pt x="756" y="10994"/>
                </a:cubicBezTo>
                <a:cubicBezTo>
                  <a:pt x="3425" y="10994"/>
                  <a:pt x="5820" y="9030"/>
                  <a:pt x="6198" y="6264"/>
                </a:cubicBezTo>
                <a:cubicBezTo>
                  <a:pt x="6677" y="3223"/>
                  <a:pt x="4545" y="414"/>
                  <a:pt x="1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22"/>
          <p:cNvSpPr/>
          <p:nvPr/>
        </p:nvSpPr>
        <p:spPr>
          <a:xfrm>
            <a:off x="-939025" y="342275"/>
            <a:ext cx="1514400" cy="1514400"/>
          </a:xfrm>
          <a:prstGeom prst="donut">
            <a:avLst>
              <a:gd name="adj" fmla="val 4320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720000" y="4603500"/>
            <a:ext cx="1112400" cy="1112400"/>
          </a:xfrm>
          <a:prstGeom prst="donut">
            <a:avLst>
              <a:gd name="adj" fmla="val 3446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p:nvPr/>
        </p:nvSpPr>
        <p:spPr>
          <a:xfrm>
            <a:off x="8489559" y="1965385"/>
            <a:ext cx="455027" cy="455027"/>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rot="10800000" flipH="1">
            <a:off x="212179" y="4135254"/>
            <a:ext cx="410487" cy="359543"/>
          </a:xfrm>
          <a:custGeom>
            <a:avLst/>
            <a:gdLst/>
            <a:ahLst/>
            <a:cxnLst/>
            <a:rect l="l" t="t" r="r" b="b"/>
            <a:pathLst>
              <a:path w="10528" h="9222" extrusionOk="0">
                <a:moveTo>
                  <a:pt x="1" y="0"/>
                </a:moveTo>
                <a:lnTo>
                  <a:pt x="4132" y="9222"/>
                </a:lnTo>
                <a:lnTo>
                  <a:pt x="10528" y="8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rot="10800000" flipH="1">
            <a:off x="201224" y="4011545"/>
            <a:ext cx="411150" cy="360206"/>
          </a:xfrm>
          <a:custGeom>
            <a:avLst/>
            <a:gdLst/>
            <a:ahLst/>
            <a:cxnLst/>
            <a:rect l="l" t="t" r="r" b="b"/>
            <a:pathLst>
              <a:path w="10545" h="9239" extrusionOk="0">
                <a:moveTo>
                  <a:pt x="1" y="1"/>
                </a:moveTo>
                <a:lnTo>
                  <a:pt x="4198" y="9239"/>
                </a:lnTo>
                <a:lnTo>
                  <a:pt x="10544" y="761"/>
                </a:lnTo>
                <a:lnTo>
                  <a:pt x="1" y="1"/>
                </a:lnTo>
                <a:close/>
              </a:path>
            </a:pathLst>
          </a:custGeom>
          <a:solidFill>
            <a:schemeClr val="accen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rot="10800000" flipH="1">
            <a:off x="8532307" y="4558963"/>
            <a:ext cx="369533" cy="433066"/>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p:nvPr/>
        </p:nvSpPr>
        <p:spPr>
          <a:xfrm rot="10800000" flipH="1">
            <a:off x="8586606" y="4396018"/>
            <a:ext cx="369533" cy="433807"/>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CUSTOM_5_2_1_1">
    <p:spTree>
      <p:nvGrpSpPr>
        <p:cNvPr id="1" name="Shape 307"/>
        <p:cNvGrpSpPr/>
        <p:nvPr/>
      </p:nvGrpSpPr>
      <p:grpSpPr>
        <a:xfrm>
          <a:off x="0" y="0"/>
          <a:ext cx="0" cy="0"/>
          <a:chOff x="0" y="0"/>
          <a:chExt cx="0" cy="0"/>
        </a:xfrm>
      </p:grpSpPr>
      <p:sp>
        <p:nvSpPr>
          <p:cNvPr id="308" name="Google Shape;308;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9" name="Google Shape;309;p23"/>
          <p:cNvSpPr/>
          <p:nvPr/>
        </p:nvSpPr>
        <p:spPr>
          <a:xfrm>
            <a:off x="7488425" y="-1925050"/>
            <a:ext cx="3280028" cy="3295582"/>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322646" y="4129384"/>
            <a:ext cx="296667" cy="296644"/>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8524203" y="1591618"/>
            <a:ext cx="339775" cy="328755"/>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8371789" y="4426025"/>
            <a:ext cx="644592" cy="644538"/>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1747000" y="171650"/>
            <a:ext cx="2667000" cy="2667000"/>
          </a:xfrm>
          <a:prstGeom prst="donut">
            <a:avLst>
              <a:gd name="adj" fmla="val 1884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209716" y="4603504"/>
            <a:ext cx="409596" cy="40959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221950" y="207277"/>
            <a:ext cx="641535" cy="429219"/>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CUSTOM_5_2_1_1_1">
    <p:spTree>
      <p:nvGrpSpPr>
        <p:cNvPr id="1" name="Shape 316"/>
        <p:cNvGrpSpPr/>
        <p:nvPr/>
      </p:nvGrpSpPr>
      <p:grpSpPr>
        <a:xfrm>
          <a:off x="0" y="0"/>
          <a:ext cx="0" cy="0"/>
          <a:chOff x="0" y="0"/>
          <a:chExt cx="0" cy="0"/>
        </a:xfrm>
      </p:grpSpPr>
      <p:sp>
        <p:nvSpPr>
          <p:cNvPr id="317" name="Google Shape;317;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8" name="Google Shape;318;p24"/>
          <p:cNvSpPr/>
          <p:nvPr/>
        </p:nvSpPr>
        <p:spPr>
          <a:xfrm>
            <a:off x="8107301" y="3885496"/>
            <a:ext cx="337134" cy="337112"/>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8610062" y="4633907"/>
            <a:ext cx="386112" cy="373590"/>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466595" y="172650"/>
            <a:ext cx="465464" cy="465464"/>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8780350" y="3396450"/>
            <a:ext cx="180000" cy="18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208059" y="900225"/>
            <a:ext cx="309600" cy="30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7905876" y="-1100698"/>
            <a:ext cx="2423749" cy="2435243"/>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1230124" y="3941177"/>
            <a:ext cx="2423749" cy="2435243"/>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208059" y="3360475"/>
            <a:ext cx="309600" cy="30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a:off x="8780350" y="1590825"/>
            <a:ext cx="180000" cy="18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7">
  <p:cSld name="CUSTOM_5_2_1_1_1_1">
    <p:spTree>
      <p:nvGrpSpPr>
        <p:cNvPr id="1" name="Shape 327"/>
        <p:cNvGrpSpPr/>
        <p:nvPr/>
      </p:nvGrpSpPr>
      <p:grpSpPr>
        <a:xfrm>
          <a:off x="0" y="0"/>
          <a:ext cx="0" cy="0"/>
          <a:chOff x="0" y="0"/>
          <a:chExt cx="0" cy="0"/>
        </a:xfrm>
      </p:grpSpPr>
      <p:sp>
        <p:nvSpPr>
          <p:cNvPr id="328" name="Google Shape;328;p2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25"/>
          <p:cNvSpPr/>
          <p:nvPr/>
        </p:nvSpPr>
        <p:spPr>
          <a:xfrm rot="10256372">
            <a:off x="-569751" y="4249344"/>
            <a:ext cx="1174430" cy="961351"/>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rot="5400000">
            <a:off x="8536662" y="4476811"/>
            <a:ext cx="506526" cy="506403"/>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rot="5400000">
            <a:off x="-342544" y="-251652"/>
            <a:ext cx="720026" cy="719971"/>
          </a:xfrm>
          <a:custGeom>
            <a:avLst/>
            <a:gdLst/>
            <a:ahLst/>
            <a:cxnLst/>
            <a:rect l="l" t="t" r="r" b="b"/>
            <a:pathLst>
              <a:path w="7289" h="7289" extrusionOk="0">
                <a:moveTo>
                  <a:pt x="3652" y="1"/>
                </a:moveTo>
                <a:cubicBezTo>
                  <a:pt x="1653" y="1"/>
                  <a:pt x="0" y="1653"/>
                  <a:pt x="0" y="3636"/>
                </a:cubicBezTo>
                <a:cubicBezTo>
                  <a:pt x="0" y="5636"/>
                  <a:pt x="1653" y="7288"/>
                  <a:pt x="3652" y="7288"/>
                </a:cubicBezTo>
                <a:cubicBezTo>
                  <a:pt x="5636" y="7288"/>
                  <a:pt x="7288" y="5636"/>
                  <a:pt x="7288" y="3636"/>
                </a:cubicBezTo>
                <a:cubicBezTo>
                  <a:pt x="7288" y="1653"/>
                  <a:pt x="5636" y="1"/>
                  <a:pt x="3652"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5"/>
          <p:cNvSpPr/>
          <p:nvPr/>
        </p:nvSpPr>
        <p:spPr>
          <a:xfrm rot="5400000">
            <a:off x="52245" y="970859"/>
            <a:ext cx="360852" cy="360825"/>
          </a:xfrm>
          <a:custGeom>
            <a:avLst/>
            <a:gdLst/>
            <a:ahLst/>
            <a:cxnLst/>
            <a:rect l="l" t="t" r="r" b="b"/>
            <a:pathLst>
              <a:path w="3653" h="3653" extrusionOk="0">
                <a:moveTo>
                  <a:pt x="1802" y="0"/>
                </a:moveTo>
                <a:cubicBezTo>
                  <a:pt x="827" y="0"/>
                  <a:pt x="0" y="827"/>
                  <a:pt x="0" y="1802"/>
                </a:cubicBezTo>
                <a:cubicBezTo>
                  <a:pt x="0" y="2826"/>
                  <a:pt x="827" y="3653"/>
                  <a:pt x="1802" y="3653"/>
                </a:cubicBezTo>
                <a:cubicBezTo>
                  <a:pt x="2826" y="3653"/>
                  <a:pt x="3652" y="2826"/>
                  <a:pt x="3652" y="1802"/>
                </a:cubicBezTo>
                <a:cubicBezTo>
                  <a:pt x="3652" y="827"/>
                  <a:pt x="2826" y="0"/>
                  <a:pt x="1802"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rot="5400000">
            <a:off x="8444711" y="89691"/>
            <a:ext cx="567452" cy="567322"/>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rot="2409127">
            <a:off x="8794322" y="3040293"/>
            <a:ext cx="883090" cy="884516"/>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rot="-7279325">
            <a:off x="8182840" y="771276"/>
            <a:ext cx="590481" cy="395002"/>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a:off x="757652" y="4632820"/>
            <a:ext cx="414540" cy="415209"/>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rot="6165618">
            <a:off x="716428" y="208264"/>
            <a:ext cx="351175" cy="351742"/>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38"/>
        <p:cNvGrpSpPr/>
        <p:nvPr/>
      </p:nvGrpSpPr>
      <p:grpSpPr>
        <a:xfrm>
          <a:off x="0" y="0"/>
          <a:ext cx="0" cy="0"/>
          <a:chOff x="0" y="0"/>
          <a:chExt cx="0" cy="0"/>
        </a:xfrm>
      </p:grpSpPr>
      <p:sp>
        <p:nvSpPr>
          <p:cNvPr id="339" name="Google Shape;339;p26"/>
          <p:cNvSpPr txBox="1">
            <a:spLocks noGrp="1"/>
          </p:cNvSpPr>
          <p:nvPr>
            <p:ph type="title" hasCustomPrompt="1"/>
          </p:nvPr>
        </p:nvSpPr>
        <p:spPr>
          <a:xfrm>
            <a:off x="720072" y="540000"/>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40" name="Google Shape;340;p26"/>
          <p:cNvSpPr txBox="1">
            <a:spLocks noGrp="1"/>
          </p:cNvSpPr>
          <p:nvPr>
            <p:ph type="subTitle" idx="1"/>
          </p:nvPr>
        </p:nvSpPr>
        <p:spPr>
          <a:xfrm>
            <a:off x="720024" y="1424450"/>
            <a:ext cx="45135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41" name="Google Shape;341;p26"/>
          <p:cNvSpPr txBox="1">
            <a:spLocks noGrp="1"/>
          </p:cNvSpPr>
          <p:nvPr>
            <p:ph type="title" idx="2" hasCustomPrompt="1"/>
          </p:nvPr>
        </p:nvSpPr>
        <p:spPr>
          <a:xfrm>
            <a:off x="720131" y="1806012"/>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42" name="Google Shape;342;p26"/>
          <p:cNvSpPr txBox="1">
            <a:spLocks noGrp="1"/>
          </p:cNvSpPr>
          <p:nvPr>
            <p:ph type="subTitle" idx="3"/>
          </p:nvPr>
        </p:nvSpPr>
        <p:spPr>
          <a:xfrm>
            <a:off x="720000" y="2690463"/>
            <a:ext cx="45135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43" name="Google Shape;343;p26"/>
          <p:cNvSpPr txBox="1">
            <a:spLocks noGrp="1"/>
          </p:cNvSpPr>
          <p:nvPr>
            <p:ph type="title" idx="4" hasCustomPrompt="1"/>
          </p:nvPr>
        </p:nvSpPr>
        <p:spPr>
          <a:xfrm>
            <a:off x="720131" y="3072023"/>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44" name="Google Shape;344;p26"/>
          <p:cNvSpPr txBox="1">
            <a:spLocks noGrp="1"/>
          </p:cNvSpPr>
          <p:nvPr>
            <p:ph type="subTitle" idx="5"/>
          </p:nvPr>
        </p:nvSpPr>
        <p:spPr>
          <a:xfrm>
            <a:off x="720024" y="3956475"/>
            <a:ext cx="45135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45" name="Google Shape;345;p26"/>
          <p:cNvSpPr/>
          <p:nvPr/>
        </p:nvSpPr>
        <p:spPr>
          <a:xfrm rot="10800000">
            <a:off x="8065546" y="4263460"/>
            <a:ext cx="833071" cy="681965"/>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rot="10800000">
            <a:off x="7669553" y="3741379"/>
            <a:ext cx="522121" cy="522060"/>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8220975" y="2035824"/>
            <a:ext cx="2108642" cy="2118641"/>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348"/>
        <p:cNvGrpSpPr/>
        <p:nvPr/>
      </p:nvGrpSpPr>
      <p:grpSpPr>
        <a:xfrm>
          <a:off x="0" y="0"/>
          <a:ext cx="0" cy="0"/>
          <a:chOff x="0" y="0"/>
          <a:chExt cx="0" cy="0"/>
        </a:xfrm>
      </p:grpSpPr>
      <p:sp>
        <p:nvSpPr>
          <p:cNvPr id="349" name="Google Shape;349;p2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50" name="Google Shape;350;p27"/>
          <p:cNvSpPr txBox="1">
            <a:spLocks noGrp="1"/>
          </p:cNvSpPr>
          <p:nvPr>
            <p:ph type="subTitle" idx="1"/>
          </p:nvPr>
        </p:nvSpPr>
        <p:spPr>
          <a:xfrm>
            <a:off x="1916538"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1" name="Google Shape;351;p27"/>
          <p:cNvSpPr txBox="1">
            <a:spLocks noGrp="1"/>
          </p:cNvSpPr>
          <p:nvPr>
            <p:ph type="title" idx="2"/>
          </p:nvPr>
        </p:nvSpPr>
        <p:spPr>
          <a:xfrm>
            <a:off x="1796688" y="1441738"/>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52" name="Google Shape;352;p27"/>
          <p:cNvSpPr txBox="1">
            <a:spLocks noGrp="1"/>
          </p:cNvSpPr>
          <p:nvPr>
            <p:ph type="subTitle" idx="3"/>
          </p:nvPr>
        </p:nvSpPr>
        <p:spPr>
          <a:xfrm>
            <a:off x="4911233" y="23895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3" name="Google Shape;353;p27"/>
          <p:cNvSpPr txBox="1">
            <a:spLocks noGrp="1"/>
          </p:cNvSpPr>
          <p:nvPr>
            <p:ph type="title" idx="4"/>
          </p:nvPr>
        </p:nvSpPr>
        <p:spPr>
          <a:xfrm>
            <a:off x="4791388" y="1441738"/>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54" name="Google Shape;354;p27"/>
          <p:cNvSpPr txBox="1">
            <a:spLocks noGrp="1"/>
          </p:cNvSpPr>
          <p:nvPr>
            <p:ph type="subTitle" idx="5"/>
          </p:nvPr>
        </p:nvSpPr>
        <p:spPr>
          <a:xfrm>
            <a:off x="1916538" y="39048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5" name="Google Shape;355;p27"/>
          <p:cNvSpPr txBox="1">
            <a:spLocks noGrp="1"/>
          </p:cNvSpPr>
          <p:nvPr>
            <p:ph type="title" idx="6"/>
          </p:nvPr>
        </p:nvSpPr>
        <p:spPr>
          <a:xfrm>
            <a:off x="1796700" y="3003163"/>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56" name="Google Shape;356;p27"/>
          <p:cNvSpPr txBox="1">
            <a:spLocks noGrp="1"/>
          </p:cNvSpPr>
          <p:nvPr>
            <p:ph type="subTitle" idx="7"/>
          </p:nvPr>
        </p:nvSpPr>
        <p:spPr>
          <a:xfrm>
            <a:off x="4911208" y="39048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7" name="Google Shape;357;p27"/>
          <p:cNvSpPr txBox="1">
            <a:spLocks noGrp="1"/>
          </p:cNvSpPr>
          <p:nvPr>
            <p:ph type="title" idx="8"/>
          </p:nvPr>
        </p:nvSpPr>
        <p:spPr>
          <a:xfrm>
            <a:off x="4791363" y="3003163"/>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58" name="Google Shape;358;p27"/>
          <p:cNvSpPr/>
          <p:nvPr/>
        </p:nvSpPr>
        <p:spPr>
          <a:xfrm>
            <a:off x="8346600" y="2050625"/>
            <a:ext cx="1595100" cy="1595100"/>
          </a:xfrm>
          <a:prstGeom prst="donut">
            <a:avLst>
              <a:gd name="adj" fmla="val 2087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8537847" y="4170760"/>
            <a:ext cx="455027" cy="455027"/>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8424004" y="4754496"/>
            <a:ext cx="299388" cy="281744"/>
          </a:xfrm>
          <a:custGeom>
            <a:avLst/>
            <a:gdLst/>
            <a:ahLst/>
            <a:cxnLst/>
            <a:rect l="l" t="t" r="r" b="b"/>
            <a:pathLst>
              <a:path w="7025" h="6611" extrusionOk="0">
                <a:moveTo>
                  <a:pt x="1868" y="1"/>
                </a:moveTo>
                <a:lnTo>
                  <a:pt x="1" y="6611"/>
                </a:lnTo>
                <a:lnTo>
                  <a:pt x="1" y="6611"/>
                </a:lnTo>
                <a:lnTo>
                  <a:pt x="7024" y="4958"/>
                </a:lnTo>
                <a:lnTo>
                  <a:pt x="1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214747" y="145660"/>
            <a:ext cx="455027" cy="455027"/>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333887" y="1017607"/>
            <a:ext cx="386112" cy="373590"/>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831825" y="1808125"/>
            <a:ext cx="1595100" cy="1595100"/>
          </a:xfrm>
          <a:prstGeom prst="donut">
            <a:avLst>
              <a:gd name="adj" fmla="val 34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212175" y="4553600"/>
            <a:ext cx="1579500" cy="1579500"/>
          </a:xfrm>
          <a:prstGeom prst="donut">
            <a:avLst>
              <a:gd name="adj" fmla="val 3162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rot="10800000" flipH="1">
            <a:off x="212179" y="4135254"/>
            <a:ext cx="410487" cy="359543"/>
          </a:xfrm>
          <a:custGeom>
            <a:avLst/>
            <a:gdLst/>
            <a:ahLst/>
            <a:cxnLst/>
            <a:rect l="l" t="t" r="r" b="b"/>
            <a:pathLst>
              <a:path w="10528" h="9222" extrusionOk="0">
                <a:moveTo>
                  <a:pt x="1" y="0"/>
                </a:moveTo>
                <a:lnTo>
                  <a:pt x="4132" y="9222"/>
                </a:lnTo>
                <a:lnTo>
                  <a:pt x="10528" y="8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rot="10800000" flipH="1">
            <a:off x="201224" y="4011545"/>
            <a:ext cx="411150" cy="360206"/>
          </a:xfrm>
          <a:custGeom>
            <a:avLst/>
            <a:gdLst/>
            <a:ahLst/>
            <a:cxnLst/>
            <a:rect l="l" t="t" r="r" b="b"/>
            <a:pathLst>
              <a:path w="10545" h="9239" extrusionOk="0">
                <a:moveTo>
                  <a:pt x="1" y="1"/>
                </a:moveTo>
                <a:lnTo>
                  <a:pt x="4198" y="9239"/>
                </a:lnTo>
                <a:lnTo>
                  <a:pt x="10544" y="761"/>
                </a:lnTo>
                <a:lnTo>
                  <a:pt x="1" y="1"/>
                </a:lnTo>
                <a:close/>
              </a:path>
            </a:pathLst>
          </a:custGeom>
          <a:solidFill>
            <a:schemeClr val="accen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rot="8757199" flipH="1">
            <a:off x="8407619" y="452775"/>
            <a:ext cx="410501" cy="359546"/>
          </a:xfrm>
          <a:custGeom>
            <a:avLst/>
            <a:gdLst/>
            <a:ahLst/>
            <a:cxnLst/>
            <a:rect l="l" t="t" r="r" b="b"/>
            <a:pathLst>
              <a:path w="10528" h="9222" extrusionOk="0">
                <a:moveTo>
                  <a:pt x="1" y="0"/>
                </a:moveTo>
                <a:lnTo>
                  <a:pt x="4132" y="9222"/>
                </a:lnTo>
                <a:lnTo>
                  <a:pt x="10528" y="8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rot="8757199" flipH="1">
            <a:off x="8329410" y="356164"/>
            <a:ext cx="411164" cy="360209"/>
          </a:xfrm>
          <a:custGeom>
            <a:avLst/>
            <a:gdLst/>
            <a:ahLst/>
            <a:cxnLst/>
            <a:rect l="l" t="t" r="r" b="b"/>
            <a:pathLst>
              <a:path w="10545" h="9239" extrusionOk="0">
                <a:moveTo>
                  <a:pt x="1" y="1"/>
                </a:moveTo>
                <a:lnTo>
                  <a:pt x="4198" y="9239"/>
                </a:lnTo>
                <a:lnTo>
                  <a:pt x="10544" y="761"/>
                </a:lnTo>
                <a:lnTo>
                  <a:pt x="1" y="1"/>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27"/>
          <p:cNvGrpSpPr/>
          <p:nvPr/>
        </p:nvGrpSpPr>
        <p:grpSpPr>
          <a:xfrm>
            <a:off x="8383613" y="1602125"/>
            <a:ext cx="380151" cy="337575"/>
            <a:chOff x="8383613" y="1602125"/>
            <a:chExt cx="380151" cy="337575"/>
          </a:xfrm>
        </p:grpSpPr>
        <p:sp>
          <p:nvSpPr>
            <p:cNvPr id="370" name="Google Shape;370;p27"/>
            <p:cNvSpPr/>
            <p:nvPr/>
          </p:nvSpPr>
          <p:spPr>
            <a:xfrm>
              <a:off x="8383613" y="1602125"/>
              <a:ext cx="46676" cy="46674"/>
            </a:xfrm>
            <a:custGeom>
              <a:avLst/>
              <a:gdLst/>
              <a:ahLst/>
              <a:cxnLst/>
              <a:rect l="l" t="t" r="r" b="b"/>
              <a:pathLst>
                <a:path w="761" h="761" extrusionOk="0">
                  <a:moveTo>
                    <a:pt x="347" y="1"/>
                  </a:moveTo>
                  <a:cubicBezTo>
                    <a:pt x="132" y="1"/>
                    <a:pt x="0" y="199"/>
                    <a:pt x="0" y="414"/>
                  </a:cubicBezTo>
                  <a:cubicBezTo>
                    <a:pt x="0" y="612"/>
                    <a:pt x="132" y="761"/>
                    <a:pt x="347" y="761"/>
                  </a:cubicBezTo>
                  <a:cubicBezTo>
                    <a:pt x="545" y="761"/>
                    <a:pt x="760" y="612"/>
                    <a:pt x="760" y="414"/>
                  </a:cubicBezTo>
                  <a:cubicBezTo>
                    <a:pt x="760" y="199"/>
                    <a:pt x="545"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8493033" y="1602125"/>
              <a:ext cx="46737" cy="46674"/>
            </a:xfrm>
            <a:custGeom>
              <a:avLst/>
              <a:gdLst/>
              <a:ahLst/>
              <a:cxnLst/>
              <a:rect l="l" t="t" r="r" b="b"/>
              <a:pathLst>
                <a:path w="762" h="761" extrusionOk="0">
                  <a:moveTo>
                    <a:pt x="414" y="1"/>
                  </a:moveTo>
                  <a:cubicBezTo>
                    <a:pt x="216" y="1"/>
                    <a:pt x="1" y="199"/>
                    <a:pt x="1" y="414"/>
                  </a:cubicBezTo>
                  <a:cubicBezTo>
                    <a:pt x="1" y="612"/>
                    <a:pt x="216" y="761"/>
                    <a:pt x="414" y="761"/>
                  </a:cubicBezTo>
                  <a:cubicBezTo>
                    <a:pt x="629" y="761"/>
                    <a:pt x="761" y="612"/>
                    <a:pt x="761" y="414"/>
                  </a:cubicBezTo>
                  <a:cubicBezTo>
                    <a:pt x="761" y="199"/>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8607605" y="1602125"/>
              <a:ext cx="46676" cy="46674"/>
            </a:xfrm>
            <a:custGeom>
              <a:avLst/>
              <a:gdLst/>
              <a:ahLst/>
              <a:cxnLst/>
              <a:rect l="l" t="t" r="r" b="b"/>
              <a:pathLst>
                <a:path w="761" h="761" extrusionOk="0">
                  <a:moveTo>
                    <a:pt x="347" y="1"/>
                  </a:moveTo>
                  <a:cubicBezTo>
                    <a:pt x="133" y="1"/>
                    <a:pt x="0" y="199"/>
                    <a:pt x="0" y="414"/>
                  </a:cubicBezTo>
                  <a:cubicBezTo>
                    <a:pt x="0" y="612"/>
                    <a:pt x="133" y="761"/>
                    <a:pt x="347" y="761"/>
                  </a:cubicBezTo>
                  <a:cubicBezTo>
                    <a:pt x="546" y="761"/>
                    <a:pt x="761" y="612"/>
                    <a:pt x="761" y="414"/>
                  </a:cubicBezTo>
                  <a:cubicBezTo>
                    <a:pt x="761" y="199"/>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8717087" y="1602125"/>
              <a:ext cx="46676" cy="46674"/>
            </a:xfrm>
            <a:custGeom>
              <a:avLst/>
              <a:gdLst/>
              <a:ahLst/>
              <a:cxnLst/>
              <a:rect l="l" t="t" r="r" b="b"/>
              <a:pathLst>
                <a:path w="761" h="761" extrusionOk="0">
                  <a:moveTo>
                    <a:pt x="413" y="1"/>
                  </a:moveTo>
                  <a:cubicBezTo>
                    <a:pt x="215" y="1"/>
                    <a:pt x="0" y="199"/>
                    <a:pt x="0" y="414"/>
                  </a:cubicBezTo>
                  <a:cubicBezTo>
                    <a:pt x="0" y="612"/>
                    <a:pt x="215" y="761"/>
                    <a:pt x="413" y="761"/>
                  </a:cubicBezTo>
                  <a:cubicBezTo>
                    <a:pt x="628" y="761"/>
                    <a:pt x="760" y="612"/>
                    <a:pt x="760" y="414"/>
                  </a:cubicBezTo>
                  <a:cubicBezTo>
                    <a:pt x="760" y="199"/>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8383613" y="1750121"/>
              <a:ext cx="46676" cy="45693"/>
            </a:xfrm>
            <a:custGeom>
              <a:avLst/>
              <a:gdLst/>
              <a:ahLst/>
              <a:cxnLst/>
              <a:rect l="l" t="t" r="r" b="b"/>
              <a:pathLst>
                <a:path w="761" h="745" extrusionOk="0">
                  <a:moveTo>
                    <a:pt x="347" y="0"/>
                  </a:moveTo>
                  <a:cubicBezTo>
                    <a:pt x="132" y="0"/>
                    <a:pt x="0" y="133"/>
                    <a:pt x="0" y="331"/>
                  </a:cubicBezTo>
                  <a:cubicBezTo>
                    <a:pt x="0" y="546"/>
                    <a:pt x="132" y="744"/>
                    <a:pt x="347" y="744"/>
                  </a:cubicBezTo>
                  <a:cubicBezTo>
                    <a:pt x="545" y="744"/>
                    <a:pt x="760" y="546"/>
                    <a:pt x="760" y="331"/>
                  </a:cubicBezTo>
                  <a:cubicBezTo>
                    <a:pt x="760" y="133"/>
                    <a:pt x="545" y="0"/>
                    <a:pt x="34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8493033" y="1750121"/>
              <a:ext cx="46737" cy="45693"/>
            </a:xfrm>
            <a:custGeom>
              <a:avLst/>
              <a:gdLst/>
              <a:ahLst/>
              <a:cxnLst/>
              <a:rect l="l" t="t" r="r" b="b"/>
              <a:pathLst>
                <a:path w="762" h="745" extrusionOk="0">
                  <a:moveTo>
                    <a:pt x="414" y="0"/>
                  </a:moveTo>
                  <a:cubicBezTo>
                    <a:pt x="216" y="0"/>
                    <a:pt x="1" y="133"/>
                    <a:pt x="1" y="331"/>
                  </a:cubicBezTo>
                  <a:cubicBezTo>
                    <a:pt x="1" y="546"/>
                    <a:pt x="216" y="744"/>
                    <a:pt x="414" y="744"/>
                  </a:cubicBezTo>
                  <a:cubicBezTo>
                    <a:pt x="629" y="744"/>
                    <a:pt x="761" y="546"/>
                    <a:pt x="761" y="331"/>
                  </a:cubicBezTo>
                  <a:cubicBezTo>
                    <a:pt x="761" y="133"/>
                    <a:pt x="629" y="0"/>
                    <a:pt x="414"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8607605" y="1750121"/>
              <a:ext cx="46676" cy="45693"/>
            </a:xfrm>
            <a:custGeom>
              <a:avLst/>
              <a:gdLst/>
              <a:ahLst/>
              <a:cxnLst/>
              <a:rect l="l" t="t" r="r" b="b"/>
              <a:pathLst>
                <a:path w="761" h="745" extrusionOk="0">
                  <a:moveTo>
                    <a:pt x="347" y="0"/>
                  </a:moveTo>
                  <a:cubicBezTo>
                    <a:pt x="133" y="0"/>
                    <a:pt x="0" y="133"/>
                    <a:pt x="0" y="331"/>
                  </a:cubicBezTo>
                  <a:cubicBezTo>
                    <a:pt x="0" y="546"/>
                    <a:pt x="133" y="744"/>
                    <a:pt x="347" y="744"/>
                  </a:cubicBezTo>
                  <a:cubicBezTo>
                    <a:pt x="546" y="744"/>
                    <a:pt x="761" y="546"/>
                    <a:pt x="761" y="331"/>
                  </a:cubicBezTo>
                  <a:cubicBezTo>
                    <a:pt x="761" y="133"/>
                    <a:pt x="546" y="0"/>
                    <a:pt x="34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8717087" y="1750121"/>
              <a:ext cx="46676" cy="45693"/>
            </a:xfrm>
            <a:custGeom>
              <a:avLst/>
              <a:gdLst/>
              <a:ahLst/>
              <a:cxnLst/>
              <a:rect l="l" t="t" r="r" b="b"/>
              <a:pathLst>
                <a:path w="761" h="745" extrusionOk="0">
                  <a:moveTo>
                    <a:pt x="413" y="0"/>
                  </a:moveTo>
                  <a:cubicBezTo>
                    <a:pt x="215" y="0"/>
                    <a:pt x="0" y="133"/>
                    <a:pt x="0" y="331"/>
                  </a:cubicBezTo>
                  <a:cubicBezTo>
                    <a:pt x="0" y="546"/>
                    <a:pt x="215" y="744"/>
                    <a:pt x="413" y="744"/>
                  </a:cubicBezTo>
                  <a:cubicBezTo>
                    <a:pt x="628" y="744"/>
                    <a:pt x="760" y="546"/>
                    <a:pt x="760" y="331"/>
                  </a:cubicBezTo>
                  <a:cubicBezTo>
                    <a:pt x="760" y="133"/>
                    <a:pt x="628" y="0"/>
                    <a:pt x="413"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8383613" y="1893026"/>
              <a:ext cx="46676" cy="46674"/>
            </a:xfrm>
            <a:custGeom>
              <a:avLst/>
              <a:gdLst/>
              <a:ahLst/>
              <a:cxnLst/>
              <a:rect l="l" t="t" r="r" b="b"/>
              <a:pathLst>
                <a:path w="761" h="761" extrusionOk="0">
                  <a:moveTo>
                    <a:pt x="347" y="1"/>
                  </a:moveTo>
                  <a:cubicBezTo>
                    <a:pt x="132" y="1"/>
                    <a:pt x="0" y="215"/>
                    <a:pt x="0" y="414"/>
                  </a:cubicBezTo>
                  <a:cubicBezTo>
                    <a:pt x="0" y="629"/>
                    <a:pt x="132" y="761"/>
                    <a:pt x="347" y="761"/>
                  </a:cubicBezTo>
                  <a:cubicBezTo>
                    <a:pt x="545" y="761"/>
                    <a:pt x="760" y="629"/>
                    <a:pt x="760" y="414"/>
                  </a:cubicBezTo>
                  <a:cubicBezTo>
                    <a:pt x="760" y="215"/>
                    <a:pt x="545"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8493033" y="1893026"/>
              <a:ext cx="46737" cy="46674"/>
            </a:xfrm>
            <a:custGeom>
              <a:avLst/>
              <a:gdLst/>
              <a:ahLst/>
              <a:cxnLst/>
              <a:rect l="l" t="t" r="r" b="b"/>
              <a:pathLst>
                <a:path w="762" h="761" extrusionOk="0">
                  <a:moveTo>
                    <a:pt x="414" y="1"/>
                  </a:moveTo>
                  <a:cubicBezTo>
                    <a:pt x="216" y="1"/>
                    <a:pt x="1" y="215"/>
                    <a:pt x="1" y="414"/>
                  </a:cubicBezTo>
                  <a:cubicBezTo>
                    <a:pt x="1" y="629"/>
                    <a:pt x="216" y="761"/>
                    <a:pt x="414" y="761"/>
                  </a:cubicBezTo>
                  <a:cubicBezTo>
                    <a:pt x="629" y="761"/>
                    <a:pt x="761" y="629"/>
                    <a:pt x="761" y="414"/>
                  </a:cubicBezTo>
                  <a:cubicBezTo>
                    <a:pt x="761" y="215"/>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8607605" y="1893026"/>
              <a:ext cx="46676" cy="46674"/>
            </a:xfrm>
            <a:custGeom>
              <a:avLst/>
              <a:gdLst/>
              <a:ahLst/>
              <a:cxnLst/>
              <a:rect l="l" t="t" r="r" b="b"/>
              <a:pathLst>
                <a:path w="761" h="761" extrusionOk="0">
                  <a:moveTo>
                    <a:pt x="347" y="1"/>
                  </a:moveTo>
                  <a:cubicBezTo>
                    <a:pt x="133" y="1"/>
                    <a:pt x="0" y="215"/>
                    <a:pt x="0" y="414"/>
                  </a:cubicBezTo>
                  <a:cubicBezTo>
                    <a:pt x="0" y="629"/>
                    <a:pt x="133" y="761"/>
                    <a:pt x="347" y="761"/>
                  </a:cubicBezTo>
                  <a:cubicBezTo>
                    <a:pt x="546" y="761"/>
                    <a:pt x="761" y="629"/>
                    <a:pt x="761" y="414"/>
                  </a:cubicBezTo>
                  <a:cubicBezTo>
                    <a:pt x="761" y="215"/>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8717087" y="1893026"/>
              <a:ext cx="46676" cy="46674"/>
            </a:xfrm>
            <a:custGeom>
              <a:avLst/>
              <a:gdLst/>
              <a:ahLst/>
              <a:cxnLst/>
              <a:rect l="l" t="t" r="r" b="b"/>
              <a:pathLst>
                <a:path w="761" h="761" extrusionOk="0">
                  <a:moveTo>
                    <a:pt x="413" y="1"/>
                  </a:moveTo>
                  <a:cubicBezTo>
                    <a:pt x="215" y="1"/>
                    <a:pt x="0" y="215"/>
                    <a:pt x="0" y="414"/>
                  </a:cubicBezTo>
                  <a:cubicBezTo>
                    <a:pt x="0" y="629"/>
                    <a:pt x="215" y="761"/>
                    <a:pt x="413" y="761"/>
                  </a:cubicBezTo>
                  <a:cubicBezTo>
                    <a:pt x="628" y="761"/>
                    <a:pt x="760" y="629"/>
                    <a:pt x="760" y="414"/>
                  </a:cubicBezTo>
                  <a:cubicBezTo>
                    <a:pt x="760" y="215"/>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CUSTOM_9">
    <p:spTree>
      <p:nvGrpSpPr>
        <p:cNvPr id="1" name="Shape 382"/>
        <p:cNvGrpSpPr/>
        <p:nvPr/>
      </p:nvGrpSpPr>
      <p:grpSpPr>
        <a:xfrm>
          <a:off x="0" y="0"/>
          <a:ext cx="0" cy="0"/>
          <a:chOff x="0" y="0"/>
          <a:chExt cx="0" cy="0"/>
        </a:xfrm>
      </p:grpSpPr>
      <p:sp>
        <p:nvSpPr>
          <p:cNvPr id="383" name="Google Shape;383;p28"/>
          <p:cNvSpPr txBox="1">
            <a:spLocks noGrp="1"/>
          </p:cNvSpPr>
          <p:nvPr>
            <p:ph type="title"/>
          </p:nvPr>
        </p:nvSpPr>
        <p:spPr>
          <a:xfrm>
            <a:off x="1421350" y="2137775"/>
            <a:ext cx="2316000" cy="812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84" name="Google Shape;384;p28"/>
          <p:cNvSpPr txBox="1">
            <a:spLocks noGrp="1"/>
          </p:cNvSpPr>
          <p:nvPr>
            <p:ph type="subTitle" idx="1"/>
          </p:nvPr>
        </p:nvSpPr>
        <p:spPr>
          <a:xfrm>
            <a:off x="1421346" y="2842417"/>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5" name="Google Shape;385;p28"/>
          <p:cNvSpPr/>
          <p:nvPr/>
        </p:nvSpPr>
        <p:spPr>
          <a:xfrm flipH="1">
            <a:off x="410468" y="4383068"/>
            <a:ext cx="682978" cy="684107"/>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flipH="1">
            <a:off x="-1352425" y="-1325925"/>
            <a:ext cx="2667000" cy="2667000"/>
          </a:xfrm>
          <a:prstGeom prst="donut">
            <a:avLst>
              <a:gd name="adj" fmla="val 2500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rot="-4499829" flipH="1">
            <a:off x="285236" y="4154785"/>
            <a:ext cx="274723" cy="275185"/>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flipH="1">
            <a:off x="422413" y="1513600"/>
            <a:ext cx="383284" cy="449157"/>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flipH="1">
            <a:off x="366093" y="1681835"/>
            <a:ext cx="383284" cy="449925"/>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flipH="1">
            <a:off x="7302675" y="3157875"/>
            <a:ext cx="3249600" cy="3249600"/>
          </a:xfrm>
          <a:prstGeom prst="donut">
            <a:avLst>
              <a:gd name="adj" fmla="val 2412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5224525" y="-789975"/>
            <a:ext cx="1595100" cy="1595100"/>
          </a:xfrm>
          <a:prstGeom prst="donut">
            <a:avLst>
              <a:gd name="adj" fmla="val 2087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rot="8757220" flipH="1">
            <a:off x="616123" y="2110668"/>
            <a:ext cx="335756" cy="294093"/>
          </a:xfrm>
          <a:custGeom>
            <a:avLst/>
            <a:gdLst/>
            <a:ahLst/>
            <a:cxnLst/>
            <a:rect l="l" t="t" r="r" b="b"/>
            <a:pathLst>
              <a:path w="10528" h="9222" extrusionOk="0">
                <a:moveTo>
                  <a:pt x="1" y="0"/>
                </a:moveTo>
                <a:lnTo>
                  <a:pt x="4132" y="9222"/>
                </a:lnTo>
                <a:lnTo>
                  <a:pt x="10528" y="8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rot="8757220" flipH="1">
            <a:off x="552154" y="2031644"/>
            <a:ext cx="336298" cy="294635"/>
          </a:xfrm>
          <a:custGeom>
            <a:avLst/>
            <a:gdLst/>
            <a:ahLst/>
            <a:cxnLst/>
            <a:rect l="l" t="t" r="r" b="b"/>
            <a:pathLst>
              <a:path w="10545" h="9239" extrusionOk="0">
                <a:moveTo>
                  <a:pt x="1" y="1"/>
                </a:moveTo>
                <a:lnTo>
                  <a:pt x="4198" y="9239"/>
                </a:lnTo>
                <a:lnTo>
                  <a:pt x="10544" y="761"/>
                </a:lnTo>
                <a:lnTo>
                  <a:pt x="1" y="1"/>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8680083" y="2234175"/>
            <a:ext cx="46737" cy="46674"/>
          </a:xfrm>
          <a:custGeom>
            <a:avLst/>
            <a:gdLst/>
            <a:ahLst/>
            <a:cxnLst/>
            <a:rect l="l" t="t" r="r" b="b"/>
            <a:pathLst>
              <a:path w="762" h="761" extrusionOk="0">
                <a:moveTo>
                  <a:pt x="414" y="1"/>
                </a:moveTo>
                <a:cubicBezTo>
                  <a:pt x="216" y="1"/>
                  <a:pt x="1" y="199"/>
                  <a:pt x="1" y="414"/>
                </a:cubicBezTo>
                <a:cubicBezTo>
                  <a:pt x="1" y="612"/>
                  <a:pt x="216" y="761"/>
                  <a:pt x="414" y="761"/>
                </a:cubicBezTo>
                <a:cubicBezTo>
                  <a:pt x="629" y="761"/>
                  <a:pt x="761" y="612"/>
                  <a:pt x="761" y="414"/>
                </a:cubicBezTo>
                <a:cubicBezTo>
                  <a:pt x="761" y="199"/>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8794655" y="2234175"/>
            <a:ext cx="46676" cy="46674"/>
          </a:xfrm>
          <a:custGeom>
            <a:avLst/>
            <a:gdLst/>
            <a:ahLst/>
            <a:cxnLst/>
            <a:rect l="l" t="t" r="r" b="b"/>
            <a:pathLst>
              <a:path w="761" h="761" extrusionOk="0">
                <a:moveTo>
                  <a:pt x="347" y="1"/>
                </a:moveTo>
                <a:cubicBezTo>
                  <a:pt x="133" y="1"/>
                  <a:pt x="0" y="199"/>
                  <a:pt x="0" y="414"/>
                </a:cubicBezTo>
                <a:cubicBezTo>
                  <a:pt x="0" y="612"/>
                  <a:pt x="133" y="761"/>
                  <a:pt x="347" y="761"/>
                </a:cubicBezTo>
                <a:cubicBezTo>
                  <a:pt x="546" y="761"/>
                  <a:pt x="761" y="612"/>
                  <a:pt x="761" y="414"/>
                </a:cubicBezTo>
                <a:cubicBezTo>
                  <a:pt x="761" y="199"/>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8904137" y="2234175"/>
            <a:ext cx="46676" cy="46674"/>
          </a:xfrm>
          <a:custGeom>
            <a:avLst/>
            <a:gdLst/>
            <a:ahLst/>
            <a:cxnLst/>
            <a:rect l="l" t="t" r="r" b="b"/>
            <a:pathLst>
              <a:path w="761" h="761" extrusionOk="0">
                <a:moveTo>
                  <a:pt x="413" y="1"/>
                </a:moveTo>
                <a:cubicBezTo>
                  <a:pt x="215" y="1"/>
                  <a:pt x="0" y="199"/>
                  <a:pt x="0" y="414"/>
                </a:cubicBezTo>
                <a:cubicBezTo>
                  <a:pt x="0" y="612"/>
                  <a:pt x="215" y="761"/>
                  <a:pt x="413" y="761"/>
                </a:cubicBezTo>
                <a:cubicBezTo>
                  <a:pt x="628" y="761"/>
                  <a:pt x="760" y="612"/>
                  <a:pt x="760" y="414"/>
                </a:cubicBezTo>
                <a:cubicBezTo>
                  <a:pt x="760" y="199"/>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8680083" y="2382171"/>
            <a:ext cx="46737" cy="45693"/>
          </a:xfrm>
          <a:custGeom>
            <a:avLst/>
            <a:gdLst/>
            <a:ahLst/>
            <a:cxnLst/>
            <a:rect l="l" t="t" r="r" b="b"/>
            <a:pathLst>
              <a:path w="762" h="745" extrusionOk="0">
                <a:moveTo>
                  <a:pt x="414" y="0"/>
                </a:moveTo>
                <a:cubicBezTo>
                  <a:pt x="216" y="0"/>
                  <a:pt x="1" y="133"/>
                  <a:pt x="1" y="331"/>
                </a:cubicBezTo>
                <a:cubicBezTo>
                  <a:pt x="1" y="546"/>
                  <a:pt x="216" y="744"/>
                  <a:pt x="414" y="744"/>
                </a:cubicBezTo>
                <a:cubicBezTo>
                  <a:pt x="629" y="744"/>
                  <a:pt x="761" y="546"/>
                  <a:pt x="761" y="331"/>
                </a:cubicBezTo>
                <a:cubicBezTo>
                  <a:pt x="761" y="133"/>
                  <a:pt x="629" y="0"/>
                  <a:pt x="414"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8794655" y="2382171"/>
            <a:ext cx="46676" cy="45693"/>
          </a:xfrm>
          <a:custGeom>
            <a:avLst/>
            <a:gdLst/>
            <a:ahLst/>
            <a:cxnLst/>
            <a:rect l="l" t="t" r="r" b="b"/>
            <a:pathLst>
              <a:path w="761" h="745" extrusionOk="0">
                <a:moveTo>
                  <a:pt x="347" y="0"/>
                </a:moveTo>
                <a:cubicBezTo>
                  <a:pt x="133" y="0"/>
                  <a:pt x="0" y="133"/>
                  <a:pt x="0" y="331"/>
                </a:cubicBezTo>
                <a:cubicBezTo>
                  <a:pt x="0" y="546"/>
                  <a:pt x="133" y="744"/>
                  <a:pt x="347" y="744"/>
                </a:cubicBezTo>
                <a:cubicBezTo>
                  <a:pt x="546" y="744"/>
                  <a:pt x="761" y="546"/>
                  <a:pt x="761" y="331"/>
                </a:cubicBezTo>
                <a:cubicBezTo>
                  <a:pt x="761" y="133"/>
                  <a:pt x="546" y="0"/>
                  <a:pt x="34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8904137" y="2382171"/>
            <a:ext cx="46676" cy="45693"/>
          </a:xfrm>
          <a:custGeom>
            <a:avLst/>
            <a:gdLst/>
            <a:ahLst/>
            <a:cxnLst/>
            <a:rect l="l" t="t" r="r" b="b"/>
            <a:pathLst>
              <a:path w="761" h="745" extrusionOk="0">
                <a:moveTo>
                  <a:pt x="413" y="0"/>
                </a:moveTo>
                <a:cubicBezTo>
                  <a:pt x="215" y="0"/>
                  <a:pt x="0" y="133"/>
                  <a:pt x="0" y="331"/>
                </a:cubicBezTo>
                <a:cubicBezTo>
                  <a:pt x="0" y="546"/>
                  <a:pt x="215" y="744"/>
                  <a:pt x="413" y="744"/>
                </a:cubicBezTo>
                <a:cubicBezTo>
                  <a:pt x="628" y="744"/>
                  <a:pt x="760" y="546"/>
                  <a:pt x="760" y="331"/>
                </a:cubicBezTo>
                <a:cubicBezTo>
                  <a:pt x="760" y="133"/>
                  <a:pt x="628" y="0"/>
                  <a:pt x="413"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8680083" y="2525076"/>
            <a:ext cx="46737" cy="46674"/>
          </a:xfrm>
          <a:custGeom>
            <a:avLst/>
            <a:gdLst/>
            <a:ahLst/>
            <a:cxnLst/>
            <a:rect l="l" t="t" r="r" b="b"/>
            <a:pathLst>
              <a:path w="762" h="761" extrusionOk="0">
                <a:moveTo>
                  <a:pt x="414" y="1"/>
                </a:moveTo>
                <a:cubicBezTo>
                  <a:pt x="216" y="1"/>
                  <a:pt x="1" y="215"/>
                  <a:pt x="1" y="414"/>
                </a:cubicBezTo>
                <a:cubicBezTo>
                  <a:pt x="1" y="629"/>
                  <a:pt x="216" y="761"/>
                  <a:pt x="414" y="761"/>
                </a:cubicBezTo>
                <a:cubicBezTo>
                  <a:pt x="629" y="761"/>
                  <a:pt x="761" y="629"/>
                  <a:pt x="761" y="414"/>
                </a:cubicBezTo>
                <a:cubicBezTo>
                  <a:pt x="761" y="215"/>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8794655" y="2525076"/>
            <a:ext cx="46676" cy="46674"/>
          </a:xfrm>
          <a:custGeom>
            <a:avLst/>
            <a:gdLst/>
            <a:ahLst/>
            <a:cxnLst/>
            <a:rect l="l" t="t" r="r" b="b"/>
            <a:pathLst>
              <a:path w="761" h="761" extrusionOk="0">
                <a:moveTo>
                  <a:pt x="347" y="1"/>
                </a:moveTo>
                <a:cubicBezTo>
                  <a:pt x="133" y="1"/>
                  <a:pt x="0" y="215"/>
                  <a:pt x="0" y="414"/>
                </a:cubicBezTo>
                <a:cubicBezTo>
                  <a:pt x="0" y="629"/>
                  <a:pt x="133" y="761"/>
                  <a:pt x="347" y="761"/>
                </a:cubicBezTo>
                <a:cubicBezTo>
                  <a:pt x="546" y="761"/>
                  <a:pt x="761" y="629"/>
                  <a:pt x="761" y="414"/>
                </a:cubicBezTo>
                <a:cubicBezTo>
                  <a:pt x="761" y="215"/>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8904137" y="2525076"/>
            <a:ext cx="46676" cy="46674"/>
          </a:xfrm>
          <a:custGeom>
            <a:avLst/>
            <a:gdLst/>
            <a:ahLst/>
            <a:cxnLst/>
            <a:rect l="l" t="t" r="r" b="b"/>
            <a:pathLst>
              <a:path w="761" h="761" extrusionOk="0">
                <a:moveTo>
                  <a:pt x="413" y="1"/>
                </a:moveTo>
                <a:cubicBezTo>
                  <a:pt x="215" y="1"/>
                  <a:pt x="0" y="215"/>
                  <a:pt x="0" y="414"/>
                </a:cubicBezTo>
                <a:cubicBezTo>
                  <a:pt x="0" y="629"/>
                  <a:pt x="215" y="761"/>
                  <a:pt x="413" y="761"/>
                </a:cubicBezTo>
                <a:cubicBezTo>
                  <a:pt x="628" y="761"/>
                  <a:pt x="760" y="629"/>
                  <a:pt x="760" y="414"/>
                </a:cubicBezTo>
                <a:cubicBezTo>
                  <a:pt x="760" y="215"/>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CUSTOM_9_1">
    <p:spTree>
      <p:nvGrpSpPr>
        <p:cNvPr id="1" name="Shape 403"/>
        <p:cNvGrpSpPr/>
        <p:nvPr/>
      </p:nvGrpSpPr>
      <p:grpSpPr>
        <a:xfrm>
          <a:off x="0" y="0"/>
          <a:ext cx="0" cy="0"/>
          <a:chOff x="0" y="0"/>
          <a:chExt cx="0" cy="0"/>
        </a:xfrm>
      </p:grpSpPr>
      <p:sp>
        <p:nvSpPr>
          <p:cNvPr id="404" name="Google Shape;404;p29"/>
          <p:cNvSpPr txBox="1">
            <a:spLocks noGrp="1"/>
          </p:cNvSpPr>
          <p:nvPr>
            <p:ph type="title"/>
          </p:nvPr>
        </p:nvSpPr>
        <p:spPr>
          <a:xfrm>
            <a:off x="1421350" y="2147425"/>
            <a:ext cx="2316000" cy="812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05" name="Google Shape;405;p29"/>
          <p:cNvSpPr txBox="1">
            <a:spLocks noGrp="1"/>
          </p:cNvSpPr>
          <p:nvPr>
            <p:ph type="subTitle" idx="1"/>
          </p:nvPr>
        </p:nvSpPr>
        <p:spPr>
          <a:xfrm>
            <a:off x="1421346" y="2842417"/>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6" name="Google Shape;406;p29"/>
          <p:cNvSpPr/>
          <p:nvPr/>
        </p:nvSpPr>
        <p:spPr>
          <a:xfrm flipH="1">
            <a:off x="-1510625" y="-1464175"/>
            <a:ext cx="3249600" cy="3249600"/>
          </a:xfrm>
          <a:prstGeom prst="donut">
            <a:avLst>
              <a:gd name="adj" fmla="val 2412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8129047" y="2030035"/>
            <a:ext cx="455027" cy="455027"/>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8248187" y="2901982"/>
            <a:ext cx="386112" cy="373590"/>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flipH="1">
            <a:off x="6582375" y="-257150"/>
            <a:ext cx="1920600" cy="1920600"/>
          </a:xfrm>
          <a:prstGeom prst="donut">
            <a:avLst>
              <a:gd name="adj" fmla="val 3258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235738" y="4027652"/>
            <a:ext cx="641535" cy="429219"/>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1488692" y="4390650"/>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1541896" y="4549581"/>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2772663" y="4171425"/>
            <a:ext cx="862604" cy="862772"/>
          </a:xfrm>
          <a:custGeom>
            <a:avLst/>
            <a:gdLst/>
            <a:ahLst/>
            <a:cxnLst/>
            <a:rect l="l" t="t" r="r" b="b"/>
            <a:pathLst>
              <a:path w="5586" h="5587" extrusionOk="0">
                <a:moveTo>
                  <a:pt x="2760" y="1"/>
                </a:moveTo>
                <a:cubicBezTo>
                  <a:pt x="1240" y="1"/>
                  <a:pt x="0" y="1240"/>
                  <a:pt x="0" y="2827"/>
                </a:cubicBezTo>
                <a:cubicBezTo>
                  <a:pt x="0" y="4347"/>
                  <a:pt x="1240" y="5586"/>
                  <a:pt x="2760" y="5586"/>
                </a:cubicBezTo>
                <a:cubicBezTo>
                  <a:pt x="4346" y="5586"/>
                  <a:pt x="5586" y="4347"/>
                  <a:pt x="5586" y="2827"/>
                </a:cubicBezTo>
                <a:cubicBezTo>
                  <a:pt x="5586" y="1240"/>
                  <a:pt x="4346"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411174" y="2999775"/>
            <a:ext cx="466096" cy="466193"/>
          </a:xfrm>
          <a:custGeom>
            <a:avLst/>
            <a:gdLst/>
            <a:ahLst/>
            <a:cxnLst/>
            <a:rect l="l" t="t" r="r" b="b"/>
            <a:pathLst>
              <a:path w="5586" h="5587" extrusionOk="0">
                <a:moveTo>
                  <a:pt x="2760" y="1"/>
                </a:moveTo>
                <a:cubicBezTo>
                  <a:pt x="1240" y="1"/>
                  <a:pt x="0" y="1240"/>
                  <a:pt x="0" y="2827"/>
                </a:cubicBezTo>
                <a:cubicBezTo>
                  <a:pt x="0" y="4347"/>
                  <a:pt x="1240" y="5586"/>
                  <a:pt x="2760" y="5586"/>
                </a:cubicBezTo>
                <a:cubicBezTo>
                  <a:pt x="4346" y="5586"/>
                  <a:pt x="5586" y="4347"/>
                  <a:pt x="5586" y="2827"/>
                </a:cubicBezTo>
                <a:cubicBezTo>
                  <a:pt x="5586" y="1240"/>
                  <a:pt x="4346" y="1"/>
                  <a:pt x="2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415"/>
        <p:cNvGrpSpPr/>
        <p:nvPr/>
      </p:nvGrpSpPr>
      <p:grpSpPr>
        <a:xfrm>
          <a:off x="0" y="0"/>
          <a:ext cx="0" cy="0"/>
          <a:chOff x="0" y="0"/>
          <a:chExt cx="0" cy="0"/>
        </a:xfrm>
      </p:grpSpPr>
      <p:sp>
        <p:nvSpPr>
          <p:cNvPr id="416" name="Google Shape;416;p30"/>
          <p:cNvSpPr/>
          <p:nvPr/>
        </p:nvSpPr>
        <p:spPr>
          <a:xfrm flipH="1">
            <a:off x="8071663" y="-800887"/>
            <a:ext cx="1920600" cy="1920600"/>
          </a:xfrm>
          <a:prstGeom prst="donut">
            <a:avLst>
              <a:gd name="adj" fmla="val 243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8" name="Google Shape;418;p30"/>
          <p:cNvSpPr txBox="1">
            <a:spLocks noGrp="1"/>
          </p:cNvSpPr>
          <p:nvPr>
            <p:ph type="subTitle" idx="1"/>
          </p:nvPr>
        </p:nvSpPr>
        <p:spPr>
          <a:xfrm>
            <a:off x="720001" y="3563600"/>
            <a:ext cx="19140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19" name="Google Shape;419;p30"/>
          <p:cNvSpPr txBox="1">
            <a:spLocks noGrp="1"/>
          </p:cNvSpPr>
          <p:nvPr>
            <p:ph type="title" idx="2"/>
          </p:nvPr>
        </p:nvSpPr>
        <p:spPr>
          <a:xfrm>
            <a:off x="720000" y="3252525"/>
            <a:ext cx="1914000" cy="24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20" name="Google Shape;420;p30"/>
          <p:cNvSpPr txBox="1">
            <a:spLocks noGrp="1"/>
          </p:cNvSpPr>
          <p:nvPr>
            <p:ph type="subTitle" idx="3"/>
          </p:nvPr>
        </p:nvSpPr>
        <p:spPr>
          <a:xfrm>
            <a:off x="6509976" y="3563600"/>
            <a:ext cx="1914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21" name="Google Shape;421;p30"/>
          <p:cNvSpPr txBox="1">
            <a:spLocks noGrp="1"/>
          </p:cNvSpPr>
          <p:nvPr>
            <p:ph type="title" idx="4"/>
          </p:nvPr>
        </p:nvSpPr>
        <p:spPr>
          <a:xfrm>
            <a:off x="6509975" y="3252525"/>
            <a:ext cx="1914000" cy="24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22" name="Google Shape;422;p30"/>
          <p:cNvSpPr/>
          <p:nvPr/>
        </p:nvSpPr>
        <p:spPr>
          <a:xfrm flipH="1">
            <a:off x="8370610" y="4474178"/>
            <a:ext cx="443603" cy="443603"/>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flipH="1">
            <a:off x="243074" y="464604"/>
            <a:ext cx="488890" cy="519855"/>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flipH="1">
            <a:off x="196120" y="304150"/>
            <a:ext cx="488890" cy="520820"/>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flipH="1">
            <a:off x="8370612" y="1395018"/>
            <a:ext cx="388661" cy="453629"/>
          </a:xfrm>
          <a:custGeom>
            <a:avLst/>
            <a:gdLst/>
            <a:ahLst/>
            <a:cxnLst/>
            <a:rect l="l" t="t" r="r" b="b"/>
            <a:pathLst>
              <a:path w="6132" h="7157" extrusionOk="0">
                <a:moveTo>
                  <a:pt x="6132" y="1"/>
                </a:moveTo>
                <a:lnTo>
                  <a:pt x="1" y="3025"/>
                </a:lnTo>
                <a:lnTo>
                  <a:pt x="5851" y="7156"/>
                </a:lnTo>
                <a:lnTo>
                  <a:pt x="6132" y="1"/>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flipH="1">
            <a:off x="120487" y="4184227"/>
            <a:ext cx="467626" cy="46762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flipH="1">
            <a:off x="180993" y="3148572"/>
            <a:ext cx="346607" cy="346607"/>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flipH="1">
            <a:off x="545162" y="4751876"/>
            <a:ext cx="251148" cy="243002"/>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flipH="1">
            <a:off x="8913566" y="3495175"/>
            <a:ext cx="64126" cy="65197"/>
          </a:xfrm>
          <a:custGeom>
            <a:avLst/>
            <a:gdLst/>
            <a:ahLst/>
            <a:cxnLst/>
            <a:rect l="l" t="t" r="r" b="b"/>
            <a:pathLst>
              <a:path w="960" h="976" extrusionOk="0">
                <a:moveTo>
                  <a:pt x="480" y="1"/>
                </a:moveTo>
                <a:cubicBezTo>
                  <a:pt x="199" y="1"/>
                  <a:pt x="1" y="216"/>
                  <a:pt x="1" y="480"/>
                </a:cubicBezTo>
                <a:cubicBezTo>
                  <a:pt x="1" y="761"/>
                  <a:pt x="199" y="976"/>
                  <a:pt x="480" y="976"/>
                </a:cubicBezTo>
                <a:cubicBezTo>
                  <a:pt x="744" y="976"/>
                  <a:pt x="959" y="761"/>
                  <a:pt x="959" y="480"/>
                </a:cubicBezTo>
                <a:cubicBezTo>
                  <a:pt x="959" y="216"/>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flipH="1">
            <a:off x="8752383" y="3495175"/>
            <a:ext cx="65261" cy="65197"/>
          </a:xfrm>
          <a:custGeom>
            <a:avLst/>
            <a:gdLst/>
            <a:ahLst/>
            <a:cxnLst/>
            <a:rect l="l" t="t" r="r" b="b"/>
            <a:pathLst>
              <a:path w="977" h="976" extrusionOk="0">
                <a:moveTo>
                  <a:pt x="497" y="1"/>
                </a:moveTo>
                <a:cubicBezTo>
                  <a:pt x="216" y="1"/>
                  <a:pt x="1" y="216"/>
                  <a:pt x="1" y="480"/>
                </a:cubicBezTo>
                <a:cubicBezTo>
                  <a:pt x="1" y="761"/>
                  <a:pt x="216" y="976"/>
                  <a:pt x="497" y="976"/>
                </a:cubicBezTo>
                <a:cubicBezTo>
                  <a:pt x="761" y="976"/>
                  <a:pt x="976" y="761"/>
                  <a:pt x="976" y="480"/>
                </a:cubicBezTo>
                <a:cubicBezTo>
                  <a:pt x="976" y="216"/>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flipH="1">
            <a:off x="8591267" y="3495175"/>
            <a:ext cx="65194" cy="65197"/>
          </a:xfrm>
          <a:custGeom>
            <a:avLst/>
            <a:gdLst/>
            <a:ahLst/>
            <a:cxnLst/>
            <a:rect l="l" t="t" r="r" b="b"/>
            <a:pathLst>
              <a:path w="976" h="976" extrusionOk="0">
                <a:moveTo>
                  <a:pt x="480" y="1"/>
                </a:moveTo>
                <a:cubicBezTo>
                  <a:pt x="216" y="1"/>
                  <a:pt x="1" y="216"/>
                  <a:pt x="1" y="480"/>
                </a:cubicBezTo>
                <a:cubicBezTo>
                  <a:pt x="1" y="761"/>
                  <a:pt x="216" y="976"/>
                  <a:pt x="480" y="976"/>
                </a:cubicBezTo>
                <a:cubicBezTo>
                  <a:pt x="761" y="976"/>
                  <a:pt x="976" y="761"/>
                  <a:pt x="976" y="480"/>
                </a:cubicBezTo>
                <a:cubicBezTo>
                  <a:pt x="976" y="216"/>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flipH="1">
            <a:off x="8913566" y="3702720"/>
            <a:ext cx="64126" cy="68537"/>
          </a:xfrm>
          <a:custGeom>
            <a:avLst/>
            <a:gdLst/>
            <a:ahLst/>
            <a:cxnLst/>
            <a:rect l="l" t="t" r="r" b="b"/>
            <a:pathLst>
              <a:path w="960" h="1026" extrusionOk="0">
                <a:moveTo>
                  <a:pt x="480" y="1"/>
                </a:moveTo>
                <a:cubicBezTo>
                  <a:pt x="199" y="1"/>
                  <a:pt x="1" y="199"/>
                  <a:pt x="1" y="480"/>
                </a:cubicBezTo>
                <a:cubicBezTo>
                  <a:pt x="1" y="761"/>
                  <a:pt x="199" y="1025"/>
                  <a:pt x="480" y="1025"/>
                </a:cubicBezTo>
                <a:cubicBezTo>
                  <a:pt x="744" y="1025"/>
                  <a:pt x="959" y="761"/>
                  <a:pt x="959" y="480"/>
                </a:cubicBezTo>
                <a:cubicBezTo>
                  <a:pt x="959" y="199"/>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flipH="1">
            <a:off x="8752383" y="3702720"/>
            <a:ext cx="65261" cy="68537"/>
          </a:xfrm>
          <a:custGeom>
            <a:avLst/>
            <a:gdLst/>
            <a:ahLst/>
            <a:cxnLst/>
            <a:rect l="l" t="t" r="r" b="b"/>
            <a:pathLst>
              <a:path w="977" h="1026" extrusionOk="0">
                <a:moveTo>
                  <a:pt x="497" y="1"/>
                </a:moveTo>
                <a:cubicBezTo>
                  <a:pt x="216" y="1"/>
                  <a:pt x="1" y="199"/>
                  <a:pt x="1" y="480"/>
                </a:cubicBezTo>
                <a:cubicBezTo>
                  <a:pt x="1" y="761"/>
                  <a:pt x="216" y="1025"/>
                  <a:pt x="497" y="1025"/>
                </a:cubicBezTo>
                <a:cubicBezTo>
                  <a:pt x="761" y="1025"/>
                  <a:pt x="976" y="761"/>
                  <a:pt x="976" y="480"/>
                </a:cubicBezTo>
                <a:cubicBezTo>
                  <a:pt x="976" y="199"/>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flipH="1">
            <a:off x="8591267" y="3702720"/>
            <a:ext cx="65194" cy="68537"/>
          </a:xfrm>
          <a:custGeom>
            <a:avLst/>
            <a:gdLst/>
            <a:ahLst/>
            <a:cxnLst/>
            <a:rect l="l" t="t" r="r" b="b"/>
            <a:pathLst>
              <a:path w="976" h="1026" extrusionOk="0">
                <a:moveTo>
                  <a:pt x="480" y="1"/>
                </a:moveTo>
                <a:cubicBezTo>
                  <a:pt x="216" y="1"/>
                  <a:pt x="1" y="199"/>
                  <a:pt x="1" y="480"/>
                </a:cubicBezTo>
                <a:cubicBezTo>
                  <a:pt x="1" y="761"/>
                  <a:pt x="216" y="1025"/>
                  <a:pt x="480" y="1025"/>
                </a:cubicBezTo>
                <a:cubicBezTo>
                  <a:pt x="761" y="1025"/>
                  <a:pt x="976" y="761"/>
                  <a:pt x="976" y="480"/>
                </a:cubicBezTo>
                <a:cubicBezTo>
                  <a:pt x="976" y="199"/>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flipH="1">
            <a:off x="8913566" y="3913604"/>
            <a:ext cx="64126" cy="65197"/>
          </a:xfrm>
          <a:custGeom>
            <a:avLst/>
            <a:gdLst/>
            <a:ahLst/>
            <a:cxnLst/>
            <a:rect l="l" t="t" r="r" b="b"/>
            <a:pathLst>
              <a:path w="960" h="976" extrusionOk="0">
                <a:moveTo>
                  <a:pt x="480" y="0"/>
                </a:moveTo>
                <a:cubicBezTo>
                  <a:pt x="199" y="0"/>
                  <a:pt x="1" y="215"/>
                  <a:pt x="1" y="496"/>
                </a:cubicBezTo>
                <a:cubicBezTo>
                  <a:pt x="1" y="760"/>
                  <a:pt x="199" y="975"/>
                  <a:pt x="480" y="975"/>
                </a:cubicBezTo>
                <a:cubicBezTo>
                  <a:pt x="744" y="975"/>
                  <a:pt x="959" y="760"/>
                  <a:pt x="959" y="496"/>
                </a:cubicBezTo>
                <a:cubicBezTo>
                  <a:pt x="959" y="215"/>
                  <a:pt x="744"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flipH="1">
            <a:off x="8752383" y="3913604"/>
            <a:ext cx="65261" cy="65197"/>
          </a:xfrm>
          <a:custGeom>
            <a:avLst/>
            <a:gdLst/>
            <a:ahLst/>
            <a:cxnLst/>
            <a:rect l="l" t="t" r="r" b="b"/>
            <a:pathLst>
              <a:path w="977" h="976" extrusionOk="0">
                <a:moveTo>
                  <a:pt x="497" y="0"/>
                </a:moveTo>
                <a:cubicBezTo>
                  <a:pt x="216" y="0"/>
                  <a:pt x="1" y="215"/>
                  <a:pt x="1" y="496"/>
                </a:cubicBezTo>
                <a:cubicBezTo>
                  <a:pt x="1" y="760"/>
                  <a:pt x="216" y="975"/>
                  <a:pt x="497" y="975"/>
                </a:cubicBezTo>
                <a:cubicBezTo>
                  <a:pt x="761" y="975"/>
                  <a:pt x="976" y="760"/>
                  <a:pt x="976" y="496"/>
                </a:cubicBezTo>
                <a:cubicBezTo>
                  <a:pt x="976" y="215"/>
                  <a:pt x="761" y="0"/>
                  <a:pt x="49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flipH="1">
            <a:off x="8591267" y="3913604"/>
            <a:ext cx="65194" cy="65197"/>
          </a:xfrm>
          <a:custGeom>
            <a:avLst/>
            <a:gdLst/>
            <a:ahLst/>
            <a:cxnLst/>
            <a:rect l="l" t="t" r="r" b="b"/>
            <a:pathLst>
              <a:path w="976" h="976" extrusionOk="0">
                <a:moveTo>
                  <a:pt x="480" y="0"/>
                </a:moveTo>
                <a:cubicBezTo>
                  <a:pt x="216" y="0"/>
                  <a:pt x="1" y="215"/>
                  <a:pt x="1" y="496"/>
                </a:cubicBezTo>
                <a:cubicBezTo>
                  <a:pt x="1" y="760"/>
                  <a:pt x="216" y="975"/>
                  <a:pt x="480" y="975"/>
                </a:cubicBezTo>
                <a:cubicBezTo>
                  <a:pt x="761" y="975"/>
                  <a:pt x="976" y="760"/>
                  <a:pt x="976" y="496"/>
                </a:cubicBezTo>
                <a:cubicBezTo>
                  <a:pt x="976" y="215"/>
                  <a:pt x="761"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rot="-4713267" flipH="1">
            <a:off x="8522488" y="1815067"/>
            <a:ext cx="388664" cy="453632"/>
          </a:xfrm>
          <a:custGeom>
            <a:avLst/>
            <a:gdLst/>
            <a:ahLst/>
            <a:cxnLst/>
            <a:rect l="l" t="t" r="r" b="b"/>
            <a:pathLst>
              <a:path w="6132" h="7157" extrusionOk="0">
                <a:moveTo>
                  <a:pt x="6132" y="1"/>
                </a:moveTo>
                <a:lnTo>
                  <a:pt x="1" y="3025"/>
                </a:lnTo>
                <a:lnTo>
                  <a:pt x="5851" y="7156"/>
                </a:lnTo>
                <a:lnTo>
                  <a:pt x="6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rot="9803540" flipH="1">
            <a:off x="929455" y="1454052"/>
            <a:ext cx="488898" cy="519862"/>
          </a:xfrm>
          <a:custGeom>
            <a:avLst/>
            <a:gdLst/>
            <a:ahLst/>
            <a:cxnLst/>
            <a:rect l="l" t="t" r="r" b="b"/>
            <a:pathLst>
              <a:path w="8611" h="9156" extrusionOk="0">
                <a:moveTo>
                  <a:pt x="6545" y="0"/>
                </a:moveTo>
                <a:lnTo>
                  <a:pt x="1" y="6610"/>
                </a:lnTo>
                <a:lnTo>
                  <a:pt x="8611" y="9155"/>
                </a:lnTo>
                <a:lnTo>
                  <a:pt x="6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rot="9803540" flipH="1">
            <a:off x="1020174" y="1593446"/>
            <a:ext cx="488898" cy="520828"/>
          </a:xfrm>
          <a:custGeom>
            <a:avLst/>
            <a:gdLst/>
            <a:ahLst/>
            <a:cxnLst/>
            <a:rect l="l" t="t" r="r" b="b"/>
            <a:pathLst>
              <a:path w="8611" h="9173" extrusionOk="0">
                <a:moveTo>
                  <a:pt x="6544" y="0"/>
                </a:moveTo>
                <a:lnTo>
                  <a:pt x="0" y="6693"/>
                </a:lnTo>
                <a:lnTo>
                  <a:pt x="8610" y="9172"/>
                </a:lnTo>
                <a:lnTo>
                  <a:pt x="6544" y="0"/>
                </a:lnTo>
                <a:close/>
              </a:path>
            </a:pathLst>
          </a:custGeom>
          <a:solidFill>
            <a:schemeClr val="l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2">
  <p:cSld name="CUSTOM_7_1">
    <p:spTree>
      <p:nvGrpSpPr>
        <p:cNvPr id="1" name="Shape 441"/>
        <p:cNvGrpSpPr/>
        <p:nvPr/>
      </p:nvGrpSpPr>
      <p:grpSpPr>
        <a:xfrm>
          <a:off x="0" y="0"/>
          <a:ext cx="0" cy="0"/>
          <a:chOff x="0" y="0"/>
          <a:chExt cx="0" cy="0"/>
        </a:xfrm>
      </p:grpSpPr>
      <p:sp>
        <p:nvSpPr>
          <p:cNvPr id="442" name="Google Shape;442;p3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31"/>
          <p:cNvSpPr txBox="1">
            <a:spLocks noGrp="1"/>
          </p:cNvSpPr>
          <p:nvPr>
            <p:ph type="subTitle" idx="1"/>
          </p:nvPr>
        </p:nvSpPr>
        <p:spPr>
          <a:xfrm>
            <a:off x="1002276" y="33443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44" name="Google Shape;444;p31"/>
          <p:cNvSpPr txBox="1">
            <a:spLocks noGrp="1"/>
          </p:cNvSpPr>
          <p:nvPr>
            <p:ph type="title" idx="2"/>
          </p:nvPr>
        </p:nvSpPr>
        <p:spPr>
          <a:xfrm>
            <a:off x="1002275" y="3035738"/>
            <a:ext cx="1859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5" name="Google Shape;445;p31"/>
          <p:cNvSpPr txBox="1">
            <a:spLocks noGrp="1"/>
          </p:cNvSpPr>
          <p:nvPr>
            <p:ph type="subTitle" idx="3"/>
          </p:nvPr>
        </p:nvSpPr>
        <p:spPr>
          <a:xfrm>
            <a:off x="6314181" y="3344375"/>
            <a:ext cx="1859700" cy="69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160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46" name="Google Shape;446;p31"/>
          <p:cNvSpPr txBox="1">
            <a:spLocks noGrp="1"/>
          </p:cNvSpPr>
          <p:nvPr>
            <p:ph type="title" idx="4"/>
          </p:nvPr>
        </p:nvSpPr>
        <p:spPr>
          <a:xfrm>
            <a:off x="6314180" y="3035738"/>
            <a:ext cx="1859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7" name="Google Shape;447;p31"/>
          <p:cNvSpPr txBox="1">
            <a:spLocks noGrp="1"/>
          </p:cNvSpPr>
          <p:nvPr>
            <p:ph type="subTitle" idx="5"/>
          </p:nvPr>
        </p:nvSpPr>
        <p:spPr>
          <a:xfrm>
            <a:off x="3658224" y="3344375"/>
            <a:ext cx="1859700" cy="6987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48" name="Google Shape;448;p31"/>
          <p:cNvSpPr txBox="1">
            <a:spLocks noGrp="1"/>
          </p:cNvSpPr>
          <p:nvPr>
            <p:ph type="title" idx="6"/>
          </p:nvPr>
        </p:nvSpPr>
        <p:spPr>
          <a:xfrm>
            <a:off x="3658222" y="3035738"/>
            <a:ext cx="1859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9" name="Google Shape;449;p31"/>
          <p:cNvSpPr/>
          <p:nvPr/>
        </p:nvSpPr>
        <p:spPr>
          <a:xfrm>
            <a:off x="8568888" y="545698"/>
            <a:ext cx="369074" cy="432505"/>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8623117" y="707696"/>
            <a:ext cx="369074" cy="433245"/>
          </a:xfrm>
          <a:custGeom>
            <a:avLst/>
            <a:gdLst/>
            <a:ahLst/>
            <a:cxnLst/>
            <a:rect l="l" t="t" r="r" b="b"/>
            <a:pathLst>
              <a:path w="7983" h="9371" extrusionOk="0">
                <a:moveTo>
                  <a:pt x="7983" y="0"/>
                </a:moveTo>
                <a:lnTo>
                  <a:pt x="1" y="4132"/>
                </a:lnTo>
                <a:lnTo>
                  <a:pt x="7785" y="9370"/>
                </a:lnTo>
                <a:lnTo>
                  <a:pt x="7983" y="0"/>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262225" y="545700"/>
            <a:ext cx="443811" cy="471900"/>
          </a:xfrm>
          <a:custGeom>
            <a:avLst/>
            <a:gdLst/>
            <a:ahLst/>
            <a:cxnLst/>
            <a:rect l="l" t="t" r="r" b="b"/>
            <a:pathLst>
              <a:path w="8611" h="9156" extrusionOk="0">
                <a:moveTo>
                  <a:pt x="6545" y="0"/>
                </a:moveTo>
                <a:lnTo>
                  <a:pt x="1" y="6610"/>
                </a:lnTo>
                <a:lnTo>
                  <a:pt x="8611" y="9155"/>
                </a:lnTo>
                <a:lnTo>
                  <a:pt x="6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304847" y="400051"/>
            <a:ext cx="443811" cy="472776"/>
          </a:xfrm>
          <a:custGeom>
            <a:avLst/>
            <a:gdLst/>
            <a:ahLst/>
            <a:cxnLst/>
            <a:rect l="l" t="t" r="r" b="b"/>
            <a:pathLst>
              <a:path w="8611" h="9173" extrusionOk="0">
                <a:moveTo>
                  <a:pt x="6544" y="0"/>
                </a:moveTo>
                <a:lnTo>
                  <a:pt x="0" y="6693"/>
                </a:lnTo>
                <a:lnTo>
                  <a:pt x="8610" y="9172"/>
                </a:lnTo>
                <a:lnTo>
                  <a:pt x="6544" y="0"/>
                </a:lnTo>
                <a:close/>
              </a:path>
            </a:pathLst>
          </a:custGeom>
          <a:solidFill>
            <a:schemeClr val="accen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1408750" y="3890675"/>
            <a:ext cx="2667000" cy="2667000"/>
          </a:xfrm>
          <a:prstGeom prst="donut">
            <a:avLst>
              <a:gd name="adj" fmla="val 1451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rot="5400000">
            <a:off x="7379219" y="4603088"/>
            <a:ext cx="48934" cy="49754"/>
          </a:xfrm>
          <a:custGeom>
            <a:avLst/>
            <a:gdLst/>
            <a:ahLst/>
            <a:cxnLst/>
            <a:rect l="l" t="t" r="r" b="b"/>
            <a:pathLst>
              <a:path w="960" h="976" extrusionOk="0">
                <a:moveTo>
                  <a:pt x="480" y="1"/>
                </a:moveTo>
                <a:cubicBezTo>
                  <a:pt x="199" y="1"/>
                  <a:pt x="1" y="216"/>
                  <a:pt x="1" y="480"/>
                </a:cubicBezTo>
                <a:cubicBezTo>
                  <a:pt x="1" y="761"/>
                  <a:pt x="199" y="976"/>
                  <a:pt x="480" y="976"/>
                </a:cubicBezTo>
                <a:cubicBezTo>
                  <a:pt x="744" y="976"/>
                  <a:pt x="959" y="761"/>
                  <a:pt x="959" y="480"/>
                </a:cubicBezTo>
                <a:cubicBezTo>
                  <a:pt x="959" y="216"/>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rot="5400000">
            <a:off x="7378785" y="4725652"/>
            <a:ext cx="49800" cy="49754"/>
          </a:xfrm>
          <a:custGeom>
            <a:avLst/>
            <a:gdLst/>
            <a:ahLst/>
            <a:cxnLst/>
            <a:rect l="l" t="t" r="r" b="b"/>
            <a:pathLst>
              <a:path w="977" h="976" extrusionOk="0">
                <a:moveTo>
                  <a:pt x="497" y="1"/>
                </a:moveTo>
                <a:cubicBezTo>
                  <a:pt x="216" y="1"/>
                  <a:pt x="1" y="216"/>
                  <a:pt x="1" y="480"/>
                </a:cubicBezTo>
                <a:cubicBezTo>
                  <a:pt x="1" y="761"/>
                  <a:pt x="216" y="976"/>
                  <a:pt x="497" y="976"/>
                </a:cubicBezTo>
                <a:cubicBezTo>
                  <a:pt x="761" y="976"/>
                  <a:pt x="976" y="761"/>
                  <a:pt x="976" y="480"/>
                </a:cubicBezTo>
                <a:cubicBezTo>
                  <a:pt x="976" y="216"/>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rot="5400000">
            <a:off x="7378811" y="4848624"/>
            <a:ext cx="49749" cy="49754"/>
          </a:xfrm>
          <a:custGeom>
            <a:avLst/>
            <a:gdLst/>
            <a:ahLst/>
            <a:cxnLst/>
            <a:rect l="l" t="t" r="r" b="b"/>
            <a:pathLst>
              <a:path w="976" h="976" extrusionOk="0">
                <a:moveTo>
                  <a:pt x="480" y="1"/>
                </a:moveTo>
                <a:cubicBezTo>
                  <a:pt x="216" y="1"/>
                  <a:pt x="1" y="216"/>
                  <a:pt x="1" y="480"/>
                </a:cubicBezTo>
                <a:cubicBezTo>
                  <a:pt x="1" y="761"/>
                  <a:pt x="216" y="976"/>
                  <a:pt x="480" y="976"/>
                </a:cubicBezTo>
                <a:cubicBezTo>
                  <a:pt x="761" y="976"/>
                  <a:pt x="976" y="761"/>
                  <a:pt x="976" y="480"/>
                </a:cubicBezTo>
                <a:cubicBezTo>
                  <a:pt x="976" y="216"/>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rot="5400000">
            <a:off x="7219558" y="4601813"/>
            <a:ext cx="48934" cy="52303"/>
          </a:xfrm>
          <a:custGeom>
            <a:avLst/>
            <a:gdLst/>
            <a:ahLst/>
            <a:cxnLst/>
            <a:rect l="l" t="t" r="r" b="b"/>
            <a:pathLst>
              <a:path w="960" h="1026" extrusionOk="0">
                <a:moveTo>
                  <a:pt x="480" y="1"/>
                </a:moveTo>
                <a:cubicBezTo>
                  <a:pt x="199" y="1"/>
                  <a:pt x="1" y="199"/>
                  <a:pt x="1" y="480"/>
                </a:cubicBezTo>
                <a:cubicBezTo>
                  <a:pt x="1" y="761"/>
                  <a:pt x="199" y="1025"/>
                  <a:pt x="480" y="1025"/>
                </a:cubicBezTo>
                <a:cubicBezTo>
                  <a:pt x="744" y="1025"/>
                  <a:pt x="959" y="761"/>
                  <a:pt x="959" y="480"/>
                </a:cubicBezTo>
                <a:cubicBezTo>
                  <a:pt x="959" y="199"/>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rot="5400000">
            <a:off x="7219125" y="4724378"/>
            <a:ext cx="49800" cy="52303"/>
          </a:xfrm>
          <a:custGeom>
            <a:avLst/>
            <a:gdLst/>
            <a:ahLst/>
            <a:cxnLst/>
            <a:rect l="l" t="t" r="r" b="b"/>
            <a:pathLst>
              <a:path w="977" h="1026" extrusionOk="0">
                <a:moveTo>
                  <a:pt x="497" y="1"/>
                </a:moveTo>
                <a:cubicBezTo>
                  <a:pt x="216" y="1"/>
                  <a:pt x="1" y="199"/>
                  <a:pt x="1" y="480"/>
                </a:cubicBezTo>
                <a:cubicBezTo>
                  <a:pt x="1" y="761"/>
                  <a:pt x="216" y="1025"/>
                  <a:pt x="497" y="1025"/>
                </a:cubicBezTo>
                <a:cubicBezTo>
                  <a:pt x="761" y="1025"/>
                  <a:pt x="976" y="761"/>
                  <a:pt x="976" y="480"/>
                </a:cubicBezTo>
                <a:cubicBezTo>
                  <a:pt x="976" y="199"/>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rot="5400000">
            <a:off x="7219150" y="4847350"/>
            <a:ext cx="49749" cy="52303"/>
          </a:xfrm>
          <a:custGeom>
            <a:avLst/>
            <a:gdLst/>
            <a:ahLst/>
            <a:cxnLst/>
            <a:rect l="l" t="t" r="r" b="b"/>
            <a:pathLst>
              <a:path w="976" h="1026" extrusionOk="0">
                <a:moveTo>
                  <a:pt x="480" y="1"/>
                </a:moveTo>
                <a:cubicBezTo>
                  <a:pt x="216" y="1"/>
                  <a:pt x="1" y="199"/>
                  <a:pt x="1" y="480"/>
                </a:cubicBezTo>
                <a:cubicBezTo>
                  <a:pt x="1" y="761"/>
                  <a:pt x="216" y="1025"/>
                  <a:pt x="480" y="1025"/>
                </a:cubicBezTo>
                <a:cubicBezTo>
                  <a:pt x="761" y="1025"/>
                  <a:pt x="976" y="761"/>
                  <a:pt x="976" y="480"/>
                </a:cubicBezTo>
                <a:cubicBezTo>
                  <a:pt x="976" y="199"/>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rot="5400000">
            <a:off x="7059897" y="4603088"/>
            <a:ext cx="48934" cy="49754"/>
          </a:xfrm>
          <a:custGeom>
            <a:avLst/>
            <a:gdLst/>
            <a:ahLst/>
            <a:cxnLst/>
            <a:rect l="l" t="t" r="r" b="b"/>
            <a:pathLst>
              <a:path w="960" h="976" extrusionOk="0">
                <a:moveTo>
                  <a:pt x="480" y="0"/>
                </a:moveTo>
                <a:cubicBezTo>
                  <a:pt x="199" y="0"/>
                  <a:pt x="1" y="215"/>
                  <a:pt x="1" y="496"/>
                </a:cubicBezTo>
                <a:cubicBezTo>
                  <a:pt x="1" y="760"/>
                  <a:pt x="199" y="975"/>
                  <a:pt x="480" y="975"/>
                </a:cubicBezTo>
                <a:cubicBezTo>
                  <a:pt x="744" y="975"/>
                  <a:pt x="959" y="760"/>
                  <a:pt x="959" y="496"/>
                </a:cubicBezTo>
                <a:cubicBezTo>
                  <a:pt x="959" y="215"/>
                  <a:pt x="744"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rot="5400000">
            <a:off x="7059464" y="4725652"/>
            <a:ext cx="49800" cy="49754"/>
          </a:xfrm>
          <a:custGeom>
            <a:avLst/>
            <a:gdLst/>
            <a:ahLst/>
            <a:cxnLst/>
            <a:rect l="l" t="t" r="r" b="b"/>
            <a:pathLst>
              <a:path w="977" h="976" extrusionOk="0">
                <a:moveTo>
                  <a:pt x="497" y="0"/>
                </a:moveTo>
                <a:cubicBezTo>
                  <a:pt x="216" y="0"/>
                  <a:pt x="1" y="215"/>
                  <a:pt x="1" y="496"/>
                </a:cubicBezTo>
                <a:cubicBezTo>
                  <a:pt x="1" y="760"/>
                  <a:pt x="216" y="975"/>
                  <a:pt x="497" y="975"/>
                </a:cubicBezTo>
                <a:cubicBezTo>
                  <a:pt x="761" y="975"/>
                  <a:pt x="976" y="760"/>
                  <a:pt x="976" y="496"/>
                </a:cubicBezTo>
                <a:cubicBezTo>
                  <a:pt x="976" y="215"/>
                  <a:pt x="761" y="0"/>
                  <a:pt x="49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rot="5400000">
            <a:off x="7059490" y="4848624"/>
            <a:ext cx="49749" cy="49754"/>
          </a:xfrm>
          <a:custGeom>
            <a:avLst/>
            <a:gdLst/>
            <a:ahLst/>
            <a:cxnLst/>
            <a:rect l="l" t="t" r="r" b="b"/>
            <a:pathLst>
              <a:path w="976" h="976" extrusionOk="0">
                <a:moveTo>
                  <a:pt x="480" y="0"/>
                </a:moveTo>
                <a:cubicBezTo>
                  <a:pt x="216" y="0"/>
                  <a:pt x="1" y="215"/>
                  <a:pt x="1" y="496"/>
                </a:cubicBezTo>
                <a:cubicBezTo>
                  <a:pt x="1" y="760"/>
                  <a:pt x="216" y="975"/>
                  <a:pt x="480" y="975"/>
                </a:cubicBezTo>
                <a:cubicBezTo>
                  <a:pt x="761" y="975"/>
                  <a:pt x="976" y="760"/>
                  <a:pt x="976" y="496"/>
                </a:cubicBezTo>
                <a:cubicBezTo>
                  <a:pt x="976" y="215"/>
                  <a:pt x="761"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rot="-335411">
            <a:off x="8610391" y="1292210"/>
            <a:ext cx="127994" cy="123716"/>
          </a:xfrm>
          <a:custGeom>
            <a:avLst/>
            <a:gdLst/>
            <a:ahLst/>
            <a:cxnLst/>
            <a:rect l="l" t="t" r="r" b="b"/>
            <a:pathLst>
              <a:path w="2480" h="2397" fill="none" extrusionOk="0">
                <a:moveTo>
                  <a:pt x="2479" y="0"/>
                </a:moveTo>
                <a:lnTo>
                  <a:pt x="66" y="0"/>
                </a:lnTo>
                <a:lnTo>
                  <a:pt x="0" y="2397"/>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rot="-335411">
            <a:off x="8691313" y="1359022"/>
            <a:ext cx="124588" cy="121136"/>
          </a:xfrm>
          <a:custGeom>
            <a:avLst/>
            <a:gdLst/>
            <a:ahLst/>
            <a:cxnLst/>
            <a:rect l="l" t="t" r="r" b="b"/>
            <a:pathLst>
              <a:path w="2414" h="2347" fill="none" extrusionOk="0">
                <a:moveTo>
                  <a:pt x="2414" y="0"/>
                </a:moveTo>
                <a:lnTo>
                  <a:pt x="1" y="0"/>
                </a:lnTo>
                <a:lnTo>
                  <a:pt x="1" y="2347"/>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rot="-335411">
            <a:off x="8768680" y="1422547"/>
            <a:ext cx="124588" cy="121187"/>
          </a:xfrm>
          <a:custGeom>
            <a:avLst/>
            <a:gdLst/>
            <a:ahLst/>
            <a:cxnLst/>
            <a:rect l="l" t="t" r="r" b="b"/>
            <a:pathLst>
              <a:path w="2414" h="2348" fill="none" extrusionOk="0">
                <a:moveTo>
                  <a:pt x="2413" y="1"/>
                </a:moveTo>
                <a:lnTo>
                  <a:pt x="1" y="1"/>
                </a:lnTo>
                <a:lnTo>
                  <a:pt x="1" y="2347"/>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rot="-335411">
            <a:off x="8847109" y="1486691"/>
            <a:ext cx="127994" cy="124594"/>
          </a:xfrm>
          <a:custGeom>
            <a:avLst/>
            <a:gdLst/>
            <a:ahLst/>
            <a:cxnLst/>
            <a:rect l="l" t="t" r="r" b="b"/>
            <a:pathLst>
              <a:path w="2480" h="2414" fill="none" extrusionOk="0">
                <a:moveTo>
                  <a:pt x="2480" y="1"/>
                </a:moveTo>
                <a:lnTo>
                  <a:pt x="1" y="1"/>
                </a:lnTo>
                <a:lnTo>
                  <a:pt x="1" y="2414"/>
                </a:lnTo>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770250" y="2329047"/>
            <a:ext cx="1227600" cy="1227600"/>
          </a:xfrm>
          <a:prstGeom prst="donut">
            <a:avLst>
              <a:gd name="adj" fmla="val 44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8572725" y="3621022"/>
            <a:ext cx="1227600" cy="1227600"/>
          </a:xfrm>
          <a:prstGeom prst="donut">
            <a:avLst>
              <a:gd name="adj" fmla="val 4491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8338275" y="4310750"/>
            <a:ext cx="1696500" cy="1696500"/>
          </a:xfrm>
          <a:prstGeom prst="donut">
            <a:avLst>
              <a:gd name="adj" fmla="val 83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subTitle" idx="1"/>
          </p:nvPr>
        </p:nvSpPr>
        <p:spPr>
          <a:xfrm>
            <a:off x="1368152" y="28367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 name="Google Shape;49;p5"/>
          <p:cNvSpPr txBox="1">
            <a:spLocks noGrp="1"/>
          </p:cNvSpPr>
          <p:nvPr>
            <p:ph type="title" idx="2"/>
          </p:nvPr>
        </p:nvSpPr>
        <p:spPr>
          <a:xfrm>
            <a:off x="1368150" y="2532300"/>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0" name="Google Shape;50;p5"/>
          <p:cNvSpPr txBox="1">
            <a:spLocks noGrp="1"/>
          </p:cNvSpPr>
          <p:nvPr>
            <p:ph type="subTitle" idx="3"/>
          </p:nvPr>
        </p:nvSpPr>
        <p:spPr>
          <a:xfrm>
            <a:off x="5220152" y="28367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160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1" name="Google Shape;51;p5"/>
          <p:cNvSpPr txBox="1">
            <a:spLocks noGrp="1"/>
          </p:cNvSpPr>
          <p:nvPr>
            <p:ph type="title" idx="4"/>
          </p:nvPr>
        </p:nvSpPr>
        <p:spPr>
          <a:xfrm>
            <a:off x="5220150" y="2532300"/>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2" name="Google Shape;52;p5"/>
          <p:cNvSpPr/>
          <p:nvPr/>
        </p:nvSpPr>
        <p:spPr>
          <a:xfrm>
            <a:off x="215425" y="163250"/>
            <a:ext cx="504582" cy="504545"/>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603125" y="4112550"/>
            <a:ext cx="2667000" cy="2667000"/>
          </a:xfrm>
          <a:prstGeom prst="donut">
            <a:avLst>
              <a:gd name="adj" fmla="val 895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rot="-5690121">
            <a:off x="8527606" y="441648"/>
            <a:ext cx="476799" cy="477622"/>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1189797">
            <a:off x="8349666" y="380761"/>
            <a:ext cx="191796" cy="192106"/>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8507950" y="4194250"/>
            <a:ext cx="58169" cy="59136"/>
          </a:xfrm>
          <a:custGeom>
            <a:avLst/>
            <a:gdLst/>
            <a:ahLst/>
            <a:cxnLst/>
            <a:rect l="l" t="t" r="r" b="b"/>
            <a:pathLst>
              <a:path w="960" h="976" extrusionOk="0">
                <a:moveTo>
                  <a:pt x="480" y="1"/>
                </a:moveTo>
                <a:cubicBezTo>
                  <a:pt x="199" y="1"/>
                  <a:pt x="1" y="216"/>
                  <a:pt x="1" y="480"/>
                </a:cubicBezTo>
                <a:cubicBezTo>
                  <a:pt x="1" y="761"/>
                  <a:pt x="199" y="976"/>
                  <a:pt x="480" y="976"/>
                </a:cubicBezTo>
                <a:cubicBezTo>
                  <a:pt x="744" y="976"/>
                  <a:pt x="959" y="761"/>
                  <a:pt x="959" y="480"/>
                </a:cubicBezTo>
                <a:cubicBezTo>
                  <a:pt x="959" y="216"/>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8653129" y="4194250"/>
            <a:ext cx="59199" cy="59136"/>
          </a:xfrm>
          <a:custGeom>
            <a:avLst/>
            <a:gdLst/>
            <a:ahLst/>
            <a:cxnLst/>
            <a:rect l="l" t="t" r="r" b="b"/>
            <a:pathLst>
              <a:path w="977" h="976" extrusionOk="0">
                <a:moveTo>
                  <a:pt x="497" y="1"/>
                </a:moveTo>
                <a:cubicBezTo>
                  <a:pt x="216" y="1"/>
                  <a:pt x="1" y="216"/>
                  <a:pt x="1" y="480"/>
                </a:cubicBezTo>
                <a:cubicBezTo>
                  <a:pt x="1" y="761"/>
                  <a:pt x="216" y="976"/>
                  <a:pt x="497" y="976"/>
                </a:cubicBezTo>
                <a:cubicBezTo>
                  <a:pt x="761" y="976"/>
                  <a:pt x="976" y="761"/>
                  <a:pt x="976" y="480"/>
                </a:cubicBezTo>
                <a:cubicBezTo>
                  <a:pt x="976" y="216"/>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8799337" y="4194250"/>
            <a:ext cx="59138" cy="59136"/>
          </a:xfrm>
          <a:custGeom>
            <a:avLst/>
            <a:gdLst/>
            <a:ahLst/>
            <a:cxnLst/>
            <a:rect l="l" t="t" r="r" b="b"/>
            <a:pathLst>
              <a:path w="976" h="976" extrusionOk="0">
                <a:moveTo>
                  <a:pt x="480" y="1"/>
                </a:moveTo>
                <a:cubicBezTo>
                  <a:pt x="216" y="1"/>
                  <a:pt x="1" y="216"/>
                  <a:pt x="1" y="480"/>
                </a:cubicBezTo>
                <a:cubicBezTo>
                  <a:pt x="1" y="761"/>
                  <a:pt x="216" y="976"/>
                  <a:pt x="480" y="976"/>
                </a:cubicBezTo>
                <a:cubicBezTo>
                  <a:pt x="761" y="976"/>
                  <a:pt x="976" y="761"/>
                  <a:pt x="976" y="480"/>
                </a:cubicBezTo>
                <a:cubicBezTo>
                  <a:pt x="976" y="216"/>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8507950" y="4382505"/>
            <a:ext cx="58169" cy="62165"/>
          </a:xfrm>
          <a:custGeom>
            <a:avLst/>
            <a:gdLst/>
            <a:ahLst/>
            <a:cxnLst/>
            <a:rect l="l" t="t" r="r" b="b"/>
            <a:pathLst>
              <a:path w="960" h="1026" extrusionOk="0">
                <a:moveTo>
                  <a:pt x="480" y="1"/>
                </a:moveTo>
                <a:cubicBezTo>
                  <a:pt x="199" y="1"/>
                  <a:pt x="1" y="199"/>
                  <a:pt x="1" y="480"/>
                </a:cubicBezTo>
                <a:cubicBezTo>
                  <a:pt x="1" y="761"/>
                  <a:pt x="199" y="1025"/>
                  <a:pt x="480" y="1025"/>
                </a:cubicBezTo>
                <a:cubicBezTo>
                  <a:pt x="744" y="1025"/>
                  <a:pt x="959" y="761"/>
                  <a:pt x="959" y="480"/>
                </a:cubicBezTo>
                <a:cubicBezTo>
                  <a:pt x="959" y="199"/>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653129" y="4382505"/>
            <a:ext cx="59199" cy="62165"/>
          </a:xfrm>
          <a:custGeom>
            <a:avLst/>
            <a:gdLst/>
            <a:ahLst/>
            <a:cxnLst/>
            <a:rect l="l" t="t" r="r" b="b"/>
            <a:pathLst>
              <a:path w="977" h="1026" extrusionOk="0">
                <a:moveTo>
                  <a:pt x="497" y="1"/>
                </a:moveTo>
                <a:cubicBezTo>
                  <a:pt x="216" y="1"/>
                  <a:pt x="1" y="199"/>
                  <a:pt x="1" y="480"/>
                </a:cubicBezTo>
                <a:cubicBezTo>
                  <a:pt x="1" y="761"/>
                  <a:pt x="216" y="1025"/>
                  <a:pt x="497" y="1025"/>
                </a:cubicBezTo>
                <a:cubicBezTo>
                  <a:pt x="761" y="1025"/>
                  <a:pt x="976" y="761"/>
                  <a:pt x="976" y="480"/>
                </a:cubicBezTo>
                <a:cubicBezTo>
                  <a:pt x="976" y="199"/>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8799337" y="4382505"/>
            <a:ext cx="59138" cy="62165"/>
          </a:xfrm>
          <a:custGeom>
            <a:avLst/>
            <a:gdLst/>
            <a:ahLst/>
            <a:cxnLst/>
            <a:rect l="l" t="t" r="r" b="b"/>
            <a:pathLst>
              <a:path w="976" h="1026" extrusionOk="0">
                <a:moveTo>
                  <a:pt x="480" y="1"/>
                </a:moveTo>
                <a:cubicBezTo>
                  <a:pt x="216" y="1"/>
                  <a:pt x="1" y="199"/>
                  <a:pt x="1" y="480"/>
                </a:cubicBezTo>
                <a:cubicBezTo>
                  <a:pt x="1" y="761"/>
                  <a:pt x="216" y="1025"/>
                  <a:pt x="480" y="1025"/>
                </a:cubicBezTo>
                <a:cubicBezTo>
                  <a:pt x="761" y="1025"/>
                  <a:pt x="976" y="761"/>
                  <a:pt x="976" y="480"/>
                </a:cubicBezTo>
                <a:cubicBezTo>
                  <a:pt x="976" y="199"/>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8507950" y="4573789"/>
            <a:ext cx="58169" cy="59136"/>
          </a:xfrm>
          <a:custGeom>
            <a:avLst/>
            <a:gdLst/>
            <a:ahLst/>
            <a:cxnLst/>
            <a:rect l="l" t="t" r="r" b="b"/>
            <a:pathLst>
              <a:path w="960" h="976" extrusionOk="0">
                <a:moveTo>
                  <a:pt x="480" y="0"/>
                </a:moveTo>
                <a:cubicBezTo>
                  <a:pt x="199" y="0"/>
                  <a:pt x="1" y="215"/>
                  <a:pt x="1" y="496"/>
                </a:cubicBezTo>
                <a:cubicBezTo>
                  <a:pt x="1" y="760"/>
                  <a:pt x="199" y="975"/>
                  <a:pt x="480" y="975"/>
                </a:cubicBezTo>
                <a:cubicBezTo>
                  <a:pt x="744" y="975"/>
                  <a:pt x="959" y="760"/>
                  <a:pt x="959" y="496"/>
                </a:cubicBezTo>
                <a:cubicBezTo>
                  <a:pt x="959" y="215"/>
                  <a:pt x="744"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8653129" y="4573789"/>
            <a:ext cx="59199" cy="59136"/>
          </a:xfrm>
          <a:custGeom>
            <a:avLst/>
            <a:gdLst/>
            <a:ahLst/>
            <a:cxnLst/>
            <a:rect l="l" t="t" r="r" b="b"/>
            <a:pathLst>
              <a:path w="977" h="976" extrusionOk="0">
                <a:moveTo>
                  <a:pt x="497" y="0"/>
                </a:moveTo>
                <a:cubicBezTo>
                  <a:pt x="216" y="0"/>
                  <a:pt x="1" y="215"/>
                  <a:pt x="1" y="496"/>
                </a:cubicBezTo>
                <a:cubicBezTo>
                  <a:pt x="1" y="760"/>
                  <a:pt x="216" y="975"/>
                  <a:pt x="497" y="975"/>
                </a:cubicBezTo>
                <a:cubicBezTo>
                  <a:pt x="761" y="975"/>
                  <a:pt x="976" y="760"/>
                  <a:pt x="976" y="496"/>
                </a:cubicBezTo>
                <a:cubicBezTo>
                  <a:pt x="976" y="215"/>
                  <a:pt x="761" y="0"/>
                  <a:pt x="49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8799337" y="4573789"/>
            <a:ext cx="59138" cy="59136"/>
          </a:xfrm>
          <a:custGeom>
            <a:avLst/>
            <a:gdLst/>
            <a:ahLst/>
            <a:cxnLst/>
            <a:rect l="l" t="t" r="r" b="b"/>
            <a:pathLst>
              <a:path w="976" h="976" extrusionOk="0">
                <a:moveTo>
                  <a:pt x="480" y="0"/>
                </a:moveTo>
                <a:cubicBezTo>
                  <a:pt x="216" y="0"/>
                  <a:pt x="1" y="215"/>
                  <a:pt x="1" y="496"/>
                </a:cubicBezTo>
                <a:cubicBezTo>
                  <a:pt x="1" y="760"/>
                  <a:pt x="216" y="975"/>
                  <a:pt x="480" y="975"/>
                </a:cubicBezTo>
                <a:cubicBezTo>
                  <a:pt x="761" y="975"/>
                  <a:pt x="976" y="760"/>
                  <a:pt x="976" y="496"/>
                </a:cubicBezTo>
                <a:cubicBezTo>
                  <a:pt x="976" y="215"/>
                  <a:pt x="761"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603125" y="3086100"/>
            <a:ext cx="1974300" cy="1974300"/>
          </a:xfrm>
          <a:prstGeom prst="donut">
            <a:avLst>
              <a:gd name="adj" fmla="val 39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716929">
            <a:off x="7897454" y="4457141"/>
            <a:ext cx="502682" cy="440324"/>
          </a:xfrm>
          <a:custGeom>
            <a:avLst/>
            <a:gdLst/>
            <a:ahLst/>
            <a:cxnLst/>
            <a:rect l="l" t="t" r="r" b="b"/>
            <a:pathLst>
              <a:path w="10528" h="9222" extrusionOk="0">
                <a:moveTo>
                  <a:pt x="1" y="0"/>
                </a:moveTo>
                <a:lnTo>
                  <a:pt x="4132" y="9222"/>
                </a:lnTo>
                <a:lnTo>
                  <a:pt x="10528" y="827"/>
                </a:lnTo>
                <a:lnTo>
                  <a:pt x="1" y="0"/>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716929">
            <a:off x="7813266" y="4583147"/>
            <a:ext cx="503494" cy="441136"/>
          </a:xfrm>
          <a:custGeom>
            <a:avLst/>
            <a:gdLst/>
            <a:ahLst/>
            <a:cxnLst/>
            <a:rect l="l" t="t" r="r" b="b"/>
            <a:pathLst>
              <a:path w="10545" h="9239" extrusionOk="0">
                <a:moveTo>
                  <a:pt x="1" y="1"/>
                </a:moveTo>
                <a:lnTo>
                  <a:pt x="4198" y="9239"/>
                </a:lnTo>
                <a:lnTo>
                  <a:pt x="10544" y="761"/>
                </a:lnTo>
                <a:lnTo>
                  <a:pt x="1" y="1"/>
                </a:lnTo>
                <a:close/>
              </a:path>
            </a:pathLst>
          </a:custGeom>
          <a:solidFill>
            <a:srgbClr val="FBE994"/>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470"/>
        <p:cNvGrpSpPr/>
        <p:nvPr/>
      </p:nvGrpSpPr>
      <p:grpSpPr>
        <a:xfrm>
          <a:off x="0" y="0"/>
          <a:ext cx="0" cy="0"/>
          <a:chOff x="0" y="0"/>
          <a:chExt cx="0" cy="0"/>
        </a:xfrm>
      </p:grpSpPr>
      <p:sp>
        <p:nvSpPr>
          <p:cNvPr id="471" name="Google Shape;471;p32"/>
          <p:cNvSpPr txBox="1">
            <a:spLocks noGrp="1"/>
          </p:cNvSpPr>
          <p:nvPr>
            <p:ph type="subTitle" idx="1"/>
          </p:nvPr>
        </p:nvSpPr>
        <p:spPr>
          <a:xfrm>
            <a:off x="3947275" y="1722575"/>
            <a:ext cx="38520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2" name="Google Shape;472;p32"/>
          <p:cNvSpPr txBox="1">
            <a:spLocks noGrp="1"/>
          </p:cNvSpPr>
          <p:nvPr>
            <p:ph type="ctrTitle"/>
          </p:nvPr>
        </p:nvSpPr>
        <p:spPr>
          <a:xfrm flipH="1">
            <a:off x="3953625" y="887075"/>
            <a:ext cx="38520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73" name="Google Shape;473;p32"/>
          <p:cNvSpPr txBox="1"/>
          <p:nvPr/>
        </p:nvSpPr>
        <p:spPr>
          <a:xfrm>
            <a:off x="4315363" y="3578700"/>
            <a:ext cx="3115800" cy="7287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 sz="1100">
                <a:solidFill>
                  <a:schemeClr val="dk2"/>
                </a:solidFill>
                <a:latin typeface="Open Sans"/>
                <a:ea typeface="Open Sans"/>
                <a:cs typeface="Open Sans"/>
                <a:sym typeface="Open Sans"/>
              </a:rPr>
              <a:t>CREDITS: This presentation template was created by </a:t>
            </a:r>
            <a:r>
              <a:rPr lang="en" sz="1100" b="1">
                <a:solidFill>
                  <a:schemeClr val="dk2"/>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b="1">
                <a:solidFill>
                  <a:schemeClr val="dk2"/>
                </a:solidFill>
                <a:latin typeface="Open Sans"/>
                <a:ea typeface="Open Sans"/>
                <a:cs typeface="Open Sans"/>
                <a:sym typeface="Open Sans"/>
              </a:rPr>
              <a:t>,</a:t>
            </a:r>
            <a:r>
              <a:rPr lang="en" sz="1100">
                <a:solidFill>
                  <a:schemeClr val="dk2"/>
                </a:solidFill>
                <a:latin typeface="Open Sans"/>
                <a:ea typeface="Open Sans"/>
                <a:cs typeface="Open Sans"/>
                <a:sym typeface="Open Sans"/>
              </a:rPr>
              <a:t> including icons by </a:t>
            </a:r>
            <a:r>
              <a:rPr lang="en" sz="1100" b="1">
                <a:solidFill>
                  <a:schemeClr val="dk2"/>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dk2"/>
                </a:solidFill>
                <a:latin typeface="Open Sans"/>
                <a:ea typeface="Open Sans"/>
                <a:cs typeface="Open Sans"/>
                <a:sym typeface="Open Sans"/>
              </a:rPr>
              <a:t>, infographics &amp; images by </a:t>
            </a:r>
            <a:r>
              <a:rPr lang="en" sz="1100" b="1">
                <a:solidFill>
                  <a:schemeClr val="dk2"/>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100">
                <a:solidFill>
                  <a:schemeClr val="dk2"/>
                </a:solidFill>
                <a:latin typeface="Open Sans"/>
                <a:ea typeface="Open Sans"/>
                <a:cs typeface="Open Sans"/>
                <a:sym typeface="Open Sans"/>
              </a:rPr>
              <a:t> </a:t>
            </a:r>
            <a:endParaRPr sz="1100">
              <a:solidFill>
                <a:schemeClr val="dk2"/>
              </a:solidFill>
              <a:latin typeface="Open Sans"/>
              <a:ea typeface="Open Sans"/>
              <a:cs typeface="Open Sans"/>
              <a:sym typeface="Open Sans"/>
            </a:endParaRPr>
          </a:p>
        </p:txBody>
      </p:sp>
      <p:sp>
        <p:nvSpPr>
          <p:cNvPr id="474" name="Google Shape;474;p32"/>
          <p:cNvSpPr/>
          <p:nvPr/>
        </p:nvSpPr>
        <p:spPr>
          <a:xfrm>
            <a:off x="8271200" y="342300"/>
            <a:ext cx="1723800" cy="1723800"/>
          </a:xfrm>
          <a:prstGeom prst="donut">
            <a:avLst>
              <a:gd name="adj" fmla="val 895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2591575" y="4554850"/>
            <a:ext cx="1723800" cy="1723800"/>
          </a:xfrm>
          <a:prstGeom prst="donut">
            <a:avLst>
              <a:gd name="adj" fmla="val 895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rot="10800000">
            <a:off x="8075222" y="4162398"/>
            <a:ext cx="697571" cy="697489"/>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flipH="1">
            <a:off x="3574041" y="4162403"/>
            <a:ext cx="277976" cy="277949"/>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flipH="1">
            <a:off x="8324395" y="2717738"/>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flipH="1">
            <a:off x="8271191" y="2876669"/>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900775" y="-931000"/>
            <a:ext cx="1723800" cy="1723800"/>
          </a:xfrm>
          <a:prstGeom prst="donut">
            <a:avLst>
              <a:gd name="adj" fmla="val 895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7251529" y="248013"/>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7304733" y="406944"/>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2">
    <p:bg>
      <p:bgPr>
        <a:solidFill>
          <a:schemeClr val="accent4"/>
        </a:solidFill>
        <a:effectLst/>
      </p:bgPr>
    </p:bg>
    <p:spTree>
      <p:nvGrpSpPr>
        <p:cNvPr id="1" name="Shape 483"/>
        <p:cNvGrpSpPr/>
        <p:nvPr/>
      </p:nvGrpSpPr>
      <p:grpSpPr>
        <a:xfrm>
          <a:off x="0" y="0"/>
          <a:ext cx="0" cy="0"/>
          <a:chOff x="0" y="0"/>
          <a:chExt cx="0" cy="0"/>
        </a:xfrm>
      </p:grpSpPr>
      <p:sp>
        <p:nvSpPr>
          <p:cNvPr id="484" name="Google Shape;484;p33"/>
          <p:cNvSpPr/>
          <p:nvPr/>
        </p:nvSpPr>
        <p:spPr>
          <a:xfrm rot="10800000" flipH="1">
            <a:off x="7430875" y="3766271"/>
            <a:ext cx="3280028" cy="3295582"/>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rot="10800000" flipH="1">
            <a:off x="7914746" y="456200"/>
            <a:ext cx="296667" cy="296644"/>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rot="10800000" flipH="1">
            <a:off x="8524203" y="1404655"/>
            <a:ext cx="339775" cy="328755"/>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rot="10800000" flipH="1">
            <a:off x="7430876" y="3532015"/>
            <a:ext cx="644592" cy="644538"/>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rot="10800000" flipH="1">
            <a:off x="-1328825" y="3637328"/>
            <a:ext cx="2667000" cy="2667000"/>
          </a:xfrm>
          <a:prstGeom prst="donut">
            <a:avLst>
              <a:gd name="adj" fmla="val 27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rot="10800000" flipH="1">
            <a:off x="310416" y="2366953"/>
            <a:ext cx="409596" cy="40959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rot="10800000" flipH="1">
            <a:off x="1221950" y="4664157"/>
            <a:ext cx="641535" cy="429219"/>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rot="10800000" flipH="1">
            <a:off x="512354" y="781808"/>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rot="10800000" flipH="1">
            <a:off x="565558" y="622151"/>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rot="5845775" flipH="1">
            <a:off x="5665185" y="4131019"/>
            <a:ext cx="1020232" cy="1679610"/>
          </a:xfrm>
          <a:custGeom>
            <a:avLst/>
            <a:gdLst/>
            <a:ahLst/>
            <a:cxnLst/>
            <a:rect l="l" t="t" r="r" b="b"/>
            <a:pathLst>
              <a:path w="6678" h="10994" extrusionOk="0">
                <a:moveTo>
                  <a:pt x="1521" y="1"/>
                </a:moveTo>
                <a:lnTo>
                  <a:pt x="1" y="10941"/>
                </a:lnTo>
                <a:cubicBezTo>
                  <a:pt x="254" y="10976"/>
                  <a:pt x="506" y="10994"/>
                  <a:pt x="756" y="10994"/>
                </a:cubicBezTo>
                <a:cubicBezTo>
                  <a:pt x="3425" y="10994"/>
                  <a:pt x="5820" y="9030"/>
                  <a:pt x="6198" y="6264"/>
                </a:cubicBezTo>
                <a:cubicBezTo>
                  <a:pt x="6677" y="3223"/>
                  <a:pt x="4545" y="414"/>
                  <a:pt x="1521" y="1"/>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rot="10800000" flipH="1">
            <a:off x="2289225" y="4868380"/>
            <a:ext cx="862604" cy="862772"/>
          </a:xfrm>
          <a:custGeom>
            <a:avLst/>
            <a:gdLst/>
            <a:ahLst/>
            <a:cxnLst/>
            <a:rect l="l" t="t" r="r" b="b"/>
            <a:pathLst>
              <a:path w="5586" h="5587" extrusionOk="0">
                <a:moveTo>
                  <a:pt x="2760" y="1"/>
                </a:moveTo>
                <a:cubicBezTo>
                  <a:pt x="1240" y="1"/>
                  <a:pt x="0" y="1240"/>
                  <a:pt x="0" y="2827"/>
                </a:cubicBezTo>
                <a:cubicBezTo>
                  <a:pt x="0" y="4347"/>
                  <a:pt x="1240" y="5586"/>
                  <a:pt x="2760" y="5586"/>
                </a:cubicBezTo>
                <a:cubicBezTo>
                  <a:pt x="4346" y="5586"/>
                  <a:pt x="5586" y="4347"/>
                  <a:pt x="5586" y="2827"/>
                </a:cubicBezTo>
                <a:cubicBezTo>
                  <a:pt x="5586" y="1240"/>
                  <a:pt x="4346"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2_1">
    <p:bg>
      <p:bgPr>
        <a:solidFill>
          <a:schemeClr val="accent4"/>
        </a:solidFill>
        <a:effectLst/>
      </p:bgPr>
    </p:bg>
    <p:spTree>
      <p:nvGrpSpPr>
        <p:cNvPr id="1" name="Shape 495"/>
        <p:cNvGrpSpPr/>
        <p:nvPr/>
      </p:nvGrpSpPr>
      <p:grpSpPr>
        <a:xfrm>
          <a:off x="0" y="0"/>
          <a:ext cx="0" cy="0"/>
          <a:chOff x="0" y="0"/>
          <a:chExt cx="0" cy="0"/>
        </a:xfrm>
      </p:grpSpPr>
      <p:sp>
        <p:nvSpPr>
          <p:cNvPr id="496" name="Google Shape;496;p34"/>
          <p:cNvSpPr/>
          <p:nvPr/>
        </p:nvSpPr>
        <p:spPr>
          <a:xfrm>
            <a:off x="211901" y="3840521"/>
            <a:ext cx="337134" cy="337112"/>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714662" y="4588932"/>
            <a:ext cx="386112" cy="373590"/>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549020" y="264500"/>
            <a:ext cx="465464" cy="465464"/>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884950" y="3351475"/>
            <a:ext cx="180000" cy="18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290484" y="992075"/>
            <a:ext cx="309600" cy="30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rot="-5400000">
            <a:off x="7976566" y="4484336"/>
            <a:ext cx="641535" cy="429219"/>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rot="-5400000">
            <a:off x="8476837" y="3373554"/>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rot="-5400000">
            <a:off x="8636131" y="3319988"/>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rot="10800000" flipH="1">
            <a:off x="8004345" y="159975"/>
            <a:ext cx="682978" cy="684107"/>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rot="6300171" flipH="1">
            <a:off x="8537832" y="797180"/>
            <a:ext cx="274723" cy="275185"/>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rot="10800000" flipH="1">
            <a:off x="8430445" y="2284681"/>
            <a:ext cx="383284" cy="449157"/>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rot="10800000" flipH="1">
            <a:off x="8486765" y="2115678"/>
            <a:ext cx="383284" cy="449925"/>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4"/>
          <p:cNvSpPr/>
          <p:nvPr/>
        </p:nvSpPr>
        <p:spPr>
          <a:xfrm rot="-2042780" flipH="1">
            <a:off x="344012" y="1842677"/>
            <a:ext cx="335756" cy="294093"/>
          </a:xfrm>
          <a:custGeom>
            <a:avLst/>
            <a:gdLst/>
            <a:ahLst/>
            <a:cxnLst/>
            <a:rect l="l" t="t" r="r" b="b"/>
            <a:pathLst>
              <a:path w="10528" h="9222" extrusionOk="0">
                <a:moveTo>
                  <a:pt x="1" y="0"/>
                </a:moveTo>
                <a:lnTo>
                  <a:pt x="4132" y="9222"/>
                </a:lnTo>
                <a:lnTo>
                  <a:pt x="10528" y="8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4"/>
          <p:cNvSpPr/>
          <p:nvPr/>
        </p:nvSpPr>
        <p:spPr>
          <a:xfrm rot="-2042780" flipH="1">
            <a:off x="407439" y="1921159"/>
            <a:ext cx="336298" cy="294635"/>
          </a:xfrm>
          <a:custGeom>
            <a:avLst/>
            <a:gdLst/>
            <a:ahLst/>
            <a:cxnLst/>
            <a:rect l="l" t="t" r="r" b="b"/>
            <a:pathLst>
              <a:path w="10545" h="9239" extrusionOk="0">
                <a:moveTo>
                  <a:pt x="1" y="1"/>
                </a:moveTo>
                <a:lnTo>
                  <a:pt x="4198" y="9239"/>
                </a:lnTo>
                <a:lnTo>
                  <a:pt x="10544" y="761"/>
                </a:lnTo>
                <a:lnTo>
                  <a:pt x="1" y="1"/>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2_2">
    <p:bg>
      <p:bgPr>
        <a:solidFill>
          <a:schemeClr val="accent4"/>
        </a:solidFill>
        <a:effectLst/>
      </p:bgPr>
    </p:bg>
    <p:spTree>
      <p:nvGrpSpPr>
        <p:cNvPr id="1" name="Shape 510"/>
        <p:cNvGrpSpPr/>
        <p:nvPr/>
      </p:nvGrpSpPr>
      <p:grpSpPr>
        <a:xfrm>
          <a:off x="0" y="0"/>
          <a:ext cx="0" cy="0"/>
          <a:chOff x="0" y="0"/>
          <a:chExt cx="0" cy="0"/>
        </a:xfrm>
      </p:grpSpPr>
      <p:sp>
        <p:nvSpPr>
          <p:cNvPr id="511" name="Google Shape;511;p35"/>
          <p:cNvSpPr/>
          <p:nvPr/>
        </p:nvSpPr>
        <p:spPr>
          <a:xfrm rot="10800000">
            <a:off x="962982" y="456200"/>
            <a:ext cx="296667" cy="296644"/>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rot="10800000">
            <a:off x="310416" y="1404655"/>
            <a:ext cx="339775" cy="328755"/>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rot="10800000">
            <a:off x="8454382" y="2366953"/>
            <a:ext cx="409596" cy="40959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rot="10800000">
            <a:off x="8299951" y="781808"/>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rot="10800000">
            <a:off x="8246747" y="622151"/>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flipH="1">
            <a:off x="7461925" y="3354000"/>
            <a:ext cx="3249600" cy="3249600"/>
          </a:xfrm>
          <a:prstGeom prst="donut">
            <a:avLst>
              <a:gd name="adj" fmla="val 2412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488692" y="4390650"/>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541896" y="4549581"/>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288688" y="4111850"/>
            <a:ext cx="862604" cy="862772"/>
          </a:xfrm>
          <a:custGeom>
            <a:avLst/>
            <a:gdLst/>
            <a:ahLst/>
            <a:cxnLst/>
            <a:rect l="l" t="t" r="r" b="b"/>
            <a:pathLst>
              <a:path w="5586" h="5587" extrusionOk="0">
                <a:moveTo>
                  <a:pt x="2760" y="1"/>
                </a:moveTo>
                <a:cubicBezTo>
                  <a:pt x="1240" y="1"/>
                  <a:pt x="0" y="1240"/>
                  <a:pt x="0" y="2827"/>
                </a:cubicBezTo>
                <a:cubicBezTo>
                  <a:pt x="0" y="4347"/>
                  <a:pt x="1240" y="5586"/>
                  <a:pt x="2760" y="5586"/>
                </a:cubicBezTo>
                <a:cubicBezTo>
                  <a:pt x="4346" y="5586"/>
                  <a:pt x="5586" y="4347"/>
                  <a:pt x="5586" y="2827"/>
                </a:cubicBezTo>
                <a:cubicBezTo>
                  <a:pt x="5586" y="1240"/>
                  <a:pt x="4346"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288699" y="2971802"/>
            <a:ext cx="382124" cy="382207"/>
          </a:xfrm>
          <a:custGeom>
            <a:avLst/>
            <a:gdLst/>
            <a:ahLst/>
            <a:cxnLst/>
            <a:rect l="l" t="t" r="r" b="b"/>
            <a:pathLst>
              <a:path w="5586" h="5587" extrusionOk="0">
                <a:moveTo>
                  <a:pt x="2760" y="1"/>
                </a:moveTo>
                <a:cubicBezTo>
                  <a:pt x="1240" y="1"/>
                  <a:pt x="0" y="1240"/>
                  <a:pt x="0" y="2827"/>
                </a:cubicBezTo>
                <a:cubicBezTo>
                  <a:pt x="0" y="4347"/>
                  <a:pt x="1240" y="5586"/>
                  <a:pt x="2760" y="5586"/>
                </a:cubicBezTo>
                <a:cubicBezTo>
                  <a:pt x="4346" y="5586"/>
                  <a:pt x="5586" y="4347"/>
                  <a:pt x="5586" y="2827"/>
                </a:cubicBezTo>
                <a:cubicBezTo>
                  <a:pt x="5586" y="1240"/>
                  <a:pt x="4346"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flipH="1">
            <a:off x="4834500" y="4390650"/>
            <a:ext cx="1684800" cy="1684800"/>
          </a:xfrm>
          <a:prstGeom prst="donut">
            <a:avLst>
              <a:gd name="adj" fmla="val 1013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flipH="1">
            <a:off x="2824198" y="4637500"/>
            <a:ext cx="409500" cy="409500"/>
          </a:xfrm>
          <a:prstGeom prst="donut">
            <a:avLst>
              <a:gd name="adj" fmla="val 2084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 name="Google Shape;70;p6"/>
          <p:cNvSpPr/>
          <p:nvPr/>
        </p:nvSpPr>
        <p:spPr>
          <a:xfrm>
            <a:off x="215425" y="163250"/>
            <a:ext cx="504582" cy="504545"/>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603125" y="4112550"/>
            <a:ext cx="2667000" cy="2667000"/>
          </a:xfrm>
          <a:prstGeom prst="donut">
            <a:avLst>
              <a:gd name="adj" fmla="val 895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381450" y="4589576"/>
            <a:ext cx="476813" cy="477609"/>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7978900" y="-1592100"/>
            <a:ext cx="2667000" cy="2667000"/>
          </a:xfrm>
          <a:prstGeom prst="donut">
            <a:avLst>
              <a:gd name="adj" fmla="val 895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4500043">
            <a:off x="8753887" y="4430211"/>
            <a:ext cx="191801" cy="192111"/>
          </a:xfrm>
          <a:custGeom>
            <a:avLst/>
            <a:gdLst/>
            <a:ahLst/>
            <a:cxnLst/>
            <a:rect l="l" t="t" r="r" b="b"/>
            <a:pathLst>
              <a:path w="10528" h="10545" extrusionOk="0">
                <a:moveTo>
                  <a:pt x="3091" y="1"/>
                </a:moveTo>
                <a:lnTo>
                  <a:pt x="0" y="10544"/>
                </a:lnTo>
                <a:lnTo>
                  <a:pt x="0" y="10544"/>
                </a:lnTo>
                <a:lnTo>
                  <a:pt x="10527" y="8264"/>
                </a:lnTo>
                <a:lnTo>
                  <a:pt x="3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4572910">
            <a:off x="134198" y="4751993"/>
            <a:ext cx="349475" cy="323086"/>
          </a:xfrm>
          <a:custGeom>
            <a:avLst/>
            <a:gdLst/>
            <a:ahLst/>
            <a:cxnLst/>
            <a:rect l="l" t="t" r="r" b="b"/>
            <a:pathLst>
              <a:path w="8132" h="8115" extrusionOk="0">
                <a:moveTo>
                  <a:pt x="1" y="1"/>
                </a:moveTo>
                <a:lnTo>
                  <a:pt x="2694" y="8115"/>
                </a:lnTo>
                <a:lnTo>
                  <a:pt x="4413" y="4462"/>
                </a:lnTo>
                <a:lnTo>
                  <a:pt x="8131" y="2744"/>
                </a:lnTo>
                <a:lnTo>
                  <a:pt x="1" y="1"/>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rot="4572910">
            <a:off x="50986" y="4767218"/>
            <a:ext cx="348745" cy="323086"/>
          </a:xfrm>
          <a:custGeom>
            <a:avLst/>
            <a:gdLst/>
            <a:ahLst/>
            <a:cxnLst/>
            <a:rect l="l" t="t" r="r" b="b"/>
            <a:pathLst>
              <a:path w="8115" h="8115" extrusionOk="0">
                <a:moveTo>
                  <a:pt x="0" y="0"/>
                </a:moveTo>
                <a:lnTo>
                  <a:pt x="2678" y="8115"/>
                </a:lnTo>
                <a:lnTo>
                  <a:pt x="4396" y="4479"/>
                </a:lnTo>
                <a:lnTo>
                  <a:pt x="8115" y="2744"/>
                </a:lnTo>
                <a:lnTo>
                  <a:pt x="0"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8653800" y="96425"/>
            <a:ext cx="282439" cy="330980"/>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8695302" y="220399"/>
            <a:ext cx="282439" cy="331546"/>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5349100" y="2149700"/>
            <a:ext cx="2316000" cy="81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81" name="Google Shape;81;p7"/>
          <p:cNvSpPr txBox="1">
            <a:spLocks noGrp="1"/>
          </p:cNvSpPr>
          <p:nvPr>
            <p:ph type="subTitle" idx="1"/>
          </p:nvPr>
        </p:nvSpPr>
        <p:spPr>
          <a:xfrm>
            <a:off x="5349096" y="2842417"/>
            <a:ext cx="23160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82" name="Google Shape;82;p7"/>
          <p:cNvSpPr/>
          <p:nvPr/>
        </p:nvSpPr>
        <p:spPr>
          <a:xfrm flipH="1">
            <a:off x="-1460225" y="3613050"/>
            <a:ext cx="3249600" cy="3249600"/>
          </a:xfrm>
          <a:prstGeom prst="donut">
            <a:avLst>
              <a:gd name="adj" fmla="val 2412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8375375" y="2183925"/>
            <a:ext cx="1595100" cy="1595100"/>
          </a:xfrm>
          <a:prstGeom prst="donut">
            <a:avLst>
              <a:gd name="adj" fmla="val 2087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rot="8757199" flipH="1">
            <a:off x="8407619" y="452775"/>
            <a:ext cx="410501" cy="359546"/>
          </a:xfrm>
          <a:custGeom>
            <a:avLst/>
            <a:gdLst/>
            <a:ahLst/>
            <a:cxnLst/>
            <a:rect l="l" t="t" r="r" b="b"/>
            <a:pathLst>
              <a:path w="10528" h="9222" extrusionOk="0">
                <a:moveTo>
                  <a:pt x="1" y="0"/>
                </a:moveTo>
                <a:lnTo>
                  <a:pt x="4132" y="9222"/>
                </a:lnTo>
                <a:lnTo>
                  <a:pt x="10528" y="8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rot="8757199" flipH="1">
            <a:off x="8329410" y="356164"/>
            <a:ext cx="411164" cy="360209"/>
          </a:xfrm>
          <a:custGeom>
            <a:avLst/>
            <a:gdLst/>
            <a:ahLst/>
            <a:cxnLst/>
            <a:rect l="l" t="t" r="r" b="b"/>
            <a:pathLst>
              <a:path w="10545" h="9239" extrusionOk="0">
                <a:moveTo>
                  <a:pt x="1" y="1"/>
                </a:moveTo>
                <a:lnTo>
                  <a:pt x="4198" y="9239"/>
                </a:lnTo>
                <a:lnTo>
                  <a:pt x="10544" y="761"/>
                </a:lnTo>
                <a:lnTo>
                  <a:pt x="1" y="1"/>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8493033" y="1602125"/>
            <a:ext cx="46737" cy="46674"/>
          </a:xfrm>
          <a:custGeom>
            <a:avLst/>
            <a:gdLst/>
            <a:ahLst/>
            <a:cxnLst/>
            <a:rect l="l" t="t" r="r" b="b"/>
            <a:pathLst>
              <a:path w="762" h="761" extrusionOk="0">
                <a:moveTo>
                  <a:pt x="414" y="1"/>
                </a:moveTo>
                <a:cubicBezTo>
                  <a:pt x="216" y="1"/>
                  <a:pt x="1" y="199"/>
                  <a:pt x="1" y="414"/>
                </a:cubicBezTo>
                <a:cubicBezTo>
                  <a:pt x="1" y="612"/>
                  <a:pt x="216" y="761"/>
                  <a:pt x="414" y="761"/>
                </a:cubicBezTo>
                <a:cubicBezTo>
                  <a:pt x="629" y="761"/>
                  <a:pt x="761" y="612"/>
                  <a:pt x="761" y="414"/>
                </a:cubicBezTo>
                <a:cubicBezTo>
                  <a:pt x="761" y="199"/>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8607605" y="1602125"/>
            <a:ext cx="46676" cy="46674"/>
          </a:xfrm>
          <a:custGeom>
            <a:avLst/>
            <a:gdLst/>
            <a:ahLst/>
            <a:cxnLst/>
            <a:rect l="l" t="t" r="r" b="b"/>
            <a:pathLst>
              <a:path w="761" h="761" extrusionOk="0">
                <a:moveTo>
                  <a:pt x="347" y="1"/>
                </a:moveTo>
                <a:cubicBezTo>
                  <a:pt x="133" y="1"/>
                  <a:pt x="0" y="199"/>
                  <a:pt x="0" y="414"/>
                </a:cubicBezTo>
                <a:cubicBezTo>
                  <a:pt x="0" y="612"/>
                  <a:pt x="133" y="761"/>
                  <a:pt x="347" y="761"/>
                </a:cubicBezTo>
                <a:cubicBezTo>
                  <a:pt x="546" y="761"/>
                  <a:pt x="761" y="612"/>
                  <a:pt x="761" y="414"/>
                </a:cubicBezTo>
                <a:cubicBezTo>
                  <a:pt x="761" y="199"/>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8717087" y="1602125"/>
            <a:ext cx="46676" cy="46674"/>
          </a:xfrm>
          <a:custGeom>
            <a:avLst/>
            <a:gdLst/>
            <a:ahLst/>
            <a:cxnLst/>
            <a:rect l="l" t="t" r="r" b="b"/>
            <a:pathLst>
              <a:path w="761" h="761" extrusionOk="0">
                <a:moveTo>
                  <a:pt x="413" y="1"/>
                </a:moveTo>
                <a:cubicBezTo>
                  <a:pt x="215" y="1"/>
                  <a:pt x="0" y="199"/>
                  <a:pt x="0" y="414"/>
                </a:cubicBezTo>
                <a:cubicBezTo>
                  <a:pt x="0" y="612"/>
                  <a:pt x="215" y="761"/>
                  <a:pt x="413" y="761"/>
                </a:cubicBezTo>
                <a:cubicBezTo>
                  <a:pt x="628" y="761"/>
                  <a:pt x="760" y="612"/>
                  <a:pt x="760" y="414"/>
                </a:cubicBezTo>
                <a:cubicBezTo>
                  <a:pt x="760" y="199"/>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8493033" y="1750121"/>
            <a:ext cx="46737" cy="45693"/>
          </a:xfrm>
          <a:custGeom>
            <a:avLst/>
            <a:gdLst/>
            <a:ahLst/>
            <a:cxnLst/>
            <a:rect l="l" t="t" r="r" b="b"/>
            <a:pathLst>
              <a:path w="762" h="745" extrusionOk="0">
                <a:moveTo>
                  <a:pt x="414" y="0"/>
                </a:moveTo>
                <a:cubicBezTo>
                  <a:pt x="216" y="0"/>
                  <a:pt x="1" y="133"/>
                  <a:pt x="1" y="331"/>
                </a:cubicBezTo>
                <a:cubicBezTo>
                  <a:pt x="1" y="546"/>
                  <a:pt x="216" y="744"/>
                  <a:pt x="414" y="744"/>
                </a:cubicBezTo>
                <a:cubicBezTo>
                  <a:pt x="629" y="744"/>
                  <a:pt x="761" y="546"/>
                  <a:pt x="761" y="331"/>
                </a:cubicBezTo>
                <a:cubicBezTo>
                  <a:pt x="761" y="133"/>
                  <a:pt x="629" y="0"/>
                  <a:pt x="414"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8607605" y="1750121"/>
            <a:ext cx="46676" cy="45693"/>
          </a:xfrm>
          <a:custGeom>
            <a:avLst/>
            <a:gdLst/>
            <a:ahLst/>
            <a:cxnLst/>
            <a:rect l="l" t="t" r="r" b="b"/>
            <a:pathLst>
              <a:path w="761" h="745" extrusionOk="0">
                <a:moveTo>
                  <a:pt x="347" y="0"/>
                </a:moveTo>
                <a:cubicBezTo>
                  <a:pt x="133" y="0"/>
                  <a:pt x="0" y="133"/>
                  <a:pt x="0" y="331"/>
                </a:cubicBezTo>
                <a:cubicBezTo>
                  <a:pt x="0" y="546"/>
                  <a:pt x="133" y="744"/>
                  <a:pt x="347" y="744"/>
                </a:cubicBezTo>
                <a:cubicBezTo>
                  <a:pt x="546" y="744"/>
                  <a:pt x="761" y="546"/>
                  <a:pt x="761" y="331"/>
                </a:cubicBezTo>
                <a:cubicBezTo>
                  <a:pt x="761" y="133"/>
                  <a:pt x="546" y="0"/>
                  <a:pt x="34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8717087" y="1750121"/>
            <a:ext cx="46676" cy="45693"/>
          </a:xfrm>
          <a:custGeom>
            <a:avLst/>
            <a:gdLst/>
            <a:ahLst/>
            <a:cxnLst/>
            <a:rect l="l" t="t" r="r" b="b"/>
            <a:pathLst>
              <a:path w="761" h="745" extrusionOk="0">
                <a:moveTo>
                  <a:pt x="413" y="0"/>
                </a:moveTo>
                <a:cubicBezTo>
                  <a:pt x="215" y="0"/>
                  <a:pt x="0" y="133"/>
                  <a:pt x="0" y="331"/>
                </a:cubicBezTo>
                <a:cubicBezTo>
                  <a:pt x="0" y="546"/>
                  <a:pt x="215" y="744"/>
                  <a:pt x="413" y="744"/>
                </a:cubicBezTo>
                <a:cubicBezTo>
                  <a:pt x="628" y="744"/>
                  <a:pt x="760" y="546"/>
                  <a:pt x="760" y="331"/>
                </a:cubicBezTo>
                <a:cubicBezTo>
                  <a:pt x="760" y="133"/>
                  <a:pt x="628" y="0"/>
                  <a:pt x="413"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8493033" y="1893026"/>
            <a:ext cx="46737" cy="46674"/>
          </a:xfrm>
          <a:custGeom>
            <a:avLst/>
            <a:gdLst/>
            <a:ahLst/>
            <a:cxnLst/>
            <a:rect l="l" t="t" r="r" b="b"/>
            <a:pathLst>
              <a:path w="762" h="761" extrusionOk="0">
                <a:moveTo>
                  <a:pt x="414" y="1"/>
                </a:moveTo>
                <a:cubicBezTo>
                  <a:pt x="216" y="1"/>
                  <a:pt x="1" y="215"/>
                  <a:pt x="1" y="414"/>
                </a:cubicBezTo>
                <a:cubicBezTo>
                  <a:pt x="1" y="629"/>
                  <a:pt x="216" y="761"/>
                  <a:pt x="414" y="761"/>
                </a:cubicBezTo>
                <a:cubicBezTo>
                  <a:pt x="629" y="761"/>
                  <a:pt x="761" y="629"/>
                  <a:pt x="761" y="414"/>
                </a:cubicBezTo>
                <a:cubicBezTo>
                  <a:pt x="761" y="215"/>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8607605" y="1893026"/>
            <a:ext cx="46676" cy="46674"/>
          </a:xfrm>
          <a:custGeom>
            <a:avLst/>
            <a:gdLst/>
            <a:ahLst/>
            <a:cxnLst/>
            <a:rect l="l" t="t" r="r" b="b"/>
            <a:pathLst>
              <a:path w="761" h="761" extrusionOk="0">
                <a:moveTo>
                  <a:pt x="347" y="1"/>
                </a:moveTo>
                <a:cubicBezTo>
                  <a:pt x="133" y="1"/>
                  <a:pt x="0" y="215"/>
                  <a:pt x="0" y="414"/>
                </a:cubicBezTo>
                <a:cubicBezTo>
                  <a:pt x="0" y="629"/>
                  <a:pt x="133" y="761"/>
                  <a:pt x="347" y="761"/>
                </a:cubicBezTo>
                <a:cubicBezTo>
                  <a:pt x="546" y="761"/>
                  <a:pt x="761" y="629"/>
                  <a:pt x="761" y="414"/>
                </a:cubicBezTo>
                <a:cubicBezTo>
                  <a:pt x="761" y="215"/>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8717087" y="1893026"/>
            <a:ext cx="46676" cy="46674"/>
          </a:xfrm>
          <a:custGeom>
            <a:avLst/>
            <a:gdLst/>
            <a:ahLst/>
            <a:cxnLst/>
            <a:rect l="l" t="t" r="r" b="b"/>
            <a:pathLst>
              <a:path w="761" h="761" extrusionOk="0">
                <a:moveTo>
                  <a:pt x="413" y="1"/>
                </a:moveTo>
                <a:cubicBezTo>
                  <a:pt x="215" y="1"/>
                  <a:pt x="0" y="215"/>
                  <a:pt x="0" y="414"/>
                </a:cubicBezTo>
                <a:cubicBezTo>
                  <a:pt x="0" y="629"/>
                  <a:pt x="215" y="761"/>
                  <a:pt x="413" y="761"/>
                </a:cubicBezTo>
                <a:cubicBezTo>
                  <a:pt x="628" y="761"/>
                  <a:pt x="760" y="629"/>
                  <a:pt x="760" y="414"/>
                </a:cubicBezTo>
                <a:cubicBezTo>
                  <a:pt x="760" y="215"/>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flipH="1">
            <a:off x="1151600" y="456538"/>
            <a:ext cx="1920600" cy="1920600"/>
          </a:xfrm>
          <a:prstGeom prst="donut">
            <a:avLst>
              <a:gd name="adj" fmla="val 3258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7"/>
          <p:cNvGrpSpPr/>
          <p:nvPr/>
        </p:nvGrpSpPr>
        <p:grpSpPr>
          <a:xfrm>
            <a:off x="6592388" y="4603500"/>
            <a:ext cx="380151" cy="337575"/>
            <a:chOff x="8383613" y="1602125"/>
            <a:chExt cx="380151" cy="337575"/>
          </a:xfrm>
        </p:grpSpPr>
        <p:sp>
          <p:nvSpPr>
            <p:cNvPr id="97" name="Google Shape;97;p7"/>
            <p:cNvSpPr/>
            <p:nvPr/>
          </p:nvSpPr>
          <p:spPr>
            <a:xfrm>
              <a:off x="8383613" y="1602125"/>
              <a:ext cx="46676" cy="46674"/>
            </a:xfrm>
            <a:custGeom>
              <a:avLst/>
              <a:gdLst/>
              <a:ahLst/>
              <a:cxnLst/>
              <a:rect l="l" t="t" r="r" b="b"/>
              <a:pathLst>
                <a:path w="761" h="761" extrusionOk="0">
                  <a:moveTo>
                    <a:pt x="347" y="1"/>
                  </a:moveTo>
                  <a:cubicBezTo>
                    <a:pt x="132" y="1"/>
                    <a:pt x="0" y="199"/>
                    <a:pt x="0" y="414"/>
                  </a:cubicBezTo>
                  <a:cubicBezTo>
                    <a:pt x="0" y="612"/>
                    <a:pt x="132" y="761"/>
                    <a:pt x="347" y="761"/>
                  </a:cubicBezTo>
                  <a:cubicBezTo>
                    <a:pt x="545" y="761"/>
                    <a:pt x="760" y="612"/>
                    <a:pt x="760" y="414"/>
                  </a:cubicBezTo>
                  <a:cubicBezTo>
                    <a:pt x="760" y="199"/>
                    <a:pt x="545"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493033" y="1602125"/>
              <a:ext cx="46737" cy="46674"/>
            </a:xfrm>
            <a:custGeom>
              <a:avLst/>
              <a:gdLst/>
              <a:ahLst/>
              <a:cxnLst/>
              <a:rect l="l" t="t" r="r" b="b"/>
              <a:pathLst>
                <a:path w="762" h="761" extrusionOk="0">
                  <a:moveTo>
                    <a:pt x="414" y="1"/>
                  </a:moveTo>
                  <a:cubicBezTo>
                    <a:pt x="216" y="1"/>
                    <a:pt x="1" y="199"/>
                    <a:pt x="1" y="414"/>
                  </a:cubicBezTo>
                  <a:cubicBezTo>
                    <a:pt x="1" y="612"/>
                    <a:pt x="216" y="761"/>
                    <a:pt x="414" y="761"/>
                  </a:cubicBezTo>
                  <a:cubicBezTo>
                    <a:pt x="629" y="761"/>
                    <a:pt x="761" y="612"/>
                    <a:pt x="761" y="414"/>
                  </a:cubicBezTo>
                  <a:cubicBezTo>
                    <a:pt x="761" y="199"/>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8607605" y="1602125"/>
              <a:ext cx="46676" cy="46674"/>
            </a:xfrm>
            <a:custGeom>
              <a:avLst/>
              <a:gdLst/>
              <a:ahLst/>
              <a:cxnLst/>
              <a:rect l="l" t="t" r="r" b="b"/>
              <a:pathLst>
                <a:path w="761" h="761" extrusionOk="0">
                  <a:moveTo>
                    <a:pt x="347" y="1"/>
                  </a:moveTo>
                  <a:cubicBezTo>
                    <a:pt x="133" y="1"/>
                    <a:pt x="0" y="199"/>
                    <a:pt x="0" y="414"/>
                  </a:cubicBezTo>
                  <a:cubicBezTo>
                    <a:pt x="0" y="612"/>
                    <a:pt x="133" y="761"/>
                    <a:pt x="347" y="761"/>
                  </a:cubicBezTo>
                  <a:cubicBezTo>
                    <a:pt x="546" y="761"/>
                    <a:pt x="761" y="612"/>
                    <a:pt x="761" y="414"/>
                  </a:cubicBezTo>
                  <a:cubicBezTo>
                    <a:pt x="761" y="199"/>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17087" y="1602125"/>
              <a:ext cx="46676" cy="46674"/>
            </a:xfrm>
            <a:custGeom>
              <a:avLst/>
              <a:gdLst/>
              <a:ahLst/>
              <a:cxnLst/>
              <a:rect l="l" t="t" r="r" b="b"/>
              <a:pathLst>
                <a:path w="761" h="761" extrusionOk="0">
                  <a:moveTo>
                    <a:pt x="413" y="1"/>
                  </a:moveTo>
                  <a:cubicBezTo>
                    <a:pt x="215" y="1"/>
                    <a:pt x="0" y="199"/>
                    <a:pt x="0" y="414"/>
                  </a:cubicBezTo>
                  <a:cubicBezTo>
                    <a:pt x="0" y="612"/>
                    <a:pt x="215" y="761"/>
                    <a:pt x="413" y="761"/>
                  </a:cubicBezTo>
                  <a:cubicBezTo>
                    <a:pt x="628" y="761"/>
                    <a:pt x="760" y="612"/>
                    <a:pt x="760" y="414"/>
                  </a:cubicBezTo>
                  <a:cubicBezTo>
                    <a:pt x="760" y="199"/>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383613" y="1750121"/>
              <a:ext cx="46676" cy="45693"/>
            </a:xfrm>
            <a:custGeom>
              <a:avLst/>
              <a:gdLst/>
              <a:ahLst/>
              <a:cxnLst/>
              <a:rect l="l" t="t" r="r" b="b"/>
              <a:pathLst>
                <a:path w="761" h="745" extrusionOk="0">
                  <a:moveTo>
                    <a:pt x="347" y="0"/>
                  </a:moveTo>
                  <a:cubicBezTo>
                    <a:pt x="132" y="0"/>
                    <a:pt x="0" y="133"/>
                    <a:pt x="0" y="331"/>
                  </a:cubicBezTo>
                  <a:cubicBezTo>
                    <a:pt x="0" y="546"/>
                    <a:pt x="132" y="744"/>
                    <a:pt x="347" y="744"/>
                  </a:cubicBezTo>
                  <a:cubicBezTo>
                    <a:pt x="545" y="744"/>
                    <a:pt x="760" y="546"/>
                    <a:pt x="760" y="331"/>
                  </a:cubicBezTo>
                  <a:cubicBezTo>
                    <a:pt x="760" y="133"/>
                    <a:pt x="545" y="0"/>
                    <a:pt x="34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493033" y="1750121"/>
              <a:ext cx="46737" cy="45693"/>
            </a:xfrm>
            <a:custGeom>
              <a:avLst/>
              <a:gdLst/>
              <a:ahLst/>
              <a:cxnLst/>
              <a:rect l="l" t="t" r="r" b="b"/>
              <a:pathLst>
                <a:path w="762" h="745" extrusionOk="0">
                  <a:moveTo>
                    <a:pt x="414" y="0"/>
                  </a:moveTo>
                  <a:cubicBezTo>
                    <a:pt x="216" y="0"/>
                    <a:pt x="1" y="133"/>
                    <a:pt x="1" y="331"/>
                  </a:cubicBezTo>
                  <a:cubicBezTo>
                    <a:pt x="1" y="546"/>
                    <a:pt x="216" y="744"/>
                    <a:pt x="414" y="744"/>
                  </a:cubicBezTo>
                  <a:cubicBezTo>
                    <a:pt x="629" y="744"/>
                    <a:pt x="761" y="546"/>
                    <a:pt x="761" y="331"/>
                  </a:cubicBezTo>
                  <a:cubicBezTo>
                    <a:pt x="761" y="133"/>
                    <a:pt x="629" y="0"/>
                    <a:pt x="414"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607605" y="1750121"/>
              <a:ext cx="46676" cy="45693"/>
            </a:xfrm>
            <a:custGeom>
              <a:avLst/>
              <a:gdLst/>
              <a:ahLst/>
              <a:cxnLst/>
              <a:rect l="l" t="t" r="r" b="b"/>
              <a:pathLst>
                <a:path w="761" h="745" extrusionOk="0">
                  <a:moveTo>
                    <a:pt x="347" y="0"/>
                  </a:moveTo>
                  <a:cubicBezTo>
                    <a:pt x="133" y="0"/>
                    <a:pt x="0" y="133"/>
                    <a:pt x="0" y="331"/>
                  </a:cubicBezTo>
                  <a:cubicBezTo>
                    <a:pt x="0" y="546"/>
                    <a:pt x="133" y="744"/>
                    <a:pt x="347" y="744"/>
                  </a:cubicBezTo>
                  <a:cubicBezTo>
                    <a:pt x="546" y="744"/>
                    <a:pt x="761" y="546"/>
                    <a:pt x="761" y="331"/>
                  </a:cubicBezTo>
                  <a:cubicBezTo>
                    <a:pt x="761" y="133"/>
                    <a:pt x="546" y="0"/>
                    <a:pt x="34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717087" y="1750121"/>
              <a:ext cx="46676" cy="45693"/>
            </a:xfrm>
            <a:custGeom>
              <a:avLst/>
              <a:gdLst/>
              <a:ahLst/>
              <a:cxnLst/>
              <a:rect l="l" t="t" r="r" b="b"/>
              <a:pathLst>
                <a:path w="761" h="745" extrusionOk="0">
                  <a:moveTo>
                    <a:pt x="413" y="0"/>
                  </a:moveTo>
                  <a:cubicBezTo>
                    <a:pt x="215" y="0"/>
                    <a:pt x="0" y="133"/>
                    <a:pt x="0" y="331"/>
                  </a:cubicBezTo>
                  <a:cubicBezTo>
                    <a:pt x="0" y="546"/>
                    <a:pt x="215" y="744"/>
                    <a:pt x="413" y="744"/>
                  </a:cubicBezTo>
                  <a:cubicBezTo>
                    <a:pt x="628" y="744"/>
                    <a:pt x="760" y="546"/>
                    <a:pt x="760" y="331"/>
                  </a:cubicBezTo>
                  <a:cubicBezTo>
                    <a:pt x="760" y="133"/>
                    <a:pt x="628" y="0"/>
                    <a:pt x="413"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8383613" y="1893026"/>
              <a:ext cx="46676" cy="46674"/>
            </a:xfrm>
            <a:custGeom>
              <a:avLst/>
              <a:gdLst/>
              <a:ahLst/>
              <a:cxnLst/>
              <a:rect l="l" t="t" r="r" b="b"/>
              <a:pathLst>
                <a:path w="761" h="761" extrusionOk="0">
                  <a:moveTo>
                    <a:pt x="347" y="1"/>
                  </a:moveTo>
                  <a:cubicBezTo>
                    <a:pt x="132" y="1"/>
                    <a:pt x="0" y="215"/>
                    <a:pt x="0" y="414"/>
                  </a:cubicBezTo>
                  <a:cubicBezTo>
                    <a:pt x="0" y="629"/>
                    <a:pt x="132" y="761"/>
                    <a:pt x="347" y="761"/>
                  </a:cubicBezTo>
                  <a:cubicBezTo>
                    <a:pt x="545" y="761"/>
                    <a:pt x="760" y="629"/>
                    <a:pt x="760" y="414"/>
                  </a:cubicBezTo>
                  <a:cubicBezTo>
                    <a:pt x="760" y="215"/>
                    <a:pt x="545"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8493033" y="1893026"/>
              <a:ext cx="46737" cy="46674"/>
            </a:xfrm>
            <a:custGeom>
              <a:avLst/>
              <a:gdLst/>
              <a:ahLst/>
              <a:cxnLst/>
              <a:rect l="l" t="t" r="r" b="b"/>
              <a:pathLst>
                <a:path w="762" h="761" extrusionOk="0">
                  <a:moveTo>
                    <a:pt x="414" y="1"/>
                  </a:moveTo>
                  <a:cubicBezTo>
                    <a:pt x="216" y="1"/>
                    <a:pt x="1" y="215"/>
                    <a:pt x="1" y="414"/>
                  </a:cubicBezTo>
                  <a:cubicBezTo>
                    <a:pt x="1" y="629"/>
                    <a:pt x="216" y="761"/>
                    <a:pt x="414" y="761"/>
                  </a:cubicBezTo>
                  <a:cubicBezTo>
                    <a:pt x="629" y="761"/>
                    <a:pt x="761" y="629"/>
                    <a:pt x="761" y="414"/>
                  </a:cubicBezTo>
                  <a:cubicBezTo>
                    <a:pt x="761" y="215"/>
                    <a:pt x="629" y="1"/>
                    <a:pt x="41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8607605" y="1893026"/>
              <a:ext cx="46676" cy="46674"/>
            </a:xfrm>
            <a:custGeom>
              <a:avLst/>
              <a:gdLst/>
              <a:ahLst/>
              <a:cxnLst/>
              <a:rect l="l" t="t" r="r" b="b"/>
              <a:pathLst>
                <a:path w="761" h="761" extrusionOk="0">
                  <a:moveTo>
                    <a:pt x="347" y="1"/>
                  </a:moveTo>
                  <a:cubicBezTo>
                    <a:pt x="133" y="1"/>
                    <a:pt x="0" y="215"/>
                    <a:pt x="0" y="414"/>
                  </a:cubicBezTo>
                  <a:cubicBezTo>
                    <a:pt x="0" y="629"/>
                    <a:pt x="133" y="761"/>
                    <a:pt x="347" y="761"/>
                  </a:cubicBezTo>
                  <a:cubicBezTo>
                    <a:pt x="546" y="761"/>
                    <a:pt x="761" y="629"/>
                    <a:pt x="761" y="414"/>
                  </a:cubicBezTo>
                  <a:cubicBezTo>
                    <a:pt x="761" y="215"/>
                    <a:pt x="546" y="1"/>
                    <a:pt x="34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717087" y="1893026"/>
              <a:ext cx="46676" cy="46674"/>
            </a:xfrm>
            <a:custGeom>
              <a:avLst/>
              <a:gdLst/>
              <a:ahLst/>
              <a:cxnLst/>
              <a:rect l="l" t="t" r="r" b="b"/>
              <a:pathLst>
                <a:path w="761" h="761" extrusionOk="0">
                  <a:moveTo>
                    <a:pt x="413" y="1"/>
                  </a:moveTo>
                  <a:cubicBezTo>
                    <a:pt x="215" y="1"/>
                    <a:pt x="0" y="215"/>
                    <a:pt x="0" y="414"/>
                  </a:cubicBezTo>
                  <a:cubicBezTo>
                    <a:pt x="0" y="629"/>
                    <a:pt x="215" y="761"/>
                    <a:pt x="413" y="761"/>
                  </a:cubicBezTo>
                  <a:cubicBezTo>
                    <a:pt x="628" y="761"/>
                    <a:pt x="760" y="629"/>
                    <a:pt x="760" y="414"/>
                  </a:cubicBezTo>
                  <a:cubicBezTo>
                    <a:pt x="760" y="215"/>
                    <a:pt x="628" y="1"/>
                    <a:pt x="41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p:nvPr/>
        </p:nvSpPr>
        <p:spPr>
          <a:xfrm>
            <a:off x="7353875" y="4603500"/>
            <a:ext cx="1595100" cy="1595100"/>
          </a:xfrm>
          <a:prstGeom prst="donut">
            <a:avLst>
              <a:gd name="adj" fmla="val 4209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1670975" y="540000"/>
            <a:ext cx="5908200" cy="1403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8"/>
          <p:cNvSpPr txBox="1">
            <a:spLocks noGrp="1"/>
          </p:cNvSpPr>
          <p:nvPr>
            <p:ph type="subTitle" idx="1"/>
          </p:nvPr>
        </p:nvSpPr>
        <p:spPr>
          <a:xfrm>
            <a:off x="2355375" y="1533225"/>
            <a:ext cx="44331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 name="Google Shape;113;p8"/>
          <p:cNvSpPr/>
          <p:nvPr/>
        </p:nvSpPr>
        <p:spPr>
          <a:xfrm rot="-5400000" flipH="1">
            <a:off x="8352077" y="1408286"/>
            <a:ext cx="531261" cy="531261"/>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5400000" flipH="1">
            <a:off x="7978278" y="449089"/>
            <a:ext cx="445728" cy="445728"/>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406359" y="2795919"/>
            <a:ext cx="523847" cy="458864"/>
          </a:xfrm>
          <a:custGeom>
            <a:avLst/>
            <a:gdLst/>
            <a:ahLst/>
            <a:cxnLst/>
            <a:rect l="l" t="t" r="r" b="b"/>
            <a:pathLst>
              <a:path w="10528" h="9222" extrusionOk="0">
                <a:moveTo>
                  <a:pt x="1" y="0"/>
                </a:moveTo>
                <a:lnTo>
                  <a:pt x="4132" y="9222"/>
                </a:lnTo>
                <a:lnTo>
                  <a:pt x="10528" y="827"/>
                </a:lnTo>
                <a:lnTo>
                  <a:pt x="1" y="0"/>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392378" y="2952953"/>
            <a:ext cx="524693" cy="459710"/>
          </a:xfrm>
          <a:custGeom>
            <a:avLst/>
            <a:gdLst/>
            <a:ahLst/>
            <a:cxnLst/>
            <a:rect l="l" t="t" r="r" b="b"/>
            <a:pathLst>
              <a:path w="10545" h="9239" extrusionOk="0">
                <a:moveTo>
                  <a:pt x="1" y="1"/>
                </a:moveTo>
                <a:lnTo>
                  <a:pt x="4198" y="9239"/>
                </a:lnTo>
                <a:lnTo>
                  <a:pt x="10544" y="761"/>
                </a:lnTo>
                <a:lnTo>
                  <a:pt x="1" y="1"/>
                </a:lnTo>
                <a:close/>
              </a:path>
            </a:pathLst>
          </a:custGeom>
          <a:solidFill>
            <a:srgbClr val="FBE994"/>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917072" y="1843725"/>
            <a:ext cx="397214" cy="465481"/>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975436" y="2018075"/>
            <a:ext cx="397214" cy="466278"/>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631045" y="680614"/>
            <a:ext cx="428462" cy="455580"/>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672194" y="540000"/>
            <a:ext cx="428462" cy="456426"/>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5400000" flipH="1">
            <a:off x="7604668" y="1748416"/>
            <a:ext cx="305113" cy="356114"/>
          </a:xfrm>
          <a:custGeom>
            <a:avLst/>
            <a:gdLst/>
            <a:ahLst/>
            <a:cxnLst/>
            <a:rect l="l" t="t" r="r" b="b"/>
            <a:pathLst>
              <a:path w="6132" h="7157" extrusionOk="0">
                <a:moveTo>
                  <a:pt x="6132" y="1"/>
                </a:moveTo>
                <a:lnTo>
                  <a:pt x="1" y="3025"/>
                </a:lnTo>
                <a:lnTo>
                  <a:pt x="5851" y="7156"/>
                </a:lnTo>
                <a:lnTo>
                  <a:pt x="6132" y="1"/>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rot="-5400000" flipH="1">
            <a:off x="8258957" y="2613697"/>
            <a:ext cx="349546" cy="328947"/>
          </a:xfrm>
          <a:custGeom>
            <a:avLst/>
            <a:gdLst/>
            <a:ahLst/>
            <a:cxnLst/>
            <a:rect l="l" t="t" r="r" b="b"/>
            <a:pathLst>
              <a:path w="7025" h="6611" extrusionOk="0">
                <a:moveTo>
                  <a:pt x="1868" y="1"/>
                </a:moveTo>
                <a:lnTo>
                  <a:pt x="1" y="6611"/>
                </a:lnTo>
                <a:lnTo>
                  <a:pt x="1" y="6611"/>
                </a:lnTo>
                <a:lnTo>
                  <a:pt x="7024" y="4958"/>
                </a:lnTo>
                <a:lnTo>
                  <a:pt x="1868"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825041" flipH="1">
            <a:off x="253328" y="1441175"/>
            <a:ext cx="397223" cy="465492"/>
          </a:xfrm>
          <a:custGeom>
            <a:avLst/>
            <a:gdLst/>
            <a:ahLst/>
            <a:cxnLst/>
            <a:rect l="l" t="t" r="r" b="b"/>
            <a:pathLst>
              <a:path w="7983" h="9355" extrusionOk="0">
                <a:moveTo>
                  <a:pt x="7982" y="1"/>
                </a:moveTo>
                <a:lnTo>
                  <a:pt x="0" y="4132"/>
                </a:lnTo>
                <a:lnTo>
                  <a:pt x="7784" y="9354"/>
                </a:lnTo>
                <a:lnTo>
                  <a:pt x="7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825041" flipH="1">
            <a:off x="238172" y="1624389"/>
            <a:ext cx="397223" cy="466288"/>
          </a:xfrm>
          <a:custGeom>
            <a:avLst/>
            <a:gdLst/>
            <a:ahLst/>
            <a:cxnLst/>
            <a:rect l="l" t="t" r="r" b="b"/>
            <a:pathLst>
              <a:path w="7983" h="9371" extrusionOk="0">
                <a:moveTo>
                  <a:pt x="7983" y="0"/>
                </a:moveTo>
                <a:lnTo>
                  <a:pt x="1" y="4132"/>
                </a:lnTo>
                <a:lnTo>
                  <a:pt x="7785" y="9370"/>
                </a:lnTo>
                <a:lnTo>
                  <a:pt x="7983" y="0"/>
                </a:lnTo>
                <a:close/>
              </a:path>
            </a:pathLst>
          </a:custGeom>
          <a:solidFill>
            <a:schemeClr val="accent3"/>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720000" y="2003150"/>
            <a:ext cx="4045200" cy="10539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7" name="Google Shape;127;p9"/>
          <p:cNvSpPr txBox="1">
            <a:spLocks noGrp="1"/>
          </p:cNvSpPr>
          <p:nvPr>
            <p:ph type="subTitle" idx="1"/>
          </p:nvPr>
        </p:nvSpPr>
        <p:spPr>
          <a:xfrm>
            <a:off x="720000" y="2803075"/>
            <a:ext cx="4045200" cy="95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8" name="Google Shape;128;p9"/>
          <p:cNvSpPr/>
          <p:nvPr/>
        </p:nvSpPr>
        <p:spPr>
          <a:xfrm rot="-5400000">
            <a:off x="4439941" y="3943113"/>
            <a:ext cx="860237" cy="704175"/>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5400000">
            <a:off x="3290672" y="4047488"/>
            <a:ext cx="525581" cy="351615"/>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5222107" y="2924304"/>
            <a:ext cx="539147" cy="539062"/>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5400000">
            <a:off x="1475210" y="4121334"/>
            <a:ext cx="459899" cy="459881"/>
          </a:xfrm>
          <a:custGeom>
            <a:avLst/>
            <a:gdLst/>
            <a:ahLst/>
            <a:cxnLst/>
            <a:rect l="l" t="t" r="r" b="b"/>
            <a:pathLst>
              <a:path w="7289" h="7289" extrusionOk="0">
                <a:moveTo>
                  <a:pt x="3652" y="1"/>
                </a:moveTo>
                <a:cubicBezTo>
                  <a:pt x="1653" y="1"/>
                  <a:pt x="0" y="1653"/>
                  <a:pt x="0" y="3636"/>
                </a:cubicBezTo>
                <a:cubicBezTo>
                  <a:pt x="0" y="5636"/>
                  <a:pt x="1653" y="7288"/>
                  <a:pt x="3652" y="7288"/>
                </a:cubicBezTo>
                <a:cubicBezTo>
                  <a:pt x="5636" y="7288"/>
                  <a:pt x="7288" y="5636"/>
                  <a:pt x="7288" y="3636"/>
                </a:cubicBezTo>
                <a:cubicBezTo>
                  <a:pt x="7288" y="1653"/>
                  <a:pt x="5636" y="1"/>
                  <a:pt x="3652"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5400000">
            <a:off x="2831761" y="4558434"/>
            <a:ext cx="230486" cy="230477"/>
          </a:xfrm>
          <a:custGeom>
            <a:avLst/>
            <a:gdLst/>
            <a:ahLst/>
            <a:cxnLst/>
            <a:rect l="l" t="t" r="r" b="b"/>
            <a:pathLst>
              <a:path w="3653" h="3653" extrusionOk="0">
                <a:moveTo>
                  <a:pt x="1802" y="0"/>
                </a:moveTo>
                <a:cubicBezTo>
                  <a:pt x="827" y="0"/>
                  <a:pt x="0" y="827"/>
                  <a:pt x="0" y="1802"/>
                </a:cubicBezTo>
                <a:cubicBezTo>
                  <a:pt x="0" y="2826"/>
                  <a:pt x="827" y="3653"/>
                  <a:pt x="1802" y="3653"/>
                </a:cubicBezTo>
                <a:cubicBezTo>
                  <a:pt x="2826" y="3653"/>
                  <a:pt x="3652" y="2826"/>
                  <a:pt x="3652" y="1802"/>
                </a:cubicBezTo>
                <a:cubicBezTo>
                  <a:pt x="3652" y="827"/>
                  <a:pt x="2826" y="0"/>
                  <a:pt x="1802"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5400000">
            <a:off x="259853" y="3397969"/>
            <a:ext cx="250906" cy="250906"/>
          </a:xfrm>
          <a:custGeom>
            <a:avLst/>
            <a:gdLst/>
            <a:ahLst/>
            <a:cxnLst/>
            <a:rect l="l" t="t" r="r" b="b"/>
            <a:pathLst>
              <a:path w="7289" h="7289" extrusionOk="0">
                <a:moveTo>
                  <a:pt x="3652" y="1"/>
                </a:moveTo>
                <a:cubicBezTo>
                  <a:pt x="1653" y="1"/>
                  <a:pt x="0" y="1653"/>
                  <a:pt x="0" y="3636"/>
                </a:cubicBezTo>
                <a:cubicBezTo>
                  <a:pt x="0" y="5636"/>
                  <a:pt x="1653" y="7288"/>
                  <a:pt x="3652" y="7288"/>
                </a:cubicBezTo>
                <a:cubicBezTo>
                  <a:pt x="5636" y="7288"/>
                  <a:pt x="7288" y="5636"/>
                  <a:pt x="7288" y="3636"/>
                </a:cubicBezTo>
                <a:cubicBezTo>
                  <a:pt x="7288" y="1653"/>
                  <a:pt x="5636" y="1"/>
                  <a:pt x="3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6535875" y="4190978"/>
            <a:ext cx="436126" cy="463729"/>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6577760" y="4047850"/>
            <a:ext cx="436126" cy="464590"/>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sp>
        <p:nvSpPr>
          <p:cNvPr id="137" name="Google Shape;137;p10"/>
          <p:cNvSpPr/>
          <p:nvPr/>
        </p:nvSpPr>
        <p:spPr>
          <a:xfrm>
            <a:off x="-257775" y="3113875"/>
            <a:ext cx="2667000" cy="2667000"/>
          </a:xfrm>
          <a:prstGeom prst="donut">
            <a:avLst>
              <a:gd name="adj" fmla="val 3528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txBox="1">
            <a:spLocks noGrp="1"/>
          </p:cNvSpPr>
          <p:nvPr>
            <p:ph type="title"/>
          </p:nvPr>
        </p:nvSpPr>
        <p:spPr>
          <a:xfrm>
            <a:off x="720000" y="3671950"/>
            <a:ext cx="32712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10"/>
          <p:cNvSpPr/>
          <p:nvPr/>
        </p:nvSpPr>
        <p:spPr>
          <a:xfrm>
            <a:off x="7992152" y="3572901"/>
            <a:ext cx="631598" cy="631598"/>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a:off x="402332" y="242022"/>
            <a:ext cx="796522" cy="697690"/>
          </a:xfrm>
          <a:custGeom>
            <a:avLst/>
            <a:gdLst/>
            <a:ahLst/>
            <a:cxnLst/>
            <a:rect l="l" t="t" r="r" b="b"/>
            <a:pathLst>
              <a:path w="10528" h="9222" extrusionOk="0">
                <a:moveTo>
                  <a:pt x="1" y="0"/>
                </a:moveTo>
                <a:lnTo>
                  <a:pt x="4132" y="9222"/>
                </a:lnTo>
                <a:lnTo>
                  <a:pt x="10528" y="8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381072" y="480791"/>
            <a:ext cx="797808" cy="698977"/>
          </a:xfrm>
          <a:custGeom>
            <a:avLst/>
            <a:gdLst/>
            <a:ahLst/>
            <a:cxnLst/>
            <a:rect l="l" t="t" r="r" b="b"/>
            <a:pathLst>
              <a:path w="10545" h="9239" extrusionOk="0">
                <a:moveTo>
                  <a:pt x="1" y="1"/>
                </a:moveTo>
                <a:lnTo>
                  <a:pt x="4198" y="9239"/>
                </a:lnTo>
                <a:lnTo>
                  <a:pt x="10544" y="761"/>
                </a:lnTo>
                <a:lnTo>
                  <a:pt x="1" y="1"/>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0"/>
          <p:cNvSpPr/>
          <p:nvPr/>
        </p:nvSpPr>
        <p:spPr>
          <a:xfrm>
            <a:off x="7906647" y="170550"/>
            <a:ext cx="717093" cy="840336"/>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a:off x="8012014" y="485304"/>
            <a:ext cx="717093" cy="841774"/>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8481554" y="1982948"/>
            <a:ext cx="969534" cy="1030920"/>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a:off x="8574668" y="1664758"/>
            <a:ext cx="969534" cy="1032834"/>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a:off x="8216224" y="4451117"/>
            <a:ext cx="415564" cy="391074"/>
          </a:xfrm>
          <a:custGeom>
            <a:avLst/>
            <a:gdLst/>
            <a:ahLst/>
            <a:cxnLst/>
            <a:rect l="l" t="t" r="r" b="b"/>
            <a:pathLst>
              <a:path w="7025" h="6611" extrusionOk="0">
                <a:moveTo>
                  <a:pt x="1868" y="1"/>
                </a:moveTo>
                <a:lnTo>
                  <a:pt x="1" y="6611"/>
                </a:lnTo>
                <a:lnTo>
                  <a:pt x="1" y="6611"/>
                </a:lnTo>
                <a:lnTo>
                  <a:pt x="7024" y="4958"/>
                </a:lnTo>
                <a:lnTo>
                  <a:pt x="1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7"/>
        <p:cNvGrpSpPr/>
        <p:nvPr/>
      </p:nvGrpSpPr>
      <p:grpSpPr>
        <a:xfrm>
          <a:off x="0" y="0"/>
          <a:ext cx="0" cy="0"/>
          <a:chOff x="0" y="0"/>
          <a:chExt cx="0" cy="0"/>
        </a:xfrm>
      </p:grpSpPr>
      <p:sp>
        <p:nvSpPr>
          <p:cNvPr id="148" name="Google Shape;148;p11"/>
          <p:cNvSpPr txBox="1">
            <a:spLocks noGrp="1"/>
          </p:cNvSpPr>
          <p:nvPr>
            <p:ph type="title" hasCustomPrompt="1"/>
          </p:nvPr>
        </p:nvSpPr>
        <p:spPr>
          <a:xfrm>
            <a:off x="1344238" y="1565475"/>
            <a:ext cx="6455400" cy="11514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9" name="Google Shape;149;p11"/>
          <p:cNvSpPr txBox="1">
            <a:spLocks noGrp="1"/>
          </p:cNvSpPr>
          <p:nvPr>
            <p:ph type="body" idx="1"/>
          </p:nvPr>
        </p:nvSpPr>
        <p:spPr>
          <a:xfrm>
            <a:off x="720000" y="2498166"/>
            <a:ext cx="7704000" cy="387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0" name="Google Shape;150;p11"/>
          <p:cNvSpPr/>
          <p:nvPr/>
        </p:nvSpPr>
        <p:spPr>
          <a:xfrm>
            <a:off x="7488425" y="-1925050"/>
            <a:ext cx="3280028" cy="3295582"/>
          </a:xfrm>
          <a:custGeom>
            <a:avLst/>
            <a:gdLst/>
            <a:ahLst/>
            <a:cxnLst/>
            <a:rect l="l" t="t" r="r" b="b"/>
            <a:pathLst>
              <a:path w="10544" h="10594" extrusionOk="0">
                <a:moveTo>
                  <a:pt x="5239" y="1786"/>
                </a:moveTo>
                <a:cubicBezTo>
                  <a:pt x="7173" y="1786"/>
                  <a:pt x="8759" y="3372"/>
                  <a:pt x="8759" y="5306"/>
                </a:cubicBezTo>
                <a:cubicBezTo>
                  <a:pt x="8759" y="7223"/>
                  <a:pt x="7173" y="8743"/>
                  <a:pt x="5239" y="8743"/>
                </a:cubicBezTo>
                <a:cubicBezTo>
                  <a:pt x="3306" y="8743"/>
                  <a:pt x="1802" y="7223"/>
                  <a:pt x="1802" y="5306"/>
                </a:cubicBezTo>
                <a:cubicBezTo>
                  <a:pt x="1802" y="3372"/>
                  <a:pt x="3306" y="1786"/>
                  <a:pt x="5239" y="1786"/>
                </a:cubicBezTo>
                <a:close/>
                <a:moveTo>
                  <a:pt x="5239" y="1"/>
                </a:moveTo>
                <a:cubicBezTo>
                  <a:pt x="2347" y="1"/>
                  <a:pt x="0" y="2331"/>
                  <a:pt x="0" y="5306"/>
                </a:cubicBezTo>
                <a:cubicBezTo>
                  <a:pt x="0" y="8198"/>
                  <a:pt x="2347" y="10594"/>
                  <a:pt x="5239" y="10594"/>
                </a:cubicBezTo>
                <a:cubicBezTo>
                  <a:pt x="8197" y="10594"/>
                  <a:pt x="10544" y="8198"/>
                  <a:pt x="10544" y="5306"/>
                </a:cubicBezTo>
                <a:cubicBezTo>
                  <a:pt x="10544" y="2331"/>
                  <a:pt x="8197" y="1"/>
                  <a:pt x="5239"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7914746" y="2795209"/>
            <a:ext cx="296667" cy="296644"/>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8524203" y="1814643"/>
            <a:ext cx="339775" cy="328755"/>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7430876" y="1124100"/>
            <a:ext cx="644592" cy="644538"/>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1538375" y="171650"/>
            <a:ext cx="2667000" cy="2667000"/>
          </a:xfrm>
          <a:prstGeom prst="donut">
            <a:avLst>
              <a:gd name="adj" fmla="val 1884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1091216" y="2534491"/>
            <a:ext cx="409596" cy="409596"/>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1221950" y="207277"/>
            <a:ext cx="641535" cy="429219"/>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2474904" y="570275"/>
            <a:ext cx="362089" cy="424319"/>
          </a:xfrm>
          <a:custGeom>
            <a:avLst/>
            <a:gdLst/>
            <a:ahLst/>
            <a:cxnLst/>
            <a:rect l="l" t="t" r="r" b="b"/>
            <a:pathLst>
              <a:path w="7983" h="9355" extrusionOk="0">
                <a:moveTo>
                  <a:pt x="7982" y="1"/>
                </a:moveTo>
                <a:lnTo>
                  <a:pt x="0" y="4132"/>
                </a:lnTo>
                <a:lnTo>
                  <a:pt x="7784" y="9354"/>
                </a:lnTo>
                <a:lnTo>
                  <a:pt x="79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2528108" y="729206"/>
            <a:ext cx="362089" cy="425045"/>
          </a:xfrm>
          <a:custGeom>
            <a:avLst/>
            <a:gdLst/>
            <a:ahLst/>
            <a:cxnLst/>
            <a:rect l="l" t="t" r="r" b="b"/>
            <a:pathLst>
              <a:path w="7983" h="9371" extrusionOk="0">
                <a:moveTo>
                  <a:pt x="7983" y="0"/>
                </a:moveTo>
                <a:lnTo>
                  <a:pt x="1" y="4132"/>
                </a:lnTo>
                <a:lnTo>
                  <a:pt x="7785" y="9370"/>
                </a:lnTo>
                <a:lnTo>
                  <a:pt x="7983"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4954225">
            <a:off x="5665185" y="-509976"/>
            <a:ext cx="1020232" cy="1679610"/>
          </a:xfrm>
          <a:custGeom>
            <a:avLst/>
            <a:gdLst/>
            <a:ahLst/>
            <a:cxnLst/>
            <a:rect l="l" t="t" r="r" b="b"/>
            <a:pathLst>
              <a:path w="6678" h="10994" extrusionOk="0">
                <a:moveTo>
                  <a:pt x="1521" y="1"/>
                </a:moveTo>
                <a:lnTo>
                  <a:pt x="1" y="10941"/>
                </a:lnTo>
                <a:cubicBezTo>
                  <a:pt x="254" y="10976"/>
                  <a:pt x="506" y="10994"/>
                  <a:pt x="756" y="10994"/>
                </a:cubicBezTo>
                <a:cubicBezTo>
                  <a:pt x="3425" y="10994"/>
                  <a:pt x="5820" y="9030"/>
                  <a:pt x="6198" y="6264"/>
                </a:cubicBezTo>
                <a:cubicBezTo>
                  <a:pt x="6677" y="3223"/>
                  <a:pt x="4545" y="414"/>
                  <a:pt x="1521" y="1"/>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2327325" y="-544800"/>
            <a:ext cx="862604" cy="862772"/>
          </a:xfrm>
          <a:custGeom>
            <a:avLst/>
            <a:gdLst/>
            <a:ahLst/>
            <a:cxnLst/>
            <a:rect l="l" t="t" r="r" b="b"/>
            <a:pathLst>
              <a:path w="5586" h="5587" extrusionOk="0">
                <a:moveTo>
                  <a:pt x="2760" y="1"/>
                </a:moveTo>
                <a:cubicBezTo>
                  <a:pt x="1240" y="1"/>
                  <a:pt x="0" y="1240"/>
                  <a:pt x="0" y="2827"/>
                </a:cubicBezTo>
                <a:cubicBezTo>
                  <a:pt x="0" y="4347"/>
                  <a:pt x="1240" y="5586"/>
                  <a:pt x="2760" y="5586"/>
                </a:cubicBezTo>
                <a:cubicBezTo>
                  <a:pt x="4346" y="5586"/>
                  <a:pt x="5586" y="4347"/>
                  <a:pt x="5586" y="2827"/>
                </a:cubicBezTo>
                <a:cubicBezTo>
                  <a:pt x="5586" y="1240"/>
                  <a:pt x="4346"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Itim"/>
              <a:buNone/>
              <a:defRPr sz="3000">
                <a:solidFill>
                  <a:schemeClr val="dk2"/>
                </a:solidFill>
                <a:latin typeface="Itim"/>
                <a:ea typeface="Itim"/>
                <a:cs typeface="Itim"/>
                <a:sym typeface="Iti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523"/>
        <p:cNvGrpSpPr/>
        <p:nvPr/>
      </p:nvGrpSpPr>
      <p:grpSpPr>
        <a:xfrm>
          <a:off x="0" y="0"/>
          <a:ext cx="0" cy="0"/>
          <a:chOff x="0" y="0"/>
          <a:chExt cx="0" cy="0"/>
        </a:xfrm>
      </p:grpSpPr>
      <p:sp>
        <p:nvSpPr>
          <p:cNvPr id="524" name="Google Shape;524;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25" name="Google Shape;525;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6VDIAbwBIpA9uc7LVcacUUaIZAGF8Az817oiHh6GpDc/copy"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fonts.google.com/specimen/Itim" TargetMode="External"/><Relationship Id="rId2" Type="http://schemas.openxmlformats.org/officeDocument/2006/relationships/notesSlide" Target="../notesSlides/notesSlide36.xml"/><Relationship Id="rId1" Type="http://schemas.openxmlformats.org/officeDocument/2006/relationships/slideLayout" Target="../slideLayouts/slideLayout34.xml"/><Relationship Id="rId4" Type="http://schemas.openxmlformats.org/officeDocument/2006/relationships/hyperlink" Target="https://fonts.google.com/specimen/Open+San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4.xml"/><Relationship Id="rId4" Type="http://schemas.openxmlformats.org/officeDocument/2006/relationships/hyperlink" Target="https://www.greatpp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0"/>
        <p:cNvGrpSpPr/>
        <p:nvPr/>
      </p:nvGrpSpPr>
      <p:grpSpPr>
        <a:xfrm>
          <a:off x="0" y="0"/>
          <a:ext cx="0" cy="0"/>
          <a:chOff x="0" y="0"/>
          <a:chExt cx="0" cy="0"/>
        </a:xfrm>
      </p:grpSpPr>
      <p:sp>
        <p:nvSpPr>
          <p:cNvPr id="531" name="Google Shape;531;p38"/>
          <p:cNvSpPr txBox="1">
            <a:spLocks noGrp="1"/>
          </p:cNvSpPr>
          <p:nvPr>
            <p:ph type="ctrTitle"/>
          </p:nvPr>
        </p:nvSpPr>
        <p:spPr>
          <a:xfrm>
            <a:off x="4572000" y="1584825"/>
            <a:ext cx="4271100" cy="172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Elementary </a:t>
            </a:r>
            <a:r>
              <a:rPr lang="en">
                <a:solidFill>
                  <a:schemeClr val="lt2"/>
                </a:solidFill>
              </a:rPr>
              <a:t>A</a:t>
            </a:r>
            <a:r>
              <a:rPr lang="en">
                <a:solidFill>
                  <a:schemeClr val="accent1"/>
                </a:solidFill>
              </a:rPr>
              <a:t>C</a:t>
            </a:r>
            <a:r>
              <a:rPr lang="en">
                <a:solidFill>
                  <a:schemeClr val="accent2"/>
                </a:solidFill>
              </a:rPr>
              <a:t>T</a:t>
            </a:r>
            <a:r>
              <a:rPr lang="en">
                <a:solidFill>
                  <a:schemeClr val="accent3"/>
                </a:solidFill>
              </a:rPr>
              <a:t>I</a:t>
            </a:r>
            <a:r>
              <a:rPr lang="en">
                <a:solidFill>
                  <a:schemeClr val="lt2"/>
                </a:solidFill>
              </a:rPr>
              <a:t>V</a:t>
            </a:r>
            <a:r>
              <a:rPr lang="en">
                <a:solidFill>
                  <a:schemeClr val="accent1"/>
                </a:solidFill>
              </a:rPr>
              <a:t>I</a:t>
            </a:r>
            <a:r>
              <a:rPr lang="en">
                <a:solidFill>
                  <a:schemeClr val="accent2"/>
                </a:solidFill>
              </a:rPr>
              <a:t>T</a:t>
            </a:r>
            <a:r>
              <a:rPr lang="en">
                <a:solidFill>
                  <a:schemeClr val="accent3"/>
                </a:solidFill>
              </a:rPr>
              <a:t>I</a:t>
            </a:r>
            <a:r>
              <a:rPr lang="en">
                <a:solidFill>
                  <a:schemeClr val="lt2"/>
                </a:solidFill>
              </a:rPr>
              <a:t>E</a:t>
            </a:r>
            <a:r>
              <a:rPr lang="en">
                <a:solidFill>
                  <a:schemeClr val="accent1"/>
                </a:solidFill>
              </a:rPr>
              <a:t>S</a:t>
            </a:r>
            <a:endParaRPr>
              <a:solidFill>
                <a:schemeClr val="accent1"/>
              </a:solidFill>
            </a:endParaRPr>
          </a:p>
        </p:txBody>
      </p:sp>
      <p:sp>
        <p:nvSpPr>
          <p:cNvPr id="532" name="Google Shape;532;p38"/>
          <p:cNvSpPr txBox="1">
            <a:spLocks noGrp="1"/>
          </p:cNvSpPr>
          <p:nvPr>
            <p:ph type="subTitle" idx="1"/>
          </p:nvPr>
        </p:nvSpPr>
        <p:spPr>
          <a:xfrm>
            <a:off x="4572000" y="3133926"/>
            <a:ext cx="4271100" cy="5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is where your presentation begins</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48"/>
          <p:cNvPicPr preferRelativeResize="0"/>
          <p:nvPr/>
        </p:nvPicPr>
        <p:blipFill>
          <a:blip r:embed="rId3">
            <a:alphaModFix/>
          </a:blip>
          <a:stretch>
            <a:fillRect/>
          </a:stretch>
        </p:blipFill>
        <p:spPr>
          <a:xfrm>
            <a:off x="5139566" y="540000"/>
            <a:ext cx="3453984" cy="4063501"/>
          </a:xfrm>
          <a:prstGeom prst="rect">
            <a:avLst/>
          </a:prstGeom>
          <a:noFill/>
          <a:ln>
            <a:noFill/>
          </a:ln>
        </p:spPr>
      </p:pic>
      <p:sp>
        <p:nvSpPr>
          <p:cNvPr id="655" name="Google Shape;655;p48"/>
          <p:cNvSpPr txBox="1">
            <a:spLocks noGrp="1"/>
          </p:cNvSpPr>
          <p:nvPr>
            <p:ph type="title"/>
          </p:nvPr>
        </p:nvSpPr>
        <p:spPr>
          <a:xfrm>
            <a:off x="720100" y="3215250"/>
            <a:ext cx="3852000" cy="11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picture always reinforces the concept</a:t>
            </a:r>
            <a:endParaRPr/>
          </a:p>
        </p:txBody>
      </p:sp>
      <p:sp>
        <p:nvSpPr>
          <p:cNvPr id="656" name="Google Shape;656;p48"/>
          <p:cNvSpPr txBox="1">
            <a:spLocks noGrp="1"/>
          </p:cNvSpPr>
          <p:nvPr>
            <p:ph type="subTitle" idx="1"/>
          </p:nvPr>
        </p:nvSpPr>
        <p:spPr>
          <a:xfrm>
            <a:off x="720000" y="4202425"/>
            <a:ext cx="3852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an image instead of long texts</a:t>
            </a:r>
            <a:endParaRPr/>
          </a:p>
          <a:p>
            <a:pPr marL="0" lvl="0" indent="0" algn="l" rtl="0">
              <a:spcBef>
                <a:spcPts val="0"/>
              </a:spcBef>
              <a:spcAft>
                <a:spcPts val="0"/>
              </a:spcAft>
              <a:buNone/>
            </a:pPr>
            <a:endParaRPr/>
          </a:p>
        </p:txBody>
      </p:sp>
      <p:sp>
        <p:nvSpPr>
          <p:cNvPr id="657" name="Google Shape;657;p48"/>
          <p:cNvSpPr/>
          <p:nvPr/>
        </p:nvSpPr>
        <p:spPr>
          <a:xfrm rot="10800000">
            <a:off x="8065546" y="4263460"/>
            <a:ext cx="833071" cy="681965"/>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8"/>
          <p:cNvSpPr/>
          <p:nvPr/>
        </p:nvSpPr>
        <p:spPr>
          <a:xfrm rot="10800000">
            <a:off x="7791853" y="3743404"/>
            <a:ext cx="522121" cy="522060"/>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4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Vocabulary</a:t>
            </a:r>
            <a:endParaRPr/>
          </a:p>
        </p:txBody>
      </p:sp>
      <p:grpSp>
        <p:nvGrpSpPr>
          <p:cNvPr id="664" name="Google Shape;664;p49"/>
          <p:cNvGrpSpPr/>
          <p:nvPr/>
        </p:nvGrpSpPr>
        <p:grpSpPr>
          <a:xfrm>
            <a:off x="7723230" y="3591432"/>
            <a:ext cx="452798" cy="449473"/>
            <a:chOff x="-21322300" y="3693325"/>
            <a:chExt cx="306400" cy="304150"/>
          </a:xfrm>
        </p:grpSpPr>
        <p:sp>
          <p:nvSpPr>
            <p:cNvPr id="665" name="Google Shape;665;p49"/>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9"/>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9"/>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9"/>
          <p:cNvGrpSpPr/>
          <p:nvPr/>
        </p:nvGrpSpPr>
        <p:grpSpPr>
          <a:xfrm>
            <a:off x="1064029" y="2571742"/>
            <a:ext cx="398119" cy="448143"/>
            <a:chOff x="-20930075" y="4066100"/>
            <a:chExt cx="269400" cy="303250"/>
          </a:xfrm>
        </p:grpSpPr>
        <p:sp>
          <p:nvSpPr>
            <p:cNvPr id="670" name="Google Shape;670;p49"/>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9"/>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9"/>
          <p:cNvGrpSpPr/>
          <p:nvPr/>
        </p:nvGrpSpPr>
        <p:grpSpPr>
          <a:xfrm>
            <a:off x="7723229" y="2567489"/>
            <a:ext cx="452798" cy="450507"/>
            <a:chOff x="-18645175" y="3708500"/>
            <a:chExt cx="306400" cy="304850"/>
          </a:xfrm>
        </p:grpSpPr>
        <p:sp>
          <p:nvSpPr>
            <p:cNvPr id="673" name="Google Shape;673;p49"/>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9"/>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9"/>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9"/>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9"/>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9"/>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9"/>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49"/>
          <p:cNvGrpSpPr/>
          <p:nvPr/>
        </p:nvGrpSpPr>
        <p:grpSpPr>
          <a:xfrm>
            <a:off x="1037854" y="1689573"/>
            <a:ext cx="450470" cy="449325"/>
            <a:chOff x="-20946600" y="3317850"/>
            <a:chExt cx="304825" cy="304050"/>
          </a:xfrm>
        </p:grpSpPr>
        <p:sp>
          <p:nvSpPr>
            <p:cNvPr id="681" name="Google Shape;681;p49"/>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9"/>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9"/>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9"/>
          <p:cNvGrpSpPr/>
          <p:nvPr/>
        </p:nvGrpSpPr>
        <p:grpSpPr>
          <a:xfrm>
            <a:off x="1037860" y="3504278"/>
            <a:ext cx="450470" cy="450470"/>
            <a:chOff x="-20571700" y="4066875"/>
            <a:chExt cx="304825" cy="304825"/>
          </a:xfrm>
        </p:grpSpPr>
        <p:sp>
          <p:nvSpPr>
            <p:cNvPr id="685" name="Google Shape;685;p49"/>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9"/>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9"/>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9"/>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9"/>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9"/>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49"/>
          <p:cNvSpPr/>
          <p:nvPr/>
        </p:nvSpPr>
        <p:spPr>
          <a:xfrm>
            <a:off x="1769875" y="17373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T</a:t>
            </a:r>
            <a:endParaRPr sz="2400">
              <a:latin typeface="Itim"/>
              <a:ea typeface="Itim"/>
              <a:cs typeface="Itim"/>
              <a:sym typeface="Itim"/>
            </a:endParaRPr>
          </a:p>
        </p:txBody>
      </p:sp>
      <p:sp>
        <p:nvSpPr>
          <p:cNvPr id="692" name="Google Shape;692;p49"/>
          <p:cNvSpPr/>
          <p:nvPr/>
        </p:nvSpPr>
        <p:spPr>
          <a:xfrm>
            <a:off x="2186350" y="17373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R</a:t>
            </a:r>
            <a:endParaRPr sz="2400">
              <a:latin typeface="Itim"/>
              <a:ea typeface="Itim"/>
              <a:cs typeface="Itim"/>
              <a:sym typeface="Itim"/>
            </a:endParaRPr>
          </a:p>
        </p:txBody>
      </p:sp>
      <p:sp>
        <p:nvSpPr>
          <p:cNvPr id="693" name="Google Shape;693;p49"/>
          <p:cNvSpPr/>
          <p:nvPr/>
        </p:nvSpPr>
        <p:spPr>
          <a:xfrm>
            <a:off x="2609775" y="17373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E</a:t>
            </a:r>
            <a:endParaRPr sz="2400">
              <a:latin typeface="Itim"/>
              <a:ea typeface="Itim"/>
              <a:cs typeface="Itim"/>
              <a:sym typeface="Itim"/>
            </a:endParaRPr>
          </a:p>
        </p:txBody>
      </p:sp>
      <p:sp>
        <p:nvSpPr>
          <p:cNvPr id="694" name="Google Shape;694;p49"/>
          <p:cNvSpPr/>
          <p:nvPr/>
        </p:nvSpPr>
        <p:spPr>
          <a:xfrm>
            <a:off x="3026250" y="17373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E</a:t>
            </a:r>
            <a:endParaRPr sz="2400">
              <a:latin typeface="Itim"/>
              <a:ea typeface="Itim"/>
              <a:cs typeface="Itim"/>
              <a:sym typeface="Itim"/>
            </a:endParaRPr>
          </a:p>
        </p:txBody>
      </p:sp>
      <p:sp>
        <p:nvSpPr>
          <p:cNvPr id="695" name="Google Shape;695;p49"/>
          <p:cNvSpPr/>
          <p:nvPr/>
        </p:nvSpPr>
        <p:spPr>
          <a:xfrm>
            <a:off x="1769875" y="26258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Itim"/>
                <a:ea typeface="Itim"/>
                <a:cs typeface="Itim"/>
                <a:sym typeface="Itim"/>
              </a:rPr>
              <a:t>-</a:t>
            </a:r>
            <a:endParaRPr sz="2400">
              <a:latin typeface="Itim"/>
              <a:ea typeface="Itim"/>
              <a:cs typeface="Itim"/>
              <a:sym typeface="Itim"/>
            </a:endParaRPr>
          </a:p>
        </p:txBody>
      </p:sp>
      <p:sp>
        <p:nvSpPr>
          <p:cNvPr id="696" name="Google Shape;696;p49"/>
          <p:cNvSpPr/>
          <p:nvPr/>
        </p:nvSpPr>
        <p:spPr>
          <a:xfrm>
            <a:off x="2186350" y="26258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97" name="Google Shape;697;p49"/>
          <p:cNvSpPr/>
          <p:nvPr/>
        </p:nvSpPr>
        <p:spPr>
          <a:xfrm>
            <a:off x="2609775" y="26258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98" name="Google Shape;698;p49"/>
          <p:cNvSpPr/>
          <p:nvPr/>
        </p:nvSpPr>
        <p:spPr>
          <a:xfrm>
            <a:off x="3026250" y="26258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99" name="Google Shape;699;p49"/>
          <p:cNvSpPr/>
          <p:nvPr/>
        </p:nvSpPr>
        <p:spPr>
          <a:xfrm>
            <a:off x="3442725" y="26258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0" name="Google Shape;700;p49"/>
          <p:cNvSpPr/>
          <p:nvPr/>
        </p:nvSpPr>
        <p:spPr>
          <a:xfrm>
            <a:off x="3859200" y="26258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1" name="Google Shape;701;p49"/>
          <p:cNvSpPr/>
          <p:nvPr/>
        </p:nvSpPr>
        <p:spPr>
          <a:xfrm>
            <a:off x="1769875"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2" name="Google Shape;702;p49"/>
          <p:cNvSpPr/>
          <p:nvPr/>
        </p:nvSpPr>
        <p:spPr>
          <a:xfrm>
            <a:off x="2186350"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3" name="Google Shape;703;p49"/>
          <p:cNvSpPr/>
          <p:nvPr/>
        </p:nvSpPr>
        <p:spPr>
          <a:xfrm>
            <a:off x="2609775"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4" name="Google Shape;704;p49"/>
          <p:cNvSpPr/>
          <p:nvPr/>
        </p:nvSpPr>
        <p:spPr>
          <a:xfrm>
            <a:off x="3026250"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5" name="Google Shape;705;p49"/>
          <p:cNvSpPr/>
          <p:nvPr/>
        </p:nvSpPr>
        <p:spPr>
          <a:xfrm>
            <a:off x="3442725"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6" name="Google Shape;706;p49"/>
          <p:cNvSpPr/>
          <p:nvPr/>
        </p:nvSpPr>
        <p:spPr>
          <a:xfrm>
            <a:off x="3859200"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7" name="Google Shape;707;p49"/>
          <p:cNvSpPr/>
          <p:nvPr/>
        </p:nvSpPr>
        <p:spPr>
          <a:xfrm>
            <a:off x="4275675"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8" name="Google Shape;708;p49"/>
          <p:cNvSpPr/>
          <p:nvPr/>
        </p:nvSpPr>
        <p:spPr>
          <a:xfrm>
            <a:off x="4692150"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09" name="Google Shape;709;p49"/>
          <p:cNvSpPr/>
          <p:nvPr/>
        </p:nvSpPr>
        <p:spPr>
          <a:xfrm>
            <a:off x="5837475" y="26596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0" name="Google Shape;710;p49"/>
          <p:cNvSpPr/>
          <p:nvPr/>
        </p:nvSpPr>
        <p:spPr>
          <a:xfrm>
            <a:off x="6253950" y="26596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1" name="Google Shape;711;p49"/>
          <p:cNvSpPr/>
          <p:nvPr/>
        </p:nvSpPr>
        <p:spPr>
          <a:xfrm>
            <a:off x="6670425" y="26596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2" name="Google Shape;712;p49"/>
          <p:cNvSpPr/>
          <p:nvPr/>
        </p:nvSpPr>
        <p:spPr>
          <a:xfrm>
            <a:off x="7086900" y="26596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3" name="Google Shape;713;p49"/>
          <p:cNvSpPr/>
          <p:nvPr/>
        </p:nvSpPr>
        <p:spPr>
          <a:xfrm>
            <a:off x="5803200"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4" name="Google Shape;714;p49"/>
          <p:cNvSpPr/>
          <p:nvPr/>
        </p:nvSpPr>
        <p:spPr>
          <a:xfrm>
            <a:off x="6219675"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5" name="Google Shape;715;p49"/>
          <p:cNvSpPr/>
          <p:nvPr/>
        </p:nvSpPr>
        <p:spPr>
          <a:xfrm>
            <a:off x="6636150"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6" name="Google Shape;716;p49"/>
          <p:cNvSpPr/>
          <p:nvPr/>
        </p:nvSpPr>
        <p:spPr>
          <a:xfrm>
            <a:off x="7052625" y="35914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7" name="Google Shape;717;p49"/>
          <p:cNvSpPr/>
          <p:nvPr/>
        </p:nvSpPr>
        <p:spPr>
          <a:xfrm>
            <a:off x="5837475" y="1786663"/>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8" name="Google Shape;718;p49"/>
          <p:cNvSpPr/>
          <p:nvPr/>
        </p:nvSpPr>
        <p:spPr>
          <a:xfrm>
            <a:off x="6253950" y="1786663"/>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19" name="Google Shape;719;p49"/>
          <p:cNvSpPr/>
          <p:nvPr/>
        </p:nvSpPr>
        <p:spPr>
          <a:xfrm>
            <a:off x="6670425" y="1786663"/>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20" name="Google Shape;720;p49"/>
          <p:cNvSpPr/>
          <p:nvPr/>
        </p:nvSpPr>
        <p:spPr>
          <a:xfrm>
            <a:off x="7086900" y="1786663"/>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21" name="Google Shape;721;p49"/>
          <p:cNvSpPr/>
          <p:nvPr/>
        </p:nvSpPr>
        <p:spPr>
          <a:xfrm>
            <a:off x="4581100" y="1786663"/>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22" name="Google Shape;722;p49"/>
          <p:cNvSpPr/>
          <p:nvPr/>
        </p:nvSpPr>
        <p:spPr>
          <a:xfrm>
            <a:off x="5004525" y="1786663"/>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723" name="Google Shape;723;p49"/>
          <p:cNvSpPr/>
          <p:nvPr/>
        </p:nvSpPr>
        <p:spPr>
          <a:xfrm>
            <a:off x="5421000" y="1786663"/>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grpSp>
        <p:nvGrpSpPr>
          <p:cNvPr id="724" name="Google Shape;724;p49"/>
          <p:cNvGrpSpPr/>
          <p:nvPr/>
        </p:nvGrpSpPr>
        <p:grpSpPr>
          <a:xfrm>
            <a:off x="7751748" y="1730227"/>
            <a:ext cx="395755" cy="452835"/>
            <a:chOff x="-16775350" y="3683300"/>
            <a:chExt cx="267800" cy="306425"/>
          </a:xfrm>
        </p:grpSpPr>
        <p:sp>
          <p:nvSpPr>
            <p:cNvPr id="725" name="Google Shape;725;p49"/>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5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Time</a:t>
            </a:r>
            <a:endParaRPr/>
          </a:p>
        </p:txBody>
      </p:sp>
      <p:sp>
        <p:nvSpPr>
          <p:cNvPr id="733" name="Google Shape;733;p50"/>
          <p:cNvSpPr/>
          <p:nvPr/>
        </p:nvSpPr>
        <p:spPr>
          <a:xfrm>
            <a:off x="1707550" y="1676250"/>
            <a:ext cx="895500" cy="895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0"/>
          <p:cNvSpPr/>
          <p:nvPr/>
        </p:nvSpPr>
        <p:spPr>
          <a:xfrm>
            <a:off x="4124250" y="1676250"/>
            <a:ext cx="895500" cy="895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a:off x="6540950" y="1676250"/>
            <a:ext cx="895500" cy="895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p:cNvSpPr/>
          <p:nvPr/>
        </p:nvSpPr>
        <p:spPr>
          <a:xfrm>
            <a:off x="1707550" y="3300500"/>
            <a:ext cx="895500" cy="895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0"/>
          <p:cNvSpPr/>
          <p:nvPr/>
        </p:nvSpPr>
        <p:spPr>
          <a:xfrm>
            <a:off x="4124250" y="3300500"/>
            <a:ext cx="895500" cy="895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6540950" y="3300500"/>
            <a:ext cx="895500" cy="895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50"/>
          <p:cNvGrpSpPr/>
          <p:nvPr/>
        </p:nvGrpSpPr>
        <p:grpSpPr>
          <a:xfrm>
            <a:off x="2148564" y="1862283"/>
            <a:ext cx="239288" cy="314408"/>
            <a:chOff x="2157100" y="1902275"/>
            <a:chExt cx="178320" cy="234300"/>
          </a:xfrm>
        </p:grpSpPr>
        <p:sp>
          <p:nvSpPr>
            <p:cNvPr id="740" name="Google Shape;740;p50"/>
            <p:cNvSpPr/>
            <p:nvPr/>
          </p:nvSpPr>
          <p:spPr>
            <a:xfrm>
              <a:off x="2162920" y="2111375"/>
              <a:ext cx="1725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rot="-5400000">
              <a:off x="2052550" y="2006825"/>
              <a:ext cx="2343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50"/>
          <p:cNvGrpSpPr/>
          <p:nvPr/>
        </p:nvGrpSpPr>
        <p:grpSpPr>
          <a:xfrm rot="10800000">
            <a:off x="1937064" y="3722233"/>
            <a:ext cx="239288" cy="314408"/>
            <a:chOff x="2157100" y="1902275"/>
            <a:chExt cx="178320" cy="234300"/>
          </a:xfrm>
        </p:grpSpPr>
        <p:sp>
          <p:nvSpPr>
            <p:cNvPr id="743" name="Google Shape;743;p50"/>
            <p:cNvSpPr/>
            <p:nvPr/>
          </p:nvSpPr>
          <p:spPr>
            <a:xfrm>
              <a:off x="2162920" y="2111375"/>
              <a:ext cx="1725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rot="-5400000">
              <a:off x="2052550" y="2006825"/>
              <a:ext cx="2343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50"/>
          <p:cNvSpPr/>
          <p:nvPr/>
        </p:nvSpPr>
        <p:spPr>
          <a:xfrm>
            <a:off x="1412652" y="2714350"/>
            <a:ext cx="14853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C4043"/>
                </a:solidFill>
                <a:latin typeface="Itim"/>
                <a:ea typeface="Itim"/>
                <a:cs typeface="Itim"/>
                <a:sym typeface="Itim"/>
              </a:rPr>
              <a:t>write the time</a:t>
            </a:r>
            <a:endParaRPr>
              <a:latin typeface="Itim"/>
              <a:ea typeface="Itim"/>
              <a:cs typeface="Itim"/>
              <a:sym typeface="Itim"/>
            </a:endParaRPr>
          </a:p>
        </p:txBody>
      </p:sp>
      <p:sp>
        <p:nvSpPr>
          <p:cNvPr id="746" name="Google Shape;746;p50"/>
          <p:cNvSpPr/>
          <p:nvPr/>
        </p:nvSpPr>
        <p:spPr>
          <a:xfrm>
            <a:off x="1412652" y="4332000"/>
            <a:ext cx="14853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time</a:t>
            </a:r>
            <a:endParaRPr/>
          </a:p>
        </p:txBody>
      </p:sp>
      <p:sp>
        <p:nvSpPr>
          <p:cNvPr id="747" name="Google Shape;747;p50"/>
          <p:cNvSpPr/>
          <p:nvPr/>
        </p:nvSpPr>
        <p:spPr>
          <a:xfrm>
            <a:off x="3829352" y="2714350"/>
            <a:ext cx="14853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time</a:t>
            </a:r>
            <a:endParaRPr/>
          </a:p>
        </p:txBody>
      </p:sp>
      <p:sp>
        <p:nvSpPr>
          <p:cNvPr id="748" name="Google Shape;748;p50"/>
          <p:cNvSpPr/>
          <p:nvPr/>
        </p:nvSpPr>
        <p:spPr>
          <a:xfrm>
            <a:off x="3829352" y="4332000"/>
            <a:ext cx="14853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time</a:t>
            </a:r>
            <a:endParaRPr/>
          </a:p>
        </p:txBody>
      </p:sp>
      <p:sp>
        <p:nvSpPr>
          <p:cNvPr id="749" name="Google Shape;749;p50"/>
          <p:cNvSpPr/>
          <p:nvPr/>
        </p:nvSpPr>
        <p:spPr>
          <a:xfrm>
            <a:off x="6246052" y="2714350"/>
            <a:ext cx="14853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time</a:t>
            </a:r>
            <a:endParaRPr/>
          </a:p>
        </p:txBody>
      </p:sp>
      <p:sp>
        <p:nvSpPr>
          <p:cNvPr id="750" name="Google Shape;750;p50"/>
          <p:cNvSpPr/>
          <p:nvPr/>
        </p:nvSpPr>
        <p:spPr>
          <a:xfrm>
            <a:off x="6246052" y="4332000"/>
            <a:ext cx="14853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time</a:t>
            </a:r>
            <a:endParaRPr/>
          </a:p>
        </p:txBody>
      </p:sp>
      <p:grpSp>
        <p:nvGrpSpPr>
          <p:cNvPr id="751" name="Google Shape;751;p50"/>
          <p:cNvGrpSpPr/>
          <p:nvPr/>
        </p:nvGrpSpPr>
        <p:grpSpPr>
          <a:xfrm rot="5400000">
            <a:off x="4609564" y="2042183"/>
            <a:ext cx="239288" cy="314408"/>
            <a:chOff x="2157100" y="1902275"/>
            <a:chExt cx="178320" cy="234300"/>
          </a:xfrm>
        </p:grpSpPr>
        <p:sp>
          <p:nvSpPr>
            <p:cNvPr id="752" name="Google Shape;752;p50"/>
            <p:cNvSpPr/>
            <p:nvPr/>
          </p:nvSpPr>
          <p:spPr>
            <a:xfrm>
              <a:off x="2162920" y="2111375"/>
              <a:ext cx="1725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rot="-5400000">
              <a:off x="2052550" y="2006825"/>
              <a:ext cx="2343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50"/>
          <p:cNvGrpSpPr/>
          <p:nvPr/>
        </p:nvGrpSpPr>
        <p:grpSpPr>
          <a:xfrm rot="1800136">
            <a:off x="4601147" y="3489269"/>
            <a:ext cx="217389" cy="335392"/>
            <a:chOff x="2152126" y="1900356"/>
            <a:chExt cx="162000" cy="249937"/>
          </a:xfrm>
        </p:grpSpPr>
        <p:sp>
          <p:nvSpPr>
            <p:cNvPr id="755" name="Google Shape;755;p50"/>
            <p:cNvSpPr/>
            <p:nvPr/>
          </p:nvSpPr>
          <p:spPr>
            <a:xfrm rot="-1802482">
              <a:off x="2146834" y="2083510"/>
              <a:ext cx="172584" cy="25266"/>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rot="-5400000">
              <a:off x="2051141" y="2004906"/>
              <a:ext cx="2343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50"/>
          <p:cNvGrpSpPr/>
          <p:nvPr/>
        </p:nvGrpSpPr>
        <p:grpSpPr>
          <a:xfrm rot="10800000">
            <a:off x="6802122" y="3717626"/>
            <a:ext cx="217388" cy="323615"/>
            <a:chOff x="2152126" y="1909131"/>
            <a:chExt cx="162000" cy="241162"/>
          </a:xfrm>
        </p:grpSpPr>
        <p:sp>
          <p:nvSpPr>
            <p:cNvPr id="758" name="Google Shape;758;p50"/>
            <p:cNvSpPr/>
            <p:nvPr/>
          </p:nvSpPr>
          <p:spPr>
            <a:xfrm rot="-1802482">
              <a:off x="2146834" y="2083510"/>
              <a:ext cx="172584" cy="25266"/>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rot="-5400000">
              <a:off x="2049029" y="2013681"/>
              <a:ext cx="2343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50"/>
          <p:cNvGrpSpPr/>
          <p:nvPr/>
        </p:nvGrpSpPr>
        <p:grpSpPr>
          <a:xfrm>
            <a:off x="6983740" y="1823751"/>
            <a:ext cx="187598" cy="469242"/>
            <a:chOff x="2157095" y="1902275"/>
            <a:chExt cx="139800" cy="349685"/>
          </a:xfrm>
        </p:grpSpPr>
        <p:sp>
          <p:nvSpPr>
            <p:cNvPr id="761" name="Google Shape;761;p50"/>
            <p:cNvSpPr/>
            <p:nvPr/>
          </p:nvSpPr>
          <p:spPr>
            <a:xfrm rot="-8104228">
              <a:off x="2140763" y="2169694"/>
              <a:ext cx="172463" cy="2503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rot="-5400000">
              <a:off x="2052550" y="2006825"/>
              <a:ext cx="234300" cy="25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6"/>
        <p:cNvGrpSpPr/>
        <p:nvPr/>
      </p:nvGrpSpPr>
      <p:grpSpPr>
        <a:xfrm>
          <a:off x="0" y="0"/>
          <a:ext cx="0" cy="0"/>
          <a:chOff x="0" y="0"/>
          <a:chExt cx="0" cy="0"/>
        </a:xfrm>
      </p:grpSpPr>
      <p:sp>
        <p:nvSpPr>
          <p:cNvPr id="767" name="Google Shape;767;p51"/>
          <p:cNvSpPr txBox="1">
            <a:spLocks noGrp="1"/>
          </p:cNvSpPr>
          <p:nvPr>
            <p:ph type="title"/>
          </p:nvPr>
        </p:nvSpPr>
        <p:spPr>
          <a:xfrm>
            <a:off x="1670975" y="540000"/>
            <a:ext cx="5908200" cy="140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words</a:t>
            </a:r>
            <a:endParaRPr/>
          </a:p>
        </p:txBody>
      </p:sp>
      <p:sp>
        <p:nvSpPr>
          <p:cNvPr id="768" name="Google Shape;768;p51"/>
          <p:cNvSpPr txBox="1">
            <a:spLocks noGrp="1"/>
          </p:cNvSpPr>
          <p:nvPr>
            <p:ph type="subTitle" idx="1"/>
          </p:nvPr>
        </p:nvSpPr>
        <p:spPr>
          <a:xfrm>
            <a:off x="2355375" y="1533225"/>
            <a:ext cx="4433100" cy="87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Because key words are great for catching your audience’s attention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also use a graph</a:t>
            </a:r>
            <a:endParaRPr/>
          </a:p>
        </p:txBody>
      </p:sp>
      <p:pic>
        <p:nvPicPr>
          <p:cNvPr id="774" name="Google Shape;774;p52" title="Gráfico">
            <a:hlinkClick r:id="rId3"/>
          </p:cNvPr>
          <p:cNvPicPr preferRelativeResize="0"/>
          <p:nvPr/>
        </p:nvPicPr>
        <p:blipFill>
          <a:blip r:embed="rId4">
            <a:alphaModFix/>
          </a:blip>
          <a:stretch>
            <a:fillRect/>
          </a:stretch>
        </p:blipFill>
        <p:spPr>
          <a:xfrm>
            <a:off x="525650" y="1170250"/>
            <a:ext cx="5138451" cy="3177225"/>
          </a:xfrm>
          <a:prstGeom prst="rect">
            <a:avLst/>
          </a:prstGeom>
          <a:noFill/>
          <a:ln>
            <a:noFill/>
          </a:ln>
        </p:spPr>
      </p:pic>
      <p:sp>
        <p:nvSpPr>
          <p:cNvPr id="775" name="Google Shape;775;p52"/>
          <p:cNvSpPr txBox="1"/>
          <p:nvPr/>
        </p:nvSpPr>
        <p:spPr>
          <a:xfrm>
            <a:off x="724200" y="4173950"/>
            <a:ext cx="4669200" cy="46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Open Sans"/>
                <a:ea typeface="Open Sans"/>
                <a:cs typeface="Open Sans"/>
                <a:sym typeface="Open Sans"/>
              </a:rPr>
              <a:t>To modify this graph, click on it, follow the link, change the data and paste the new graph here, replacing this one</a:t>
            </a:r>
            <a:endParaRPr sz="1200">
              <a:solidFill>
                <a:schemeClr val="dk2"/>
              </a:solidFill>
              <a:latin typeface="Open Sans"/>
              <a:ea typeface="Open Sans"/>
              <a:cs typeface="Open Sans"/>
              <a:sym typeface="Open Sans"/>
            </a:endParaRPr>
          </a:p>
        </p:txBody>
      </p:sp>
      <p:sp>
        <p:nvSpPr>
          <p:cNvPr id="776" name="Google Shape;776;p52"/>
          <p:cNvSpPr txBox="1"/>
          <p:nvPr/>
        </p:nvSpPr>
        <p:spPr>
          <a:xfrm>
            <a:off x="6333990" y="1629050"/>
            <a:ext cx="21132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latin typeface="Open Sans"/>
                <a:ea typeface="Open Sans"/>
                <a:cs typeface="Open Sans"/>
                <a:sym typeface="Open Sans"/>
              </a:rPr>
              <a:t>Mercury is the closest object to the Sun</a:t>
            </a:r>
            <a:endParaRPr>
              <a:solidFill>
                <a:schemeClr val="dk2"/>
              </a:solidFill>
              <a:latin typeface="Open Sans"/>
              <a:ea typeface="Open Sans"/>
              <a:cs typeface="Open Sans"/>
              <a:sym typeface="Open Sans"/>
            </a:endParaRPr>
          </a:p>
        </p:txBody>
      </p:sp>
      <p:sp>
        <p:nvSpPr>
          <p:cNvPr id="777" name="Google Shape;777;p52"/>
          <p:cNvSpPr txBox="1"/>
          <p:nvPr/>
        </p:nvSpPr>
        <p:spPr>
          <a:xfrm>
            <a:off x="6413450" y="1199450"/>
            <a:ext cx="13983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lt2"/>
                </a:solidFill>
                <a:latin typeface="Itim"/>
                <a:ea typeface="Itim"/>
                <a:cs typeface="Itim"/>
                <a:sym typeface="Itim"/>
              </a:rPr>
              <a:t>Mercury</a:t>
            </a:r>
            <a:endParaRPr sz="2400">
              <a:solidFill>
                <a:schemeClr val="lt2"/>
              </a:solidFill>
              <a:latin typeface="Itim"/>
              <a:ea typeface="Itim"/>
              <a:cs typeface="Itim"/>
              <a:sym typeface="Itim"/>
            </a:endParaRPr>
          </a:p>
        </p:txBody>
      </p:sp>
      <p:sp>
        <p:nvSpPr>
          <p:cNvPr id="778" name="Google Shape;778;p52"/>
          <p:cNvSpPr txBox="1"/>
          <p:nvPr/>
        </p:nvSpPr>
        <p:spPr>
          <a:xfrm>
            <a:off x="6413539" y="2227701"/>
            <a:ext cx="13983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accent2"/>
                </a:solidFill>
                <a:latin typeface="Itim"/>
                <a:ea typeface="Itim"/>
                <a:cs typeface="Itim"/>
                <a:sym typeface="Itim"/>
              </a:rPr>
              <a:t>Mars</a:t>
            </a:r>
            <a:endParaRPr sz="2400">
              <a:solidFill>
                <a:schemeClr val="accent2"/>
              </a:solidFill>
              <a:latin typeface="Itim"/>
              <a:ea typeface="Itim"/>
              <a:cs typeface="Itim"/>
              <a:sym typeface="Itim"/>
            </a:endParaRPr>
          </a:p>
        </p:txBody>
      </p:sp>
      <p:sp>
        <p:nvSpPr>
          <p:cNvPr id="779" name="Google Shape;779;p52"/>
          <p:cNvSpPr txBox="1"/>
          <p:nvPr/>
        </p:nvSpPr>
        <p:spPr>
          <a:xfrm>
            <a:off x="6333990" y="2657306"/>
            <a:ext cx="21132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latin typeface="Open Sans"/>
                <a:ea typeface="Open Sans"/>
                <a:cs typeface="Open Sans"/>
                <a:sym typeface="Open Sans"/>
              </a:rPr>
              <a:t>Despite being red,</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Mars is a cold place</a:t>
            </a:r>
            <a:endParaRPr>
              <a:solidFill>
                <a:schemeClr val="dk2"/>
              </a:solidFill>
              <a:latin typeface="Open Sans"/>
              <a:ea typeface="Open Sans"/>
              <a:cs typeface="Open Sans"/>
              <a:sym typeface="Open Sans"/>
            </a:endParaRPr>
          </a:p>
        </p:txBody>
      </p:sp>
      <p:sp>
        <p:nvSpPr>
          <p:cNvPr id="780" name="Google Shape;780;p52"/>
          <p:cNvSpPr txBox="1"/>
          <p:nvPr/>
        </p:nvSpPr>
        <p:spPr>
          <a:xfrm>
            <a:off x="6413539" y="3255950"/>
            <a:ext cx="13983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accent1"/>
                </a:solidFill>
                <a:latin typeface="Itim"/>
                <a:ea typeface="Itim"/>
                <a:cs typeface="Itim"/>
                <a:sym typeface="Itim"/>
              </a:rPr>
              <a:t>Saturn</a:t>
            </a:r>
            <a:endParaRPr sz="2400">
              <a:solidFill>
                <a:schemeClr val="accent1"/>
              </a:solidFill>
              <a:latin typeface="Itim"/>
              <a:ea typeface="Itim"/>
              <a:cs typeface="Itim"/>
              <a:sym typeface="Itim"/>
            </a:endParaRPr>
          </a:p>
        </p:txBody>
      </p:sp>
      <p:sp>
        <p:nvSpPr>
          <p:cNvPr id="781" name="Google Shape;781;p52"/>
          <p:cNvSpPr txBox="1"/>
          <p:nvPr/>
        </p:nvSpPr>
        <p:spPr>
          <a:xfrm>
            <a:off x="6333990" y="3685549"/>
            <a:ext cx="2113200" cy="53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latin typeface="Open Sans"/>
                <a:ea typeface="Open Sans"/>
                <a:cs typeface="Open Sans"/>
                <a:sym typeface="Open Sans"/>
              </a:rPr>
              <a:t>Saturn is composed of hydrogen and helium</a:t>
            </a:r>
            <a:endParaRPr>
              <a:solidFill>
                <a:schemeClr val="dk2"/>
              </a:solidFill>
              <a:latin typeface="Open Sans"/>
              <a:ea typeface="Open Sans"/>
              <a:cs typeface="Open Sans"/>
              <a:sym typeface="Open Sans"/>
            </a:endParaRPr>
          </a:p>
        </p:txBody>
      </p:sp>
      <p:sp>
        <p:nvSpPr>
          <p:cNvPr id="782" name="Google Shape;782;p52"/>
          <p:cNvSpPr txBox="1"/>
          <p:nvPr/>
        </p:nvSpPr>
        <p:spPr>
          <a:xfrm>
            <a:off x="7725675" y="1199450"/>
            <a:ext cx="8331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lt2"/>
                </a:solidFill>
                <a:latin typeface="Itim"/>
                <a:ea typeface="Itim"/>
                <a:cs typeface="Itim"/>
                <a:sym typeface="Itim"/>
              </a:rPr>
              <a:t>20%</a:t>
            </a:r>
            <a:endParaRPr sz="2400">
              <a:solidFill>
                <a:schemeClr val="lt2"/>
              </a:solidFill>
              <a:latin typeface="Itim"/>
              <a:ea typeface="Itim"/>
              <a:cs typeface="Itim"/>
              <a:sym typeface="Itim"/>
            </a:endParaRPr>
          </a:p>
        </p:txBody>
      </p:sp>
      <p:sp>
        <p:nvSpPr>
          <p:cNvPr id="783" name="Google Shape;783;p52"/>
          <p:cNvSpPr txBox="1"/>
          <p:nvPr/>
        </p:nvSpPr>
        <p:spPr>
          <a:xfrm>
            <a:off x="7725728" y="2227701"/>
            <a:ext cx="8331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2"/>
                </a:solidFill>
                <a:latin typeface="Itim"/>
                <a:ea typeface="Itim"/>
                <a:cs typeface="Itim"/>
                <a:sym typeface="Itim"/>
              </a:rPr>
              <a:t>40%</a:t>
            </a:r>
            <a:endParaRPr sz="2400">
              <a:solidFill>
                <a:schemeClr val="accent2"/>
              </a:solidFill>
              <a:latin typeface="Itim"/>
              <a:ea typeface="Itim"/>
              <a:cs typeface="Itim"/>
              <a:sym typeface="Itim"/>
            </a:endParaRPr>
          </a:p>
        </p:txBody>
      </p:sp>
      <p:sp>
        <p:nvSpPr>
          <p:cNvPr id="784" name="Google Shape;784;p52"/>
          <p:cNvSpPr txBox="1"/>
          <p:nvPr/>
        </p:nvSpPr>
        <p:spPr>
          <a:xfrm>
            <a:off x="7725728" y="3255950"/>
            <a:ext cx="8331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1"/>
                </a:solidFill>
                <a:latin typeface="Itim"/>
                <a:ea typeface="Itim"/>
                <a:cs typeface="Itim"/>
                <a:sym typeface="Itim"/>
              </a:rPr>
              <a:t>60%</a:t>
            </a:r>
            <a:endParaRPr sz="2400">
              <a:solidFill>
                <a:schemeClr val="accent1"/>
              </a:solidFill>
              <a:latin typeface="Itim"/>
              <a:ea typeface="Itim"/>
              <a:cs typeface="Itim"/>
              <a:sym typeface="Iti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5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Write sentences in the correct tenses</a:t>
            </a:r>
            <a:endParaRPr/>
          </a:p>
        </p:txBody>
      </p:sp>
      <p:sp>
        <p:nvSpPr>
          <p:cNvPr id="790" name="Google Shape;790;p53"/>
          <p:cNvSpPr txBox="1">
            <a:spLocks noGrp="1"/>
          </p:cNvSpPr>
          <p:nvPr>
            <p:ph type="subTitle" idx="1"/>
          </p:nvPr>
        </p:nvSpPr>
        <p:spPr>
          <a:xfrm>
            <a:off x="724125" y="2343367"/>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 listen to music</a:t>
            </a:r>
            <a:endParaRPr/>
          </a:p>
        </p:txBody>
      </p:sp>
      <p:sp>
        <p:nvSpPr>
          <p:cNvPr id="791" name="Google Shape;791;p53"/>
          <p:cNvSpPr txBox="1">
            <a:spLocks noGrp="1"/>
          </p:cNvSpPr>
          <p:nvPr>
            <p:ph type="title" idx="2"/>
          </p:nvPr>
        </p:nvSpPr>
        <p:spPr>
          <a:xfrm>
            <a:off x="724125" y="2116520"/>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1"/>
                </a:solidFill>
              </a:rPr>
              <a:t>Present</a:t>
            </a:r>
            <a:endParaRPr sz="2400">
              <a:solidFill>
                <a:schemeClr val="accent1"/>
              </a:solidFill>
            </a:endParaRPr>
          </a:p>
        </p:txBody>
      </p:sp>
      <p:sp>
        <p:nvSpPr>
          <p:cNvPr id="792" name="Google Shape;792;p53"/>
          <p:cNvSpPr txBox="1">
            <a:spLocks noGrp="1"/>
          </p:cNvSpPr>
          <p:nvPr>
            <p:ph type="subTitle" idx="3"/>
          </p:nvPr>
        </p:nvSpPr>
        <p:spPr>
          <a:xfrm>
            <a:off x="3413996" y="2343367"/>
            <a:ext cx="2316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a:t>
            </a:r>
            <a:endParaRPr/>
          </a:p>
        </p:txBody>
      </p:sp>
      <p:sp>
        <p:nvSpPr>
          <p:cNvPr id="793" name="Google Shape;793;p53"/>
          <p:cNvSpPr txBox="1">
            <a:spLocks noGrp="1"/>
          </p:cNvSpPr>
          <p:nvPr>
            <p:ph type="title" idx="4"/>
          </p:nvPr>
        </p:nvSpPr>
        <p:spPr>
          <a:xfrm>
            <a:off x="3413999" y="2116520"/>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3"/>
                </a:solidFill>
              </a:rPr>
              <a:t>Past</a:t>
            </a:r>
            <a:endParaRPr sz="2400">
              <a:solidFill>
                <a:schemeClr val="accent3"/>
              </a:solidFill>
            </a:endParaRPr>
          </a:p>
        </p:txBody>
      </p:sp>
      <p:sp>
        <p:nvSpPr>
          <p:cNvPr id="794" name="Google Shape;794;p53"/>
          <p:cNvSpPr txBox="1">
            <a:spLocks noGrp="1"/>
          </p:cNvSpPr>
          <p:nvPr>
            <p:ph type="subTitle" idx="5"/>
          </p:nvPr>
        </p:nvSpPr>
        <p:spPr>
          <a:xfrm>
            <a:off x="6103866" y="2343367"/>
            <a:ext cx="2316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a:t>
            </a:r>
            <a:endParaRPr/>
          </a:p>
        </p:txBody>
      </p:sp>
      <p:sp>
        <p:nvSpPr>
          <p:cNvPr id="795" name="Google Shape;795;p53"/>
          <p:cNvSpPr txBox="1">
            <a:spLocks noGrp="1"/>
          </p:cNvSpPr>
          <p:nvPr>
            <p:ph type="title" idx="6"/>
          </p:nvPr>
        </p:nvSpPr>
        <p:spPr>
          <a:xfrm>
            <a:off x="6103872" y="2116520"/>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2"/>
                </a:solidFill>
              </a:rPr>
              <a:t>Future</a:t>
            </a:r>
            <a:endParaRPr sz="2400">
              <a:solidFill>
                <a:schemeClr val="lt2"/>
              </a:solidFill>
            </a:endParaRPr>
          </a:p>
        </p:txBody>
      </p:sp>
      <p:sp>
        <p:nvSpPr>
          <p:cNvPr id="796" name="Google Shape;796;p53"/>
          <p:cNvSpPr txBox="1">
            <a:spLocks noGrp="1"/>
          </p:cNvSpPr>
          <p:nvPr>
            <p:ph type="subTitle" idx="7"/>
          </p:nvPr>
        </p:nvSpPr>
        <p:spPr>
          <a:xfrm>
            <a:off x="724125" y="3904708"/>
            <a:ext cx="2316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a:t>
            </a:r>
            <a:endParaRPr/>
          </a:p>
          <a:p>
            <a:pPr marL="0" lvl="0" indent="0" algn="l" rtl="0">
              <a:spcBef>
                <a:spcPts val="0"/>
              </a:spcBef>
              <a:spcAft>
                <a:spcPts val="0"/>
              </a:spcAft>
              <a:buClr>
                <a:schemeClr val="dk1"/>
              </a:buClr>
              <a:buSzPts val="1100"/>
              <a:buFont typeface="Arial"/>
              <a:buNone/>
            </a:pPr>
            <a:endParaRPr/>
          </a:p>
        </p:txBody>
      </p:sp>
      <p:sp>
        <p:nvSpPr>
          <p:cNvPr id="797" name="Google Shape;797;p53"/>
          <p:cNvSpPr txBox="1">
            <a:spLocks noGrp="1"/>
          </p:cNvSpPr>
          <p:nvPr>
            <p:ph type="title" idx="8"/>
          </p:nvPr>
        </p:nvSpPr>
        <p:spPr>
          <a:xfrm>
            <a:off x="724125" y="3677861"/>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2"/>
                </a:solidFill>
              </a:rPr>
              <a:t>Present</a:t>
            </a:r>
            <a:endParaRPr sz="2400">
              <a:solidFill>
                <a:schemeClr val="accent2"/>
              </a:solidFill>
            </a:endParaRPr>
          </a:p>
        </p:txBody>
      </p:sp>
      <p:sp>
        <p:nvSpPr>
          <p:cNvPr id="798" name="Google Shape;798;p53"/>
          <p:cNvSpPr txBox="1">
            <a:spLocks noGrp="1"/>
          </p:cNvSpPr>
          <p:nvPr>
            <p:ph type="subTitle" idx="9"/>
          </p:nvPr>
        </p:nvSpPr>
        <p:spPr>
          <a:xfrm>
            <a:off x="3413996" y="3904708"/>
            <a:ext cx="2316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a:t>
            </a:r>
            <a:br>
              <a:rPr lang="en"/>
            </a:br>
            <a:endParaRPr>
              <a:solidFill>
                <a:schemeClr val="accent6"/>
              </a:solidFill>
            </a:endParaRPr>
          </a:p>
          <a:p>
            <a:pPr marL="0" lvl="0" indent="0" algn="l" rtl="0">
              <a:spcBef>
                <a:spcPts val="0"/>
              </a:spcBef>
              <a:spcAft>
                <a:spcPts val="0"/>
              </a:spcAft>
              <a:buNone/>
            </a:pPr>
            <a:endParaRPr/>
          </a:p>
        </p:txBody>
      </p:sp>
      <p:sp>
        <p:nvSpPr>
          <p:cNvPr id="799" name="Google Shape;799;p53"/>
          <p:cNvSpPr txBox="1">
            <a:spLocks noGrp="1"/>
          </p:cNvSpPr>
          <p:nvPr>
            <p:ph type="title" idx="13"/>
          </p:nvPr>
        </p:nvSpPr>
        <p:spPr>
          <a:xfrm>
            <a:off x="3413999" y="3677861"/>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2"/>
                </a:solidFill>
              </a:rPr>
              <a:t>Past</a:t>
            </a:r>
            <a:endParaRPr sz="2400">
              <a:solidFill>
                <a:schemeClr val="lt2"/>
              </a:solidFill>
            </a:endParaRPr>
          </a:p>
        </p:txBody>
      </p:sp>
      <p:sp>
        <p:nvSpPr>
          <p:cNvPr id="800" name="Google Shape;800;p53"/>
          <p:cNvSpPr txBox="1">
            <a:spLocks noGrp="1"/>
          </p:cNvSpPr>
          <p:nvPr>
            <p:ph type="subTitle" idx="14"/>
          </p:nvPr>
        </p:nvSpPr>
        <p:spPr>
          <a:xfrm>
            <a:off x="6103866" y="3904708"/>
            <a:ext cx="2316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a:t>
            </a:r>
            <a:endParaRPr/>
          </a:p>
        </p:txBody>
      </p:sp>
      <p:sp>
        <p:nvSpPr>
          <p:cNvPr id="801" name="Google Shape;801;p53"/>
          <p:cNvSpPr txBox="1">
            <a:spLocks noGrp="1"/>
          </p:cNvSpPr>
          <p:nvPr>
            <p:ph type="title" idx="15"/>
          </p:nvPr>
        </p:nvSpPr>
        <p:spPr>
          <a:xfrm>
            <a:off x="6103872" y="3677861"/>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1"/>
                </a:solidFill>
              </a:rPr>
              <a:t>Future</a:t>
            </a:r>
            <a:endParaRPr sz="2400">
              <a:solidFill>
                <a:schemeClr val="accent1"/>
              </a:solidFill>
            </a:endParaRPr>
          </a:p>
        </p:txBody>
      </p:sp>
      <p:grpSp>
        <p:nvGrpSpPr>
          <p:cNvPr id="802" name="Google Shape;802;p53"/>
          <p:cNvGrpSpPr/>
          <p:nvPr/>
        </p:nvGrpSpPr>
        <p:grpSpPr>
          <a:xfrm>
            <a:off x="4400277" y="1628839"/>
            <a:ext cx="343442" cy="339288"/>
            <a:chOff x="3858100" y="1435075"/>
            <a:chExt cx="487775" cy="481875"/>
          </a:xfrm>
        </p:grpSpPr>
        <p:sp>
          <p:nvSpPr>
            <p:cNvPr id="803" name="Google Shape;803;p53"/>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4" name="Google Shape;804;p53"/>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5" name="Google Shape;805;p53"/>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6" name="Google Shape;806;p53"/>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7" name="Google Shape;807;p53"/>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08" name="Google Shape;808;p53"/>
          <p:cNvGrpSpPr/>
          <p:nvPr/>
        </p:nvGrpSpPr>
        <p:grpSpPr>
          <a:xfrm>
            <a:off x="1732162" y="1629595"/>
            <a:ext cx="299929" cy="337792"/>
            <a:chOff x="924450" y="2028975"/>
            <a:chExt cx="425975" cy="479750"/>
          </a:xfrm>
        </p:grpSpPr>
        <p:sp>
          <p:nvSpPr>
            <p:cNvPr id="809" name="Google Shape;809;p53"/>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0" name="Google Shape;810;p53"/>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1" name="Google Shape;811;p53"/>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2" name="Google Shape;812;p53"/>
          <p:cNvGrpSpPr/>
          <p:nvPr/>
        </p:nvGrpSpPr>
        <p:grpSpPr>
          <a:xfrm>
            <a:off x="4400269" y="3213678"/>
            <a:ext cx="339359" cy="339253"/>
            <a:chOff x="6235250" y="2620775"/>
            <a:chExt cx="481975" cy="481825"/>
          </a:xfrm>
        </p:grpSpPr>
        <p:sp>
          <p:nvSpPr>
            <p:cNvPr id="813" name="Google Shape;813;p53"/>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4" name="Google Shape;814;p53"/>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5" name="Google Shape;815;p53"/>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6" name="Google Shape;816;p53"/>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17" name="Google Shape;817;p53"/>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18" name="Google Shape;818;p53"/>
          <p:cNvGrpSpPr/>
          <p:nvPr/>
        </p:nvGrpSpPr>
        <p:grpSpPr>
          <a:xfrm>
            <a:off x="7091327" y="1609804"/>
            <a:ext cx="341101" cy="339253"/>
            <a:chOff x="1535000" y="3223325"/>
            <a:chExt cx="484450" cy="481825"/>
          </a:xfrm>
        </p:grpSpPr>
        <p:sp>
          <p:nvSpPr>
            <p:cNvPr id="819" name="Google Shape;819;p53"/>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0" name="Google Shape;820;p53"/>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1" name="Google Shape;821;p53"/>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2" name="Google Shape;822;p53"/>
          <p:cNvGrpSpPr/>
          <p:nvPr/>
        </p:nvGrpSpPr>
        <p:grpSpPr>
          <a:xfrm>
            <a:off x="1704519" y="3243362"/>
            <a:ext cx="355218" cy="279880"/>
            <a:chOff x="5629975" y="3255775"/>
            <a:chExt cx="504500" cy="397500"/>
          </a:xfrm>
        </p:grpSpPr>
        <p:sp>
          <p:nvSpPr>
            <p:cNvPr id="823" name="Google Shape;823;p53"/>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4" name="Google Shape;824;p53"/>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5" name="Google Shape;825;p53"/>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6" name="Google Shape;826;p53"/>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7" name="Google Shape;827;p53"/>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28" name="Google Shape;828;p53"/>
          <p:cNvGrpSpPr/>
          <p:nvPr/>
        </p:nvGrpSpPr>
        <p:grpSpPr>
          <a:xfrm>
            <a:off x="7112064" y="3213899"/>
            <a:ext cx="295528" cy="338795"/>
            <a:chOff x="3895050" y="3806775"/>
            <a:chExt cx="419725" cy="481175"/>
          </a:xfrm>
        </p:grpSpPr>
        <p:sp>
          <p:nvSpPr>
            <p:cNvPr id="829" name="Google Shape;829;p53"/>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30" name="Google Shape;830;p53"/>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831" name="Google Shape;831;p53"/>
          <p:cNvCxnSpPr/>
          <p:nvPr/>
        </p:nvCxnSpPr>
        <p:spPr>
          <a:xfrm>
            <a:off x="820125" y="286190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2" name="Google Shape;832;p53"/>
          <p:cNvCxnSpPr/>
          <p:nvPr/>
        </p:nvCxnSpPr>
        <p:spPr>
          <a:xfrm>
            <a:off x="820125" y="264415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3" name="Google Shape;833;p53"/>
          <p:cNvCxnSpPr/>
          <p:nvPr/>
        </p:nvCxnSpPr>
        <p:spPr>
          <a:xfrm>
            <a:off x="6197838" y="286190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4" name="Google Shape;834;p53"/>
          <p:cNvCxnSpPr/>
          <p:nvPr/>
        </p:nvCxnSpPr>
        <p:spPr>
          <a:xfrm>
            <a:off x="6197838" y="264415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5" name="Google Shape;835;p53"/>
          <p:cNvCxnSpPr/>
          <p:nvPr/>
        </p:nvCxnSpPr>
        <p:spPr>
          <a:xfrm>
            <a:off x="3461988" y="286190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6" name="Google Shape;836;p53"/>
          <p:cNvCxnSpPr/>
          <p:nvPr/>
        </p:nvCxnSpPr>
        <p:spPr>
          <a:xfrm>
            <a:off x="3461988" y="264415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7" name="Google Shape;837;p53"/>
          <p:cNvCxnSpPr/>
          <p:nvPr/>
        </p:nvCxnSpPr>
        <p:spPr>
          <a:xfrm>
            <a:off x="3461988" y="441675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8" name="Google Shape;838;p53"/>
          <p:cNvCxnSpPr/>
          <p:nvPr/>
        </p:nvCxnSpPr>
        <p:spPr>
          <a:xfrm>
            <a:off x="3461988" y="419900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39" name="Google Shape;839;p53"/>
          <p:cNvCxnSpPr/>
          <p:nvPr/>
        </p:nvCxnSpPr>
        <p:spPr>
          <a:xfrm>
            <a:off x="6199863" y="441675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40" name="Google Shape;840;p53"/>
          <p:cNvCxnSpPr/>
          <p:nvPr/>
        </p:nvCxnSpPr>
        <p:spPr>
          <a:xfrm>
            <a:off x="6199863" y="419900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41" name="Google Shape;841;p53"/>
          <p:cNvCxnSpPr/>
          <p:nvPr/>
        </p:nvCxnSpPr>
        <p:spPr>
          <a:xfrm>
            <a:off x="820113" y="4416750"/>
            <a:ext cx="2124000" cy="0"/>
          </a:xfrm>
          <a:prstGeom prst="straightConnector1">
            <a:avLst/>
          </a:prstGeom>
          <a:noFill/>
          <a:ln w="9525" cap="flat" cmpd="sng">
            <a:solidFill>
              <a:schemeClr val="dk2"/>
            </a:solidFill>
            <a:prstDash val="solid"/>
            <a:round/>
            <a:headEnd type="none" w="med" len="med"/>
            <a:tailEnd type="none" w="med" len="med"/>
          </a:ln>
        </p:spPr>
      </p:cxnSp>
      <p:cxnSp>
        <p:nvCxnSpPr>
          <p:cNvPr id="842" name="Google Shape;842;p53"/>
          <p:cNvCxnSpPr/>
          <p:nvPr/>
        </p:nvCxnSpPr>
        <p:spPr>
          <a:xfrm>
            <a:off x="820113" y="4199000"/>
            <a:ext cx="21240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46"/>
        <p:cNvGrpSpPr/>
        <p:nvPr/>
      </p:nvGrpSpPr>
      <p:grpSpPr>
        <a:xfrm>
          <a:off x="0" y="0"/>
          <a:ext cx="0" cy="0"/>
          <a:chOff x="0" y="0"/>
          <a:chExt cx="0" cy="0"/>
        </a:xfrm>
      </p:grpSpPr>
      <p:sp>
        <p:nvSpPr>
          <p:cNvPr id="847" name="Google Shape;847;p54"/>
          <p:cNvSpPr/>
          <p:nvPr/>
        </p:nvSpPr>
        <p:spPr>
          <a:xfrm rot="4893993">
            <a:off x="3310903" y="1485446"/>
            <a:ext cx="2524194" cy="2524194"/>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rot="2700000">
            <a:off x="3309748" y="1485491"/>
            <a:ext cx="2524371" cy="252437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9" name="Google Shape;849;p54"/>
          <p:cNvCxnSpPr>
            <a:stCxn id="850" idx="3"/>
            <a:endCxn id="848" idx="2"/>
          </p:cNvCxnSpPr>
          <p:nvPr/>
        </p:nvCxnSpPr>
        <p:spPr>
          <a:xfrm rot="10800000" flipH="1">
            <a:off x="2437495" y="1855125"/>
            <a:ext cx="1242000" cy="40200"/>
          </a:xfrm>
          <a:prstGeom prst="curvedConnector4">
            <a:avLst>
              <a:gd name="adj1" fmla="val 35115"/>
              <a:gd name="adj2" fmla="val 1611840"/>
            </a:avLst>
          </a:prstGeom>
          <a:noFill/>
          <a:ln w="19050" cap="flat" cmpd="sng">
            <a:solidFill>
              <a:schemeClr val="dk2"/>
            </a:solidFill>
            <a:prstDash val="solid"/>
            <a:round/>
            <a:headEnd type="oval" w="med" len="med"/>
            <a:tailEnd type="none" w="med" len="med"/>
          </a:ln>
        </p:spPr>
      </p:cxnSp>
      <p:cxnSp>
        <p:nvCxnSpPr>
          <p:cNvPr id="851" name="Google Shape;851;p54"/>
          <p:cNvCxnSpPr>
            <a:stCxn id="852" idx="1"/>
            <a:endCxn id="848" idx="0"/>
          </p:cNvCxnSpPr>
          <p:nvPr/>
        </p:nvCxnSpPr>
        <p:spPr>
          <a:xfrm rot="10800000">
            <a:off x="5464457" y="1855125"/>
            <a:ext cx="1351800" cy="40200"/>
          </a:xfrm>
          <a:prstGeom prst="curvedConnector3">
            <a:avLst>
              <a:gd name="adj1" fmla="val 36327"/>
            </a:avLst>
          </a:prstGeom>
          <a:noFill/>
          <a:ln w="19050" cap="flat" cmpd="sng">
            <a:solidFill>
              <a:schemeClr val="dk2"/>
            </a:solidFill>
            <a:prstDash val="solid"/>
            <a:round/>
            <a:headEnd type="oval" w="med" len="med"/>
            <a:tailEnd type="none" w="med" len="med"/>
          </a:ln>
        </p:spPr>
      </p:cxnSp>
      <p:cxnSp>
        <p:nvCxnSpPr>
          <p:cNvPr id="853" name="Google Shape;853;p54"/>
          <p:cNvCxnSpPr>
            <a:stCxn id="854" idx="3"/>
            <a:endCxn id="847" idx="4"/>
          </p:cNvCxnSpPr>
          <p:nvPr/>
        </p:nvCxnSpPr>
        <p:spPr>
          <a:xfrm rot="10800000" flipH="1">
            <a:off x="2437495" y="2932574"/>
            <a:ext cx="887100" cy="676500"/>
          </a:xfrm>
          <a:prstGeom prst="curvedConnector3">
            <a:avLst>
              <a:gd name="adj1" fmla="val 49219"/>
            </a:avLst>
          </a:prstGeom>
          <a:noFill/>
          <a:ln w="19050" cap="flat" cmpd="sng">
            <a:solidFill>
              <a:schemeClr val="dk2"/>
            </a:solidFill>
            <a:prstDash val="solid"/>
            <a:round/>
            <a:headEnd type="oval" w="med" len="med"/>
            <a:tailEnd type="none" w="med" len="med"/>
          </a:ln>
        </p:spPr>
      </p:cxnSp>
      <p:cxnSp>
        <p:nvCxnSpPr>
          <p:cNvPr id="855" name="Google Shape;855;p54"/>
          <p:cNvCxnSpPr>
            <a:stCxn id="856" idx="1"/>
            <a:endCxn id="848" idx="6"/>
          </p:cNvCxnSpPr>
          <p:nvPr/>
        </p:nvCxnSpPr>
        <p:spPr>
          <a:xfrm flipH="1">
            <a:off x="5464457" y="3609077"/>
            <a:ext cx="1351800" cy="31200"/>
          </a:xfrm>
          <a:prstGeom prst="curvedConnector4">
            <a:avLst>
              <a:gd name="adj1" fmla="val 36327"/>
              <a:gd name="adj2" fmla="val 668744"/>
            </a:avLst>
          </a:prstGeom>
          <a:noFill/>
          <a:ln w="19050" cap="flat" cmpd="sng">
            <a:solidFill>
              <a:schemeClr val="dk2"/>
            </a:solidFill>
            <a:prstDash val="solid"/>
            <a:round/>
            <a:headEnd type="oval" w="med" len="med"/>
            <a:tailEnd type="none" w="med" len="med"/>
          </a:ln>
        </p:spPr>
      </p:cxnSp>
      <p:sp>
        <p:nvSpPr>
          <p:cNvPr id="857" name="Google Shape;857;p54"/>
          <p:cNvSpPr/>
          <p:nvPr/>
        </p:nvSpPr>
        <p:spPr>
          <a:xfrm rot="5400000">
            <a:off x="3309900" y="1485425"/>
            <a:ext cx="2524200" cy="2524200"/>
          </a:xfrm>
          <a:prstGeom prst="pie">
            <a:avLst>
              <a:gd name="adj1" fmla="val 12549891"/>
              <a:gd name="adj2" fmla="val 1620000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a:off x="3309900" y="1485425"/>
            <a:ext cx="2524200" cy="2524200"/>
          </a:xfrm>
          <a:prstGeom prst="pie">
            <a:avLst>
              <a:gd name="adj1" fmla="val 10762245"/>
              <a:gd name="adj2" fmla="val 17956634"/>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Try using infographics</a:t>
            </a:r>
            <a:endParaRPr/>
          </a:p>
        </p:txBody>
      </p:sp>
      <p:sp>
        <p:nvSpPr>
          <p:cNvPr id="860" name="Google Shape;860;p54"/>
          <p:cNvSpPr txBox="1">
            <a:spLocks noGrp="1"/>
          </p:cNvSpPr>
          <p:nvPr>
            <p:ph type="subTitle" idx="4294967295"/>
          </p:nvPr>
        </p:nvSpPr>
        <p:spPr>
          <a:xfrm>
            <a:off x="1005599" y="2075475"/>
            <a:ext cx="2173800" cy="69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It has a beautiful name, but it’s terribly hot</a:t>
            </a:r>
            <a:endParaRPr/>
          </a:p>
        </p:txBody>
      </p:sp>
      <p:sp>
        <p:nvSpPr>
          <p:cNvPr id="850" name="Google Shape;850;p54"/>
          <p:cNvSpPr txBox="1">
            <a:spLocks noGrp="1"/>
          </p:cNvSpPr>
          <p:nvPr>
            <p:ph type="title" idx="4294967295"/>
          </p:nvPr>
        </p:nvSpPr>
        <p:spPr>
          <a:xfrm>
            <a:off x="1005595" y="1773825"/>
            <a:ext cx="14319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2"/>
                </a:solidFill>
              </a:rPr>
              <a:t>Venus</a:t>
            </a:r>
            <a:endParaRPr sz="2400">
              <a:solidFill>
                <a:schemeClr val="accent2"/>
              </a:solidFill>
            </a:endParaRPr>
          </a:p>
        </p:txBody>
      </p:sp>
      <p:sp>
        <p:nvSpPr>
          <p:cNvPr id="861" name="Google Shape;861;p54"/>
          <p:cNvSpPr txBox="1">
            <a:spLocks noGrp="1"/>
          </p:cNvSpPr>
          <p:nvPr>
            <p:ph type="subTitle" idx="4294967295"/>
          </p:nvPr>
        </p:nvSpPr>
        <p:spPr>
          <a:xfrm>
            <a:off x="5986501" y="2075480"/>
            <a:ext cx="2173800" cy="6987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Clr>
                <a:schemeClr val="dk1"/>
              </a:buClr>
              <a:buSzPts val="1100"/>
              <a:buFont typeface="Arial"/>
              <a:buNone/>
            </a:pPr>
            <a:r>
              <a:rPr lang="en"/>
              <a:t>It’s the biggest planet in the Solar System</a:t>
            </a:r>
            <a:endParaRPr/>
          </a:p>
        </p:txBody>
      </p:sp>
      <p:sp>
        <p:nvSpPr>
          <p:cNvPr id="852" name="Google Shape;852;p54"/>
          <p:cNvSpPr txBox="1">
            <a:spLocks noGrp="1"/>
          </p:cNvSpPr>
          <p:nvPr>
            <p:ph type="title" idx="4294967295"/>
          </p:nvPr>
        </p:nvSpPr>
        <p:spPr>
          <a:xfrm>
            <a:off x="6816257" y="1773825"/>
            <a:ext cx="1344000" cy="24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lt2"/>
                </a:solidFill>
              </a:rPr>
              <a:t>Jupiter</a:t>
            </a:r>
            <a:endParaRPr sz="2400">
              <a:solidFill>
                <a:schemeClr val="lt2"/>
              </a:solidFill>
            </a:endParaRPr>
          </a:p>
        </p:txBody>
      </p:sp>
      <p:sp>
        <p:nvSpPr>
          <p:cNvPr id="862" name="Google Shape;862;p54"/>
          <p:cNvSpPr txBox="1">
            <a:spLocks noGrp="1"/>
          </p:cNvSpPr>
          <p:nvPr>
            <p:ph type="subTitle" idx="4294967295"/>
          </p:nvPr>
        </p:nvSpPr>
        <p:spPr>
          <a:xfrm>
            <a:off x="1005599" y="3789222"/>
            <a:ext cx="2173800" cy="69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Despite being red, Mars is a cold place</a:t>
            </a:r>
            <a:endParaRPr/>
          </a:p>
        </p:txBody>
      </p:sp>
      <p:sp>
        <p:nvSpPr>
          <p:cNvPr id="854" name="Google Shape;854;p54"/>
          <p:cNvSpPr txBox="1">
            <a:spLocks noGrp="1"/>
          </p:cNvSpPr>
          <p:nvPr>
            <p:ph type="title" idx="4294967295"/>
          </p:nvPr>
        </p:nvSpPr>
        <p:spPr>
          <a:xfrm>
            <a:off x="1005595" y="3487574"/>
            <a:ext cx="14319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accent1"/>
                </a:solidFill>
              </a:rPr>
              <a:t>Mars</a:t>
            </a:r>
            <a:endParaRPr sz="2400">
              <a:solidFill>
                <a:schemeClr val="accent1"/>
              </a:solidFill>
            </a:endParaRPr>
          </a:p>
        </p:txBody>
      </p:sp>
      <p:sp>
        <p:nvSpPr>
          <p:cNvPr id="863" name="Google Shape;863;p54"/>
          <p:cNvSpPr txBox="1">
            <a:spLocks noGrp="1"/>
          </p:cNvSpPr>
          <p:nvPr>
            <p:ph type="subTitle" idx="4294967295"/>
          </p:nvPr>
        </p:nvSpPr>
        <p:spPr>
          <a:xfrm>
            <a:off x="5986501" y="3789224"/>
            <a:ext cx="2173800" cy="6987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Clr>
                <a:schemeClr val="dk1"/>
              </a:buClr>
              <a:buSzPts val="1100"/>
              <a:buFont typeface="Arial"/>
              <a:buNone/>
            </a:pPr>
            <a:r>
              <a:rPr lang="en"/>
              <a:t>Saturn is the ringed one and a gas giant</a:t>
            </a:r>
            <a:endParaRPr/>
          </a:p>
        </p:txBody>
      </p:sp>
      <p:sp>
        <p:nvSpPr>
          <p:cNvPr id="856" name="Google Shape;856;p54"/>
          <p:cNvSpPr txBox="1">
            <a:spLocks noGrp="1"/>
          </p:cNvSpPr>
          <p:nvPr>
            <p:ph type="title" idx="4294967295"/>
          </p:nvPr>
        </p:nvSpPr>
        <p:spPr>
          <a:xfrm>
            <a:off x="6816257" y="3487577"/>
            <a:ext cx="1344000" cy="24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accent3"/>
                </a:solidFill>
              </a:rPr>
              <a:t>Saturn</a:t>
            </a:r>
            <a:endParaRPr sz="2400">
              <a:solidFill>
                <a:schemeClr val="accent3"/>
              </a:solidFill>
            </a:endParaRPr>
          </a:p>
        </p:txBody>
      </p:sp>
      <p:grpSp>
        <p:nvGrpSpPr>
          <p:cNvPr id="864" name="Google Shape;864;p54"/>
          <p:cNvGrpSpPr/>
          <p:nvPr/>
        </p:nvGrpSpPr>
        <p:grpSpPr>
          <a:xfrm>
            <a:off x="1100740" y="1421982"/>
            <a:ext cx="418257" cy="219517"/>
            <a:chOff x="2084325" y="363300"/>
            <a:chExt cx="484150" cy="254100"/>
          </a:xfrm>
        </p:grpSpPr>
        <p:sp>
          <p:nvSpPr>
            <p:cNvPr id="865" name="Google Shape;865;p54"/>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66" name="Google Shape;866;p54"/>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67" name="Google Shape;867;p54"/>
          <p:cNvGrpSpPr/>
          <p:nvPr/>
        </p:nvGrpSpPr>
        <p:grpSpPr>
          <a:xfrm>
            <a:off x="7648572" y="1188104"/>
            <a:ext cx="416184" cy="416270"/>
            <a:chOff x="5049725" y="2027900"/>
            <a:chExt cx="481750" cy="481850"/>
          </a:xfrm>
        </p:grpSpPr>
        <p:sp>
          <p:nvSpPr>
            <p:cNvPr id="868" name="Google Shape;868;p54"/>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69" name="Google Shape;869;p54"/>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0" name="Google Shape;870;p54"/>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1" name="Google Shape;871;p54"/>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 name="Google Shape;872;p54"/>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3" name="Google Shape;873;p54"/>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4" name="Google Shape;874;p54"/>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5" name="Google Shape;875;p54"/>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76" name="Google Shape;876;p54"/>
          <p:cNvGrpSpPr/>
          <p:nvPr/>
        </p:nvGrpSpPr>
        <p:grpSpPr>
          <a:xfrm>
            <a:off x="7644188" y="2922168"/>
            <a:ext cx="424952" cy="416702"/>
            <a:chOff x="1490050" y="3805975"/>
            <a:chExt cx="491900" cy="482350"/>
          </a:xfrm>
        </p:grpSpPr>
        <p:sp>
          <p:nvSpPr>
            <p:cNvPr id="877" name="Google Shape;877;p54"/>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8" name="Google Shape;878;p54"/>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9" name="Google Shape;879;p54"/>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80" name="Google Shape;880;p54"/>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81" name="Google Shape;881;p54"/>
          <p:cNvSpPr/>
          <p:nvPr/>
        </p:nvSpPr>
        <p:spPr>
          <a:xfrm>
            <a:off x="2918345" y="2502278"/>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1117980" y="2945396"/>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txBox="1">
            <a:spLocks noGrp="1"/>
          </p:cNvSpPr>
          <p:nvPr>
            <p:ph type="title" idx="4294967295"/>
          </p:nvPr>
        </p:nvSpPr>
        <p:spPr>
          <a:xfrm>
            <a:off x="4849475" y="2199200"/>
            <a:ext cx="860400" cy="37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20%</a:t>
            </a:r>
            <a:endParaRPr sz="1800"/>
          </a:p>
        </p:txBody>
      </p:sp>
      <p:sp>
        <p:nvSpPr>
          <p:cNvPr id="884" name="Google Shape;884;p54"/>
          <p:cNvSpPr txBox="1">
            <a:spLocks noGrp="1"/>
          </p:cNvSpPr>
          <p:nvPr>
            <p:ph type="title" idx="4294967295"/>
          </p:nvPr>
        </p:nvSpPr>
        <p:spPr>
          <a:xfrm>
            <a:off x="3711575" y="2199200"/>
            <a:ext cx="860400" cy="37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30%</a:t>
            </a:r>
            <a:endParaRPr sz="1800"/>
          </a:p>
        </p:txBody>
      </p:sp>
      <p:sp>
        <p:nvSpPr>
          <p:cNvPr id="885" name="Google Shape;885;p54"/>
          <p:cNvSpPr/>
          <p:nvPr/>
        </p:nvSpPr>
        <p:spPr>
          <a:xfrm rot="10800000">
            <a:off x="3309900" y="1485500"/>
            <a:ext cx="2524200" cy="2524200"/>
          </a:xfrm>
          <a:prstGeom prst="pie">
            <a:avLst>
              <a:gd name="adj1" fmla="val 10762245"/>
              <a:gd name="adj2" fmla="val 19945405"/>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rot="-5400000">
            <a:off x="3309900" y="1485425"/>
            <a:ext cx="2524200" cy="2524200"/>
          </a:xfrm>
          <a:prstGeom prst="pie">
            <a:avLst>
              <a:gd name="adj1" fmla="val 14560610"/>
              <a:gd name="adj2" fmla="val 16200000"/>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4"/>
          <p:cNvSpPr txBox="1">
            <a:spLocks noGrp="1"/>
          </p:cNvSpPr>
          <p:nvPr>
            <p:ph type="title" idx="4294967295"/>
          </p:nvPr>
        </p:nvSpPr>
        <p:spPr>
          <a:xfrm>
            <a:off x="3251463" y="2774175"/>
            <a:ext cx="860400" cy="37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10%</a:t>
            </a:r>
            <a:endParaRPr sz="1800"/>
          </a:p>
        </p:txBody>
      </p:sp>
      <p:sp>
        <p:nvSpPr>
          <p:cNvPr id="888" name="Google Shape;888;p54"/>
          <p:cNvSpPr txBox="1">
            <a:spLocks noGrp="1"/>
          </p:cNvSpPr>
          <p:nvPr>
            <p:ph type="title" idx="4294967295"/>
          </p:nvPr>
        </p:nvSpPr>
        <p:spPr>
          <a:xfrm>
            <a:off x="4260325" y="3238875"/>
            <a:ext cx="860400" cy="37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40%</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5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table</a:t>
            </a:r>
            <a:endParaRPr/>
          </a:p>
        </p:txBody>
      </p:sp>
      <p:graphicFrame>
        <p:nvGraphicFramePr>
          <p:cNvPr id="894" name="Google Shape;894;p55"/>
          <p:cNvGraphicFramePr/>
          <p:nvPr/>
        </p:nvGraphicFramePr>
        <p:xfrm>
          <a:off x="1006603" y="2006713"/>
          <a:ext cx="3000000" cy="3000000"/>
        </p:xfrm>
        <a:graphic>
          <a:graphicData uri="http://schemas.openxmlformats.org/drawingml/2006/table">
            <a:tbl>
              <a:tblPr>
                <a:noFill/>
                <a:tableStyleId>{C860552B-4FA0-4515-8423-104ACC7FBF24}</a:tableStyleId>
              </a:tblPr>
              <a:tblGrid>
                <a:gridCol w="1782700">
                  <a:extLst>
                    <a:ext uri="{9D8B030D-6E8A-4147-A177-3AD203B41FA5}">
                      <a16:colId xmlns:a16="http://schemas.microsoft.com/office/drawing/2014/main" val="20000"/>
                    </a:ext>
                  </a:extLst>
                </a:gridCol>
                <a:gridCol w="1782700">
                  <a:extLst>
                    <a:ext uri="{9D8B030D-6E8A-4147-A177-3AD203B41FA5}">
                      <a16:colId xmlns:a16="http://schemas.microsoft.com/office/drawing/2014/main" val="20001"/>
                    </a:ext>
                  </a:extLst>
                </a:gridCol>
                <a:gridCol w="1782700">
                  <a:extLst>
                    <a:ext uri="{9D8B030D-6E8A-4147-A177-3AD203B41FA5}">
                      <a16:colId xmlns:a16="http://schemas.microsoft.com/office/drawing/2014/main" val="20002"/>
                    </a:ext>
                  </a:extLst>
                </a:gridCol>
                <a:gridCol w="1782700">
                  <a:extLst>
                    <a:ext uri="{9D8B030D-6E8A-4147-A177-3AD203B41FA5}">
                      <a16:colId xmlns:a16="http://schemas.microsoft.com/office/drawing/2014/main" val="20003"/>
                    </a:ext>
                  </a:extLst>
                </a:gridCol>
              </a:tblGrid>
              <a:tr h="764525">
                <a:tc>
                  <a:txBody>
                    <a:bodyPr/>
                    <a:lstStyle/>
                    <a:p>
                      <a:pPr marL="0" lvl="0" indent="0" algn="ctr" rtl="0">
                        <a:spcBef>
                          <a:spcPts val="0"/>
                        </a:spcBef>
                        <a:spcAft>
                          <a:spcPts val="0"/>
                        </a:spcAft>
                        <a:buNone/>
                      </a:pPr>
                      <a:endParaRPr>
                        <a:solidFill>
                          <a:srgbClr val="5F8794"/>
                        </a:solidFill>
                      </a:endParaRPr>
                    </a:p>
                  </a:txBody>
                  <a:tcPr marL="0" marR="91425" marT="0" marB="91425" anchor="ctr">
                    <a:lnL w="19050" cap="flat" cmpd="sng">
                      <a:solidFill>
                        <a:schemeClr val="dk2">
                          <a:alpha val="0"/>
                        </a:schemeClr>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2"/>
                          </a:solidFill>
                          <a:latin typeface="Itim"/>
                          <a:ea typeface="Itim"/>
                          <a:cs typeface="Itim"/>
                          <a:sym typeface="Itim"/>
                        </a:rPr>
                        <a:t>MASS</a:t>
                      </a:r>
                      <a:endParaRPr sz="1800">
                        <a:solidFill>
                          <a:schemeClr val="dk2"/>
                        </a:solidFill>
                        <a:latin typeface="Itim"/>
                        <a:ea typeface="Itim"/>
                        <a:cs typeface="Itim"/>
                        <a:sym typeface="Itim"/>
                      </a:endParaRPr>
                    </a:p>
                    <a:p>
                      <a:pPr marL="0" lvl="0" indent="0" algn="ctr" rtl="0">
                        <a:spcBef>
                          <a:spcPts val="0"/>
                        </a:spcBef>
                        <a:spcAft>
                          <a:spcPts val="0"/>
                        </a:spcAft>
                        <a:buNone/>
                      </a:pPr>
                      <a:r>
                        <a:rPr lang="en">
                          <a:solidFill>
                            <a:schemeClr val="dk2"/>
                          </a:solidFill>
                          <a:latin typeface="Itim"/>
                          <a:ea typeface="Itim"/>
                          <a:cs typeface="Itim"/>
                          <a:sym typeface="Itim"/>
                        </a:rPr>
                        <a:t>(earths)</a:t>
                      </a:r>
                      <a:endParaRPr>
                        <a:solidFill>
                          <a:schemeClr val="dk2"/>
                        </a:solidFill>
                        <a:latin typeface="Itim"/>
                        <a:ea typeface="Itim"/>
                        <a:cs typeface="Itim"/>
                        <a:sym typeface="Itim"/>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dk2"/>
                          </a:solidFill>
                          <a:latin typeface="Itim"/>
                          <a:ea typeface="Itim"/>
                          <a:cs typeface="Itim"/>
                          <a:sym typeface="Itim"/>
                        </a:rPr>
                        <a:t>DIAMETER</a:t>
                      </a:r>
                      <a:endParaRPr sz="1800">
                        <a:solidFill>
                          <a:schemeClr val="dk2"/>
                        </a:solidFill>
                        <a:latin typeface="Itim"/>
                        <a:ea typeface="Itim"/>
                        <a:cs typeface="Itim"/>
                        <a:sym typeface="Itim"/>
                      </a:endParaRPr>
                    </a:p>
                    <a:p>
                      <a:pPr marL="0" lvl="0" indent="0" algn="ctr" rtl="0">
                        <a:spcBef>
                          <a:spcPts val="0"/>
                        </a:spcBef>
                        <a:spcAft>
                          <a:spcPts val="0"/>
                        </a:spcAft>
                        <a:buNone/>
                      </a:pPr>
                      <a:r>
                        <a:rPr lang="en">
                          <a:solidFill>
                            <a:schemeClr val="dk2"/>
                          </a:solidFill>
                          <a:latin typeface="Itim"/>
                          <a:ea typeface="Itim"/>
                          <a:cs typeface="Itim"/>
                          <a:sym typeface="Itim"/>
                        </a:rPr>
                        <a:t>(earths)</a:t>
                      </a:r>
                      <a:endParaRPr>
                        <a:solidFill>
                          <a:schemeClr val="dk2"/>
                        </a:solidFill>
                        <a:latin typeface="Itim"/>
                        <a:ea typeface="Itim"/>
                        <a:cs typeface="Itim"/>
                        <a:sym typeface="Itim"/>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a:solidFill>
                            <a:schemeClr val="dk2"/>
                          </a:solidFill>
                          <a:latin typeface="Itim"/>
                          <a:ea typeface="Itim"/>
                          <a:cs typeface="Itim"/>
                          <a:sym typeface="Itim"/>
                        </a:rPr>
                        <a:t>GRAVITY</a:t>
                      </a:r>
                      <a:endParaRPr sz="1800">
                        <a:solidFill>
                          <a:schemeClr val="dk2"/>
                        </a:solidFill>
                        <a:latin typeface="Itim"/>
                        <a:ea typeface="Itim"/>
                        <a:cs typeface="Itim"/>
                        <a:sym typeface="Itim"/>
                      </a:endParaRPr>
                    </a:p>
                    <a:p>
                      <a:pPr marL="0" lvl="0" indent="0" algn="ctr" rtl="0">
                        <a:spcBef>
                          <a:spcPts val="0"/>
                        </a:spcBef>
                        <a:spcAft>
                          <a:spcPts val="0"/>
                        </a:spcAft>
                        <a:buNone/>
                      </a:pPr>
                      <a:r>
                        <a:rPr lang="en">
                          <a:solidFill>
                            <a:schemeClr val="dk2"/>
                          </a:solidFill>
                          <a:latin typeface="Itim"/>
                          <a:ea typeface="Itim"/>
                          <a:cs typeface="Itim"/>
                          <a:sym typeface="Itim"/>
                        </a:rPr>
                        <a:t>(earths)</a:t>
                      </a:r>
                      <a:endParaRPr>
                        <a:solidFill>
                          <a:schemeClr val="dk2"/>
                        </a:solidFill>
                        <a:latin typeface="Itim"/>
                        <a:ea typeface="Itim"/>
                        <a:cs typeface="Itim"/>
                        <a:sym typeface="Itim"/>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45625">
                <a:tc>
                  <a:txBody>
                    <a:bodyPr/>
                    <a:lstStyle/>
                    <a:p>
                      <a:pPr marL="0" lvl="0" indent="0" algn="ctr" rtl="0">
                        <a:spcBef>
                          <a:spcPts val="0"/>
                        </a:spcBef>
                        <a:spcAft>
                          <a:spcPts val="0"/>
                        </a:spcAft>
                        <a:buNone/>
                      </a:pPr>
                      <a:r>
                        <a:rPr lang="en" sz="1800">
                          <a:solidFill>
                            <a:schemeClr val="dk2"/>
                          </a:solidFill>
                          <a:latin typeface="Itim"/>
                          <a:ea typeface="Itim"/>
                          <a:cs typeface="Itim"/>
                          <a:sym typeface="Itim"/>
                        </a:rPr>
                        <a:t>MERCURY</a:t>
                      </a:r>
                      <a:endParaRPr sz="1800">
                        <a:solidFill>
                          <a:schemeClr val="dk2"/>
                        </a:solidFill>
                        <a:latin typeface="Itim"/>
                        <a:ea typeface="Itim"/>
                        <a:cs typeface="Itim"/>
                        <a:sym typeface="Itim"/>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0.06</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0.38</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0.38</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445625">
                <a:tc>
                  <a:txBody>
                    <a:bodyPr/>
                    <a:lstStyle/>
                    <a:p>
                      <a:pPr marL="0" lvl="0" indent="0" algn="ctr" rtl="0">
                        <a:spcBef>
                          <a:spcPts val="0"/>
                        </a:spcBef>
                        <a:spcAft>
                          <a:spcPts val="0"/>
                        </a:spcAft>
                        <a:buNone/>
                      </a:pPr>
                      <a:r>
                        <a:rPr lang="en" sz="1800">
                          <a:solidFill>
                            <a:schemeClr val="dk2"/>
                          </a:solidFill>
                          <a:latin typeface="Itim"/>
                          <a:ea typeface="Itim"/>
                          <a:cs typeface="Itim"/>
                          <a:sym typeface="Itim"/>
                        </a:rPr>
                        <a:t>MARS</a:t>
                      </a:r>
                      <a:endParaRPr sz="1800">
                        <a:solidFill>
                          <a:schemeClr val="dk2"/>
                        </a:solidFill>
                        <a:latin typeface="Itim"/>
                        <a:ea typeface="Itim"/>
                        <a:cs typeface="Itim"/>
                        <a:sym typeface="Itim"/>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0.11</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0.53</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0.38</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45625">
                <a:tc>
                  <a:txBody>
                    <a:bodyPr/>
                    <a:lstStyle/>
                    <a:p>
                      <a:pPr marL="0" lvl="0" indent="0" algn="ctr" rtl="0">
                        <a:spcBef>
                          <a:spcPts val="0"/>
                        </a:spcBef>
                        <a:spcAft>
                          <a:spcPts val="0"/>
                        </a:spcAft>
                        <a:buNone/>
                      </a:pPr>
                      <a:r>
                        <a:rPr lang="en" sz="1800">
                          <a:solidFill>
                            <a:schemeClr val="dk2"/>
                          </a:solidFill>
                          <a:latin typeface="Itim"/>
                          <a:ea typeface="Itim"/>
                          <a:cs typeface="Itim"/>
                          <a:sym typeface="Itim"/>
                        </a:rPr>
                        <a:t>SATURN</a:t>
                      </a:r>
                      <a:endParaRPr sz="1800">
                        <a:solidFill>
                          <a:schemeClr val="dk2"/>
                        </a:solidFill>
                        <a:latin typeface="Itim"/>
                        <a:ea typeface="Itim"/>
                        <a:cs typeface="Itim"/>
                        <a:sym typeface="Itim"/>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95.2</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9.4</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1.16</a:t>
                      </a:r>
                      <a:endParaRPr>
                        <a:solidFill>
                          <a:schemeClr val="dk2"/>
                        </a:solidFill>
                        <a:latin typeface="Open Sans"/>
                        <a:ea typeface="Open Sans"/>
                        <a:cs typeface="Open Sans"/>
                        <a:sym typeface="Open Sans"/>
                      </a:endParaRPr>
                    </a:p>
                  </a:txBody>
                  <a:tcPr marL="91425" marR="91425" marT="90000"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5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Test</a:t>
            </a:r>
            <a:endParaRPr/>
          </a:p>
        </p:txBody>
      </p:sp>
      <p:sp>
        <p:nvSpPr>
          <p:cNvPr id="900" name="Google Shape;900;p56"/>
          <p:cNvSpPr txBox="1">
            <a:spLocks noGrp="1"/>
          </p:cNvSpPr>
          <p:nvPr>
            <p:ph type="subTitle" idx="4294967295"/>
          </p:nvPr>
        </p:nvSpPr>
        <p:spPr>
          <a:xfrm>
            <a:off x="1410850" y="2025850"/>
            <a:ext cx="1915200" cy="9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lphaUcPeriod"/>
            </a:pPr>
            <a:r>
              <a:rPr lang="en"/>
              <a:t>Nearby</a:t>
            </a:r>
            <a:endParaRPr/>
          </a:p>
          <a:p>
            <a:pPr marL="457200" lvl="0" indent="-317500" algn="l" rtl="0">
              <a:spcBef>
                <a:spcPts val="0"/>
              </a:spcBef>
              <a:spcAft>
                <a:spcPts val="0"/>
              </a:spcAft>
              <a:buSzPts val="1400"/>
              <a:buAutoNum type="alphaUcPeriod"/>
            </a:pPr>
            <a:r>
              <a:rPr lang="en"/>
              <a:t>Big</a:t>
            </a:r>
            <a:endParaRPr/>
          </a:p>
          <a:p>
            <a:pPr marL="457200" lvl="0" indent="-317500" algn="l" rtl="0">
              <a:spcBef>
                <a:spcPts val="0"/>
              </a:spcBef>
              <a:spcAft>
                <a:spcPts val="0"/>
              </a:spcAft>
              <a:buSzPts val="1400"/>
              <a:buAutoNum type="alphaUcPeriod"/>
            </a:pPr>
            <a:r>
              <a:rPr lang="en"/>
              <a:t>Water</a:t>
            </a:r>
            <a:endParaRPr/>
          </a:p>
        </p:txBody>
      </p:sp>
      <p:sp>
        <p:nvSpPr>
          <p:cNvPr id="901" name="Google Shape;901;p56"/>
          <p:cNvSpPr txBox="1">
            <a:spLocks noGrp="1"/>
          </p:cNvSpPr>
          <p:nvPr>
            <p:ph type="title" idx="4294967295"/>
          </p:nvPr>
        </p:nvSpPr>
        <p:spPr>
          <a:xfrm>
            <a:off x="1410850" y="1687925"/>
            <a:ext cx="19152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1"/>
                </a:solidFill>
              </a:rPr>
              <a:t>Mercury?</a:t>
            </a:r>
            <a:endParaRPr>
              <a:solidFill>
                <a:schemeClr val="accent1"/>
              </a:solidFill>
            </a:endParaRPr>
          </a:p>
        </p:txBody>
      </p:sp>
      <p:sp>
        <p:nvSpPr>
          <p:cNvPr id="902" name="Google Shape;902;p56"/>
          <p:cNvSpPr txBox="1">
            <a:spLocks noGrp="1"/>
          </p:cNvSpPr>
          <p:nvPr>
            <p:ph type="subTitle" idx="4294967295"/>
          </p:nvPr>
        </p:nvSpPr>
        <p:spPr>
          <a:xfrm>
            <a:off x="1410850" y="3693300"/>
            <a:ext cx="1915200" cy="9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lphaUcPeriod"/>
            </a:pPr>
            <a:r>
              <a:rPr lang="en"/>
              <a:t>Far away</a:t>
            </a:r>
            <a:endParaRPr/>
          </a:p>
          <a:p>
            <a:pPr marL="457200" lvl="0" indent="-317500" algn="l" rtl="0">
              <a:spcBef>
                <a:spcPts val="0"/>
              </a:spcBef>
              <a:spcAft>
                <a:spcPts val="0"/>
              </a:spcAft>
              <a:buSzPts val="1400"/>
              <a:buAutoNum type="alphaUcPeriod"/>
            </a:pPr>
            <a:r>
              <a:rPr lang="en"/>
              <a:t>Small</a:t>
            </a:r>
            <a:endParaRPr/>
          </a:p>
          <a:p>
            <a:pPr marL="457200" lvl="0" indent="-317500" algn="l" rtl="0">
              <a:spcBef>
                <a:spcPts val="0"/>
              </a:spcBef>
              <a:spcAft>
                <a:spcPts val="0"/>
              </a:spcAft>
              <a:buSzPts val="1400"/>
              <a:buAutoNum type="alphaUcPeriod"/>
            </a:pPr>
            <a:r>
              <a:rPr lang="en"/>
              <a:t>Water</a:t>
            </a:r>
            <a:endParaRPr/>
          </a:p>
        </p:txBody>
      </p:sp>
      <p:sp>
        <p:nvSpPr>
          <p:cNvPr id="903" name="Google Shape;903;p56"/>
          <p:cNvSpPr txBox="1">
            <a:spLocks noGrp="1"/>
          </p:cNvSpPr>
          <p:nvPr>
            <p:ph type="title" idx="4294967295"/>
          </p:nvPr>
        </p:nvSpPr>
        <p:spPr>
          <a:xfrm>
            <a:off x="1410850" y="3355375"/>
            <a:ext cx="19152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rPr>
              <a:t>Jupiter?</a:t>
            </a:r>
            <a:endParaRPr>
              <a:solidFill>
                <a:schemeClr val="accent2"/>
              </a:solidFill>
            </a:endParaRPr>
          </a:p>
        </p:txBody>
      </p:sp>
      <p:sp>
        <p:nvSpPr>
          <p:cNvPr id="904" name="Google Shape;904;p56"/>
          <p:cNvSpPr txBox="1">
            <a:spLocks noGrp="1"/>
          </p:cNvSpPr>
          <p:nvPr>
            <p:ph type="subTitle" idx="4294967295"/>
          </p:nvPr>
        </p:nvSpPr>
        <p:spPr>
          <a:xfrm>
            <a:off x="6144200" y="2025850"/>
            <a:ext cx="1915200" cy="9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lphaUcPeriod"/>
            </a:pPr>
            <a:r>
              <a:rPr lang="en"/>
              <a:t>Red</a:t>
            </a:r>
            <a:endParaRPr/>
          </a:p>
          <a:p>
            <a:pPr marL="457200" lvl="0" indent="-317500" algn="l" rtl="0">
              <a:spcBef>
                <a:spcPts val="0"/>
              </a:spcBef>
              <a:spcAft>
                <a:spcPts val="0"/>
              </a:spcAft>
              <a:buSzPts val="1400"/>
              <a:buAutoNum type="alphaUcPeriod"/>
            </a:pPr>
            <a:r>
              <a:rPr lang="en"/>
              <a:t>Big</a:t>
            </a:r>
            <a:endParaRPr/>
          </a:p>
          <a:p>
            <a:pPr marL="457200" lvl="0" indent="-317500" algn="l" rtl="0">
              <a:spcBef>
                <a:spcPts val="0"/>
              </a:spcBef>
              <a:spcAft>
                <a:spcPts val="0"/>
              </a:spcAft>
              <a:buSzPts val="1400"/>
              <a:buAutoNum type="alphaUcPeriod"/>
            </a:pPr>
            <a:r>
              <a:rPr lang="en"/>
              <a:t>Nearby</a:t>
            </a:r>
            <a:endParaRPr/>
          </a:p>
        </p:txBody>
      </p:sp>
      <p:sp>
        <p:nvSpPr>
          <p:cNvPr id="905" name="Google Shape;905;p56"/>
          <p:cNvSpPr txBox="1">
            <a:spLocks noGrp="1"/>
          </p:cNvSpPr>
          <p:nvPr>
            <p:ph type="title" idx="4294967295"/>
          </p:nvPr>
        </p:nvSpPr>
        <p:spPr>
          <a:xfrm>
            <a:off x="6144200" y="1687925"/>
            <a:ext cx="19152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rPr>
              <a:t>Saturn?</a:t>
            </a:r>
            <a:endParaRPr>
              <a:solidFill>
                <a:schemeClr val="accent2"/>
              </a:solidFill>
            </a:endParaRPr>
          </a:p>
        </p:txBody>
      </p:sp>
      <p:sp>
        <p:nvSpPr>
          <p:cNvPr id="906" name="Google Shape;906;p56"/>
          <p:cNvSpPr txBox="1">
            <a:spLocks noGrp="1"/>
          </p:cNvSpPr>
          <p:nvPr>
            <p:ph type="subTitle" idx="4294967295"/>
          </p:nvPr>
        </p:nvSpPr>
        <p:spPr>
          <a:xfrm>
            <a:off x="6144200" y="3693300"/>
            <a:ext cx="1915200" cy="9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lphaUcPeriod"/>
            </a:pPr>
            <a:r>
              <a:rPr lang="en"/>
              <a:t>Blue</a:t>
            </a:r>
            <a:endParaRPr/>
          </a:p>
          <a:p>
            <a:pPr marL="457200" lvl="0" indent="-317500" algn="l" rtl="0">
              <a:spcBef>
                <a:spcPts val="0"/>
              </a:spcBef>
              <a:spcAft>
                <a:spcPts val="0"/>
              </a:spcAft>
              <a:buSzPts val="1400"/>
              <a:buAutoNum type="alphaUcPeriod"/>
            </a:pPr>
            <a:r>
              <a:rPr lang="en"/>
              <a:t>Small</a:t>
            </a:r>
            <a:endParaRPr/>
          </a:p>
          <a:p>
            <a:pPr marL="457200" lvl="0" indent="-317500" algn="l" rtl="0">
              <a:spcBef>
                <a:spcPts val="0"/>
              </a:spcBef>
              <a:spcAft>
                <a:spcPts val="0"/>
              </a:spcAft>
              <a:buSzPts val="1400"/>
              <a:buAutoNum type="alphaUcPeriod"/>
            </a:pPr>
            <a:r>
              <a:rPr lang="en"/>
              <a:t>Near</a:t>
            </a:r>
            <a:endParaRPr/>
          </a:p>
        </p:txBody>
      </p:sp>
      <p:sp>
        <p:nvSpPr>
          <p:cNvPr id="907" name="Google Shape;907;p56"/>
          <p:cNvSpPr txBox="1">
            <a:spLocks noGrp="1"/>
          </p:cNvSpPr>
          <p:nvPr>
            <p:ph type="title" idx="4294967295"/>
          </p:nvPr>
        </p:nvSpPr>
        <p:spPr>
          <a:xfrm>
            <a:off x="6144200" y="3355375"/>
            <a:ext cx="19152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Earth</a:t>
            </a:r>
            <a:endParaRPr>
              <a:solidFill>
                <a:schemeClr val="lt2"/>
              </a:solidFill>
            </a:endParaRPr>
          </a:p>
        </p:txBody>
      </p:sp>
      <p:sp>
        <p:nvSpPr>
          <p:cNvPr id="908" name="Google Shape;908;p56"/>
          <p:cNvSpPr txBox="1">
            <a:spLocks noGrp="1"/>
          </p:cNvSpPr>
          <p:nvPr>
            <p:ph type="subTitle" idx="4294967295"/>
          </p:nvPr>
        </p:nvSpPr>
        <p:spPr>
          <a:xfrm>
            <a:off x="3777525" y="2025850"/>
            <a:ext cx="1915200" cy="9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lphaUcPeriod"/>
            </a:pPr>
            <a:r>
              <a:rPr lang="en"/>
              <a:t>Red</a:t>
            </a:r>
            <a:endParaRPr/>
          </a:p>
          <a:p>
            <a:pPr marL="457200" lvl="0" indent="-317500" algn="l" rtl="0">
              <a:spcBef>
                <a:spcPts val="0"/>
              </a:spcBef>
              <a:spcAft>
                <a:spcPts val="0"/>
              </a:spcAft>
              <a:buSzPts val="1400"/>
              <a:buAutoNum type="alphaUcPeriod"/>
            </a:pPr>
            <a:r>
              <a:rPr lang="en"/>
              <a:t>Big</a:t>
            </a:r>
            <a:endParaRPr/>
          </a:p>
          <a:p>
            <a:pPr marL="457200" lvl="0" indent="-317500" algn="l" rtl="0">
              <a:spcBef>
                <a:spcPts val="0"/>
              </a:spcBef>
              <a:spcAft>
                <a:spcPts val="0"/>
              </a:spcAft>
              <a:buSzPts val="1400"/>
              <a:buAutoNum type="alphaUcPeriod"/>
            </a:pPr>
            <a:r>
              <a:rPr lang="en"/>
              <a:t>Nearby</a:t>
            </a:r>
            <a:endParaRPr/>
          </a:p>
        </p:txBody>
      </p:sp>
      <p:sp>
        <p:nvSpPr>
          <p:cNvPr id="909" name="Google Shape;909;p56"/>
          <p:cNvSpPr txBox="1">
            <a:spLocks noGrp="1"/>
          </p:cNvSpPr>
          <p:nvPr>
            <p:ph type="title" idx="4294967295"/>
          </p:nvPr>
        </p:nvSpPr>
        <p:spPr>
          <a:xfrm>
            <a:off x="3777525" y="1687925"/>
            <a:ext cx="19152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Mars?</a:t>
            </a:r>
            <a:endParaRPr>
              <a:solidFill>
                <a:schemeClr val="lt2"/>
              </a:solidFill>
            </a:endParaRPr>
          </a:p>
        </p:txBody>
      </p:sp>
      <p:sp>
        <p:nvSpPr>
          <p:cNvPr id="910" name="Google Shape;910;p56"/>
          <p:cNvSpPr txBox="1">
            <a:spLocks noGrp="1"/>
          </p:cNvSpPr>
          <p:nvPr>
            <p:ph type="subTitle" idx="4294967295"/>
          </p:nvPr>
        </p:nvSpPr>
        <p:spPr>
          <a:xfrm>
            <a:off x="3777525" y="3693300"/>
            <a:ext cx="1915200" cy="9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lphaUcPeriod"/>
            </a:pPr>
            <a:r>
              <a:rPr lang="en"/>
              <a:t>Blue</a:t>
            </a:r>
            <a:endParaRPr/>
          </a:p>
          <a:p>
            <a:pPr marL="457200" lvl="0" indent="-317500" algn="l" rtl="0">
              <a:spcBef>
                <a:spcPts val="0"/>
              </a:spcBef>
              <a:spcAft>
                <a:spcPts val="0"/>
              </a:spcAft>
              <a:buSzPts val="1400"/>
              <a:buAutoNum type="alphaUcPeriod"/>
            </a:pPr>
            <a:r>
              <a:rPr lang="en"/>
              <a:t>Small</a:t>
            </a:r>
            <a:endParaRPr/>
          </a:p>
          <a:p>
            <a:pPr marL="457200" lvl="0" indent="-317500" algn="l" rtl="0">
              <a:spcBef>
                <a:spcPts val="0"/>
              </a:spcBef>
              <a:spcAft>
                <a:spcPts val="0"/>
              </a:spcAft>
              <a:buSzPts val="1400"/>
              <a:buAutoNum type="alphaUcPeriod"/>
            </a:pPr>
            <a:r>
              <a:rPr lang="en"/>
              <a:t>Near</a:t>
            </a:r>
            <a:endParaRPr/>
          </a:p>
        </p:txBody>
      </p:sp>
      <p:sp>
        <p:nvSpPr>
          <p:cNvPr id="911" name="Google Shape;911;p56"/>
          <p:cNvSpPr txBox="1">
            <a:spLocks noGrp="1"/>
          </p:cNvSpPr>
          <p:nvPr>
            <p:ph type="title" idx="4294967295"/>
          </p:nvPr>
        </p:nvSpPr>
        <p:spPr>
          <a:xfrm>
            <a:off x="3777525" y="3355375"/>
            <a:ext cx="19152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Venus?</a:t>
            </a:r>
            <a:endParaRPr>
              <a:solidFill>
                <a:schemeClr val="accent3"/>
              </a:solidFill>
            </a:endParaRPr>
          </a:p>
        </p:txBody>
      </p:sp>
      <p:sp>
        <p:nvSpPr>
          <p:cNvPr id="912" name="Google Shape;912;p56"/>
          <p:cNvSpPr txBox="1">
            <a:spLocks noGrp="1"/>
          </p:cNvSpPr>
          <p:nvPr>
            <p:ph type="subTitle" idx="4294967295"/>
          </p:nvPr>
        </p:nvSpPr>
        <p:spPr>
          <a:xfrm>
            <a:off x="2029525" y="1225325"/>
            <a:ext cx="5175600" cy="381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C4043"/>
                </a:solidFill>
              </a:rPr>
              <a:t>Mark the correct answers with a circle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7"/>
          <p:cNvSpPr/>
          <p:nvPr/>
        </p:nvSpPr>
        <p:spPr>
          <a:xfrm>
            <a:off x="5054371" y="2235360"/>
            <a:ext cx="399817" cy="472278"/>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Test</a:t>
            </a:r>
            <a:endParaRPr/>
          </a:p>
        </p:txBody>
      </p:sp>
      <p:sp>
        <p:nvSpPr>
          <p:cNvPr id="919" name="Google Shape;919;p57"/>
          <p:cNvSpPr/>
          <p:nvPr/>
        </p:nvSpPr>
        <p:spPr>
          <a:xfrm>
            <a:off x="720000" y="23431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H</a:t>
            </a:r>
            <a:endParaRPr sz="2400">
              <a:latin typeface="Itim"/>
              <a:ea typeface="Itim"/>
              <a:cs typeface="Itim"/>
              <a:sym typeface="Itim"/>
            </a:endParaRPr>
          </a:p>
        </p:txBody>
      </p:sp>
      <p:sp>
        <p:nvSpPr>
          <p:cNvPr id="920" name="Google Shape;920;p57"/>
          <p:cNvSpPr/>
          <p:nvPr/>
        </p:nvSpPr>
        <p:spPr>
          <a:xfrm>
            <a:off x="720000" y="1707514"/>
            <a:ext cx="2224200" cy="501900"/>
          </a:xfrm>
          <a:prstGeom prst="rect">
            <a:avLst/>
          </a:prstGeom>
          <a:noFill/>
          <a:ln>
            <a:noFill/>
          </a:ln>
        </p:spPr>
        <p:txBody>
          <a:bodyPr spcFirstLastPara="1" wrap="square" lIns="270000" tIns="91425" rIns="274300" bIns="91425" anchor="ctr" anchorCtr="0">
            <a:noAutofit/>
          </a:bodyPr>
          <a:lstStyle/>
          <a:p>
            <a:pPr marL="0" marR="0" lvl="0" indent="0" algn="l"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Mercury is the closest planet to the Sun </a:t>
            </a:r>
            <a:endParaRPr>
              <a:solidFill>
                <a:schemeClr val="dk2"/>
              </a:solidFill>
              <a:latin typeface="Open Sans"/>
              <a:ea typeface="Open Sans"/>
              <a:cs typeface="Open Sans"/>
              <a:sym typeface="Open Sans"/>
            </a:endParaRPr>
          </a:p>
        </p:txBody>
      </p:sp>
      <p:sp>
        <p:nvSpPr>
          <p:cNvPr id="921" name="Google Shape;921;p57"/>
          <p:cNvSpPr/>
          <p:nvPr/>
        </p:nvSpPr>
        <p:spPr>
          <a:xfrm>
            <a:off x="720000" y="3197062"/>
            <a:ext cx="2224200" cy="501900"/>
          </a:xfrm>
          <a:prstGeom prst="rect">
            <a:avLst/>
          </a:prstGeom>
          <a:noFill/>
          <a:ln>
            <a:noFill/>
          </a:ln>
        </p:spPr>
        <p:txBody>
          <a:bodyPr spcFirstLastPara="1" wrap="square" lIns="274300" tIns="91425" rIns="274300" bIns="91425" anchor="ctr" anchorCtr="0">
            <a:noAutofit/>
          </a:bodyPr>
          <a:lstStyle/>
          <a:p>
            <a:pPr marL="0" marR="0" lvl="0" indent="0" algn="l"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It’s the biggest object in the Solar System</a:t>
            </a:r>
            <a:endParaRPr>
              <a:solidFill>
                <a:schemeClr val="dk2"/>
              </a:solidFill>
              <a:latin typeface="Open Sans"/>
              <a:ea typeface="Open Sans"/>
              <a:cs typeface="Open Sans"/>
              <a:sym typeface="Open Sans"/>
            </a:endParaRPr>
          </a:p>
        </p:txBody>
      </p:sp>
      <p:sp>
        <p:nvSpPr>
          <p:cNvPr id="922" name="Google Shape;922;p57"/>
          <p:cNvSpPr/>
          <p:nvPr/>
        </p:nvSpPr>
        <p:spPr>
          <a:xfrm>
            <a:off x="6200343" y="1707513"/>
            <a:ext cx="2224200" cy="501900"/>
          </a:xfrm>
          <a:prstGeom prst="rect">
            <a:avLst/>
          </a:prstGeom>
          <a:noFill/>
          <a:ln>
            <a:noFill/>
          </a:ln>
        </p:spPr>
        <p:txBody>
          <a:bodyPr spcFirstLastPara="1" wrap="square" lIns="90000" tIns="91425" rIns="274300" bIns="91425" anchor="ctr" anchorCtr="0">
            <a:noAutofit/>
          </a:bodyPr>
          <a:lstStyle/>
          <a:p>
            <a:pPr marL="0" marR="0" lvl="0" indent="0" algn="r"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It is composed of hydrogen and helium</a:t>
            </a:r>
            <a:endParaRPr>
              <a:solidFill>
                <a:schemeClr val="dk2"/>
              </a:solidFill>
              <a:latin typeface="Open Sans"/>
              <a:ea typeface="Open Sans"/>
              <a:cs typeface="Open Sans"/>
              <a:sym typeface="Open Sans"/>
            </a:endParaRPr>
          </a:p>
        </p:txBody>
      </p:sp>
      <p:sp>
        <p:nvSpPr>
          <p:cNvPr id="923" name="Google Shape;923;p57"/>
          <p:cNvSpPr/>
          <p:nvPr/>
        </p:nvSpPr>
        <p:spPr>
          <a:xfrm>
            <a:off x="6200343" y="3197062"/>
            <a:ext cx="2224200" cy="501900"/>
          </a:xfrm>
          <a:prstGeom prst="rect">
            <a:avLst/>
          </a:prstGeom>
          <a:noFill/>
          <a:ln>
            <a:noFill/>
          </a:ln>
        </p:spPr>
        <p:txBody>
          <a:bodyPr spcFirstLastPara="1" wrap="square" lIns="274300" tIns="91425" rIns="274300" bIns="91425" anchor="ctr" anchorCtr="0">
            <a:noAutofit/>
          </a:bodyPr>
          <a:lstStyle/>
          <a:p>
            <a:pPr marL="0" marR="0" lvl="0" indent="0" algn="r"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Planet Mars is a very cold place </a:t>
            </a:r>
            <a:endParaRPr>
              <a:solidFill>
                <a:schemeClr val="dk2"/>
              </a:solidFill>
              <a:latin typeface="Open Sans"/>
              <a:ea typeface="Open Sans"/>
              <a:cs typeface="Open Sans"/>
              <a:sym typeface="Open Sans"/>
            </a:endParaRPr>
          </a:p>
        </p:txBody>
      </p:sp>
      <p:sp>
        <p:nvSpPr>
          <p:cNvPr id="924" name="Google Shape;924;p57"/>
          <p:cNvSpPr/>
          <p:nvPr/>
        </p:nvSpPr>
        <p:spPr>
          <a:xfrm>
            <a:off x="1136475" y="23431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T</a:t>
            </a:r>
            <a:endParaRPr sz="2400">
              <a:latin typeface="Itim"/>
              <a:ea typeface="Itim"/>
              <a:cs typeface="Itim"/>
              <a:sym typeface="Itim"/>
            </a:endParaRPr>
          </a:p>
        </p:txBody>
      </p:sp>
      <p:sp>
        <p:nvSpPr>
          <p:cNvPr id="925" name="Google Shape;925;p57"/>
          <p:cNvSpPr/>
          <p:nvPr/>
        </p:nvSpPr>
        <p:spPr>
          <a:xfrm>
            <a:off x="1559900" y="23431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E</a:t>
            </a:r>
            <a:endParaRPr sz="2400">
              <a:latin typeface="Itim"/>
              <a:ea typeface="Itim"/>
              <a:cs typeface="Itim"/>
              <a:sym typeface="Itim"/>
            </a:endParaRPr>
          </a:p>
        </p:txBody>
      </p:sp>
      <p:sp>
        <p:nvSpPr>
          <p:cNvPr id="926" name="Google Shape;926;p57"/>
          <p:cNvSpPr/>
          <p:nvPr/>
        </p:nvSpPr>
        <p:spPr>
          <a:xfrm>
            <a:off x="1976375" y="23431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A</a:t>
            </a:r>
            <a:endParaRPr sz="2400">
              <a:latin typeface="Itim"/>
              <a:ea typeface="Itim"/>
              <a:cs typeface="Itim"/>
              <a:sym typeface="Itim"/>
            </a:endParaRPr>
          </a:p>
        </p:txBody>
      </p:sp>
      <p:sp>
        <p:nvSpPr>
          <p:cNvPr id="927" name="Google Shape;927;p57"/>
          <p:cNvSpPr/>
          <p:nvPr/>
        </p:nvSpPr>
        <p:spPr>
          <a:xfrm>
            <a:off x="2392850" y="23431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R</a:t>
            </a:r>
            <a:endParaRPr sz="2400">
              <a:latin typeface="Itim"/>
              <a:ea typeface="Itim"/>
              <a:cs typeface="Itim"/>
              <a:sym typeface="Itim"/>
            </a:endParaRPr>
          </a:p>
        </p:txBody>
      </p:sp>
      <p:sp>
        <p:nvSpPr>
          <p:cNvPr id="928" name="Google Shape;928;p57"/>
          <p:cNvSpPr/>
          <p:nvPr/>
        </p:nvSpPr>
        <p:spPr>
          <a:xfrm>
            <a:off x="720000" y="3856350"/>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A</a:t>
            </a:r>
            <a:endParaRPr sz="2400">
              <a:latin typeface="Itim"/>
              <a:ea typeface="Itim"/>
              <a:cs typeface="Itim"/>
              <a:sym typeface="Itim"/>
            </a:endParaRPr>
          </a:p>
        </p:txBody>
      </p:sp>
      <p:sp>
        <p:nvSpPr>
          <p:cNvPr id="929" name="Google Shape;929;p57"/>
          <p:cNvSpPr/>
          <p:nvPr/>
        </p:nvSpPr>
        <p:spPr>
          <a:xfrm>
            <a:off x="1136475" y="3856350"/>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P</a:t>
            </a:r>
            <a:endParaRPr sz="2400">
              <a:latin typeface="Itim"/>
              <a:ea typeface="Itim"/>
              <a:cs typeface="Itim"/>
              <a:sym typeface="Itim"/>
            </a:endParaRPr>
          </a:p>
        </p:txBody>
      </p:sp>
      <p:sp>
        <p:nvSpPr>
          <p:cNvPr id="930" name="Google Shape;930;p57"/>
          <p:cNvSpPr/>
          <p:nvPr/>
        </p:nvSpPr>
        <p:spPr>
          <a:xfrm>
            <a:off x="1559900" y="3856350"/>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L</a:t>
            </a:r>
            <a:endParaRPr sz="2400">
              <a:latin typeface="Itim"/>
              <a:ea typeface="Itim"/>
              <a:cs typeface="Itim"/>
              <a:sym typeface="Itim"/>
            </a:endParaRPr>
          </a:p>
        </p:txBody>
      </p:sp>
      <p:sp>
        <p:nvSpPr>
          <p:cNvPr id="931" name="Google Shape;931;p57"/>
          <p:cNvSpPr/>
          <p:nvPr/>
        </p:nvSpPr>
        <p:spPr>
          <a:xfrm>
            <a:off x="1976375" y="3856350"/>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P</a:t>
            </a:r>
            <a:endParaRPr sz="2400">
              <a:latin typeface="Itim"/>
              <a:ea typeface="Itim"/>
              <a:cs typeface="Itim"/>
              <a:sym typeface="Itim"/>
            </a:endParaRPr>
          </a:p>
        </p:txBody>
      </p:sp>
      <p:sp>
        <p:nvSpPr>
          <p:cNvPr id="932" name="Google Shape;932;p57"/>
          <p:cNvSpPr/>
          <p:nvPr/>
        </p:nvSpPr>
        <p:spPr>
          <a:xfrm>
            <a:off x="2392850" y="3856350"/>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E</a:t>
            </a:r>
            <a:endParaRPr sz="2400">
              <a:latin typeface="Itim"/>
              <a:ea typeface="Itim"/>
              <a:cs typeface="Itim"/>
              <a:sym typeface="Itim"/>
            </a:endParaRPr>
          </a:p>
        </p:txBody>
      </p:sp>
      <p:sp>
        <p:nvSpPr>
          <p:cNvPr id="933" name="Google Shape;933;p57"/>
          <p:cNvSpPr/>
          <p:nvPr/>
        </p:nvSpPr>
        <p:spPr>
          <a:xfrm>
            <a:off x="6369500" y="2343150"/>
            <a:ext cx="382200" cy="364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A</a:t>
            </a:r>
            <a:endParaRPr sz="2400">
              <a:latin typeface="Itim"/>
              <a:ea typeface="Itim"/>
              <a:cs typeface="Itim"/>
              <a:sym typeface="Itim"/>
            </a:endParaRPr>
          </a:p>
        </p:txBody>
      </p:sp>
      <p:sp>
        <p:nvSpPr>
          <p:cNvPr id="934" name="Google Shape;934;p57"/>
          <p:cNvSpPr/>
          <p:nvPr/>
        </p:nvSpPr>
        <p:spPr>
          <a:xfrm>
            <a:off x="6785975" y="2343150"/>
            <a:ext cx="382200" cy="364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L</a:t>
            </a:r>
            <a:endParaRPr sz="2400">
              <a:latin typeface="Itim"/>
              <a:ea typeface="Itim"/>
              <a:cs typeface="Itim"/>
              <a:sym typeface="Itim"/>
            </a:endParaRPr>
          </a:p>
        </p:txBody>
      </p:sp>
      <p:sp>
        <p:nvSpPr>
          <p:cNvPr id="935" name="Google Shape;935;p57"/>
          <p:cNvSpPr/>
          <p:nvPr/>
        </p:nvSpPr>
        <p:spPr>
          <a:xfrm>
            <a:off x="7209400" y="2343150"/>
            <a:ext cx="382200" cy="364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M</a:t>
            </a:r>
            <a:endParaRPr sz="2400">
              <a:latin typeface="Itim"/>
              <a:ea typeface="Itim"/>
              <a:cs typeface="Itim"/>
              <a:sym typeface="Itim"/>
            </a:endParaRPr>
          </a:p>
        </p:txBody>
      </p:sp>
      <p:sp>
        <p:nvSpPr>
          <p:cNvPr id="936" name="Google Shape;936;p57"/>
          <p:cNvSpPr/>
          <p:nvPr/>
        </p:nvSpPr>
        <p:spPr>
          <a:xfrm>
            <a:off x="7625875" y="2343150"/>
            <a:ext cx="382200" cy="364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U</a:t>
            </a:r>
            <a:endParaRPr sz="2400">
              <a:latin typeface="Itim"/>
              <a:ea typeface="Itim"/>
              <a:cs typeface="Itim"/>
              <a:sym typeface="Itim"/>
            </a:endParaRPr>
          </a:p>
        </p:txBody>
      </p:sp>
      <p:sp>
        <p:nvSpPr>
          <p:cNvPr id="937" name="Google Shape;937;p57"/>
          <p:cNvSpPr/>
          <p:nvPr/>
        </p:nvSpPr>
        <p:spPr>
          <a:xfrm>
            <a:off x="8042350" y="2343150"/>
            <a:ext cx="382200" cy="364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B</a:t>
            </a:r>
            <a:endParaRPr sz="2400">
              <a:latin typeface="Itim"/>
              <a:ea typeface="Itim"/>
              <a:cs typeface="Itim"/>
              <a:sym typeface="Itim"/>
            </a:endParaRPr>
          </a:p>
        </p:txBody>
      </p:sp>
      <p:sp>
        <p:nvSpPr>
          <p:cNvPr id="938" name="Google Shape;938;p57"/>
          <p:cNvSpPr/>
          <p:nvPr/>
        </p:nvSpPr>
        <p:spPr>
          <a:xfrm>
            <a:off x="6369500" y="3856350"/>
            <a:ext cx="382200" cy="3645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H</a:t>
            </a:r>
            <a:endParaRPr sz="2400">
              <a:latin typeface="Itim"/>
              <a:ea typeface="Itim"/>
              <a:cs typeface="Itim"/>
              <a:sym typeface="Itim"/>
            </a:endParaRPr>
          </a:p>
        </p:txBody>
      </p:sp>
      <p:sp>
        <p:nvSpPr>
          <p:cNvPr id="939" name="Google Shape;939;p57"/>
          <p:cNvSpPr/>
          <p:nvPr/>
        </p:nvSpPr>
        <p:spPr>
          <a:xfrm>
            <a:off x="6785975" y="3856350"/>
            <a:ext cx="382200" cy="3645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P</a:t>
            </a:r>
            <a:endParaRPr sz="2400">
              <a:latin typeface="Itim"/>
              <a:ea typeface="Itim"/>
              <a:cs typeface="Itim"/>
              <a:sym typeface="Itim"/>
            </a:endParaRPr>
          </a:p>
        </p:txBody>
      </p:sp>
      <p:sp>
        <p:nvSpPr>
          <p:cNvPr id="940" name="Google Shape;940;p57"/>
          <p:cNvSpPr/>
          <p:nvPr/>
        </p:nvSpPr>
        <p:spPr>
          <a:xfrm>
            <a:off x="7209400" y="3856350"/>
            <a:ext cx="382200" cy="3645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A</a:t>
            </a:r>
            <a:endParaRPr sz="2400">
              <a:latin typeface="Itim"/>
              <a:ea typeface="Itim"/>
              <a:cs typeface="Itim"/>
              <a:sym typeface="Itim"/>
            </a:endParaRPr>
          </a:p>
        </p:txBody>
      </p:sp>
      <p:sp>
        <p:nvSpPr>
          <p:cNvPr id="941" name="Google Shape;941;p57"/>
          <p:cNvSpPr/>
          <p:nvPr/>
        </p:nvSpPr>
        <p:spPr>
          <a:xfrm>
            <a:off x="7625875" y="3856350"/>
            <a:ext cx="382200" cy="3645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P</a:t>
            </a:r>
            <a:endParaRPr sz="2400">
              <a:latin typeface="Itim"/>
              <a:ea typeface="Itim"/>
              <a:cs typeface="Itim"/>
              <a:sym typeface="Itim"/>
            </a:endParaRPr>
          </a:p>
        </p:txBody>
      </p:sp>
      <p:sp>
        <p:nvSpPr>
          <p:cNvPr id="942" name="Google Shape;942;p57"/>
          <p:cNvSpPr/>
          <p:nvPr/>
        </p:nvSpPr>
        <p:spPr>
          <a:xfrm>
            <a:off x="8042350" y="3856350"/>
            <a:ext cx="382200" cy="3645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Itim"/>
                <a:ea typeface="Itim"/>
                <a:cs typeface="Itim"/>
                <a:sym typeface="Itim"/>
              </a:rPr>
              <a:t>Y</a:t>
            </a:r>
            <a:endParaRPr sz="2400">
              <a:latin typeface="Itim"/>
              <a:ea typeface="Itim"/>
              <a:cs typeface="Itim"/>
              <a:sym typeface="Itim"/>
            </a:endParaRPr>
          </a:p>
        </p:txBody>
      </p:sp>
      <p:grpSp>
        <p:nvGrpSpPr>
          <p:cNvPr id="943" name="Google Shape;943;p57"/>
          <p:cNvGrpSpPr/>
          <p:nvPr/>
        </p:nvGrpSpPr>
        <p:grpSpPr>
          <a:xfrm>
            <a:off x="5038807" y="3781302"/>
            <a:ext cx="430944" cy="430944"/>
            <a:chOff x="5651375" y="3806450"/>
            <a:chExt cx="481825" cy="481825"/>
          </a:xfrm>
        </p:grpSpPr>
        <p:sp>
          <p:nvSpPr>
            <p:cNvPr id="944" name="Google Shape;944;p57"/>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 name="Google Shape;945;p57"/>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6" name="Google Shape;946;p57"/>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 name="Google Shape;947;p57"/>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8" name="Google Shape;948;p57"/>
          <p:cNvGrpSpPr/>
          <p:nvPr/>
        </p:nvGrpSpPr>
        <p:grpSpPr>
          <a:xfrm>
            <a:off x="3506392" y="3772704"/>
            <a:ext cx="458916" cy="448134"/>
            <a:chOff x="-28463700" y="3914875"/>
            <a:chExt cx="303275" cy="296150"/>
          </a:xfrm>
        </p:grpSpPr>
        <p:sp>
          <p:nvSpPr>
            <p:cNvPr id="949" name="Google Shape;949;p57"/>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7"/>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57"/>
          <p:cNvGrpSpPr/>
          <p:nvPr/>
        </p:nvGrpSpPr>
        <p:grpSpPr>
          <a:xfrm>
            <a:off x="3554005" y="2275434"/>
            <a:ext cx="451766" cy="392146"/>
            <a:chOff x="-28462125" y="3199700"/>
            <a:chExt cx="298550" cy="259150"/>
          </a:xfrm>
        </p:grpSpPr>
        <p:sp>
          <p:nvSpPr>
            <p:cNvPr id="952" name="Google Shape;952;p57"/>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7"/>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5" name="Google Shape;955;p57"/>
          <p:cNvSpPr txBox="1">
            <a:spLocks noGrp="1"/>
          </p:cNvSpPr>
          <p:nvPr>
            <p:ph type="subTitle" idx="4294967295"/>
          </p:nvPr>
        </p:nvSpPr>
        <p:spPr>
          <a:xfrm>
            <a:off x="2029525" y="1225325"/>
            <a:ext cx="5175600" cy="381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C4043"/>
                </a:solidFill>
              </a:rPr>
              <a:t>Order the letters to create the words that are described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40"/>
          <p:cNvSpPr txBox="1">
            <a:spLocks noGrp="1"/>
          </p:cNvSpPr>
          <p:nvPr>
            <p:ph type="title"/>
          </p:nvPr>
        </p:nvSpPr>
        <p:spPr>
          <a:xfrm>
            <a:off x="3178400" y="540000"/>
            <a:ext cx="52458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544" name="Google Shape;544;p40"/>
          <p:cNvSpPr txBox="1">
            <a:spLocks noGrp="1"/>
          </p:cNvSpPr>
          <p:nvPr>
            <p:ph type="title" idx="3"/>
          </p:nvPr>
        </p:nvSpPr>
        <p:spPr>
          <a:xfrm>
            <a:off x="3298275" y="1540836"/>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45" name="Google Shape;545;p40"/>
          <p:cNvSpPr txBox="1">
            <a:spLocks noGrp="1"/>
          </p:cNvSpPr>
          <p:nvPr>
            <p:ph type="title" idx="5"/>
          </p:nvPr>
        </p:nvSpPr>
        <p:spPr>
          <a:xfrm>
            <a:off x="5868388" y="2040350"/>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Vocabulary</a:t>
            </a:r>
            <a:endParaRPr/>
          </a:p>
        </p:txBody>
      </p:sp>
      <p:sp>
        <p:nvSpPr>
          <p:cNvPr id="546" name="Google Shape;546;p40"/>
          <p:cNvSpPr txBox="1">
            <a:spLocks noGrp="1"/>
          </p:cNvSpPr>
          <p:nvPr>
            <p:ph type="subTitle" idx="7"/>
          </p:nvPr>
        </p:nvSpPr>
        <p:spPr>
          <a:xfrm>
            <a:off x="3298238" y="4057108"/>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Here you could describe the topic of the section </a:t>
            </a:r>
            <a:endParaRPr/>
          </a:p>
        </p:txBody>
      </p:sp>
      <p:sp>
        <p:nvSpPr>
          <p:cNvPr id="547" name="Google Shape;547;p40"/>
          <p:cNvSpPr txBox="1">
            <a:spLocks noGrp="1"/>
          </p:cNvSpPr>
          <p:nvPr>
            <p:ph type="title" idx="8"/>
          </p:nvPr>
        </p:nvSpPr>
        <p:spPr>
          <a:xfrm>
            <a:off x="3178500" y="3754075"/>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Natural science</a:t>
            </a:r>
            <a:endParaRPr/>
          </a:p>
        </p:txBody>
      </p:sp>
      <p:sp>
        <p:nvSpPr>
          <p:cNvPr id="548" name="Google Shape;548;p40"/>
          <p:cNvSpPr txBox="1">
            <a:spLocks noGrp="1"/>
          </p:cNvSpPr>
          <p:nvPr>
            <p:ph type="title" idx="9"/>
          </p:nvPr>
        </p:nvSpPr>
        <p:spPr>
          <a:xfrm>
            <a:off x="3298250" y="3254514"/>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49" name="Google Shape;549;p40"/>
          <p:cNvSpPr txBox="1">
            <a:spLocks noGrp="1"/>
          </p:cNvSpPr>
          <p:nvPr>
            <p:ph type="subTitle" idx="13"/>
          </p:nvPr>
        </p:nvSpPr>
        <p:spPr>
          <a:xfrm>
            <a:off x="5988108" y="4057108"/>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Here you could describe the topic of the section </a:t>
            </a:r>
            <a:endParaRPr/>
          </a:p>
        </p:txBody>
      </p:sp>
      <p:sp>
        <p:nvSpPr>
          <p:cNvPr id="550" name="Google Shape;550;p40"/>
          <p:cNvSpPr txBox="1">
            <a:spLocks noGrp="1"/>
          </p:cNvSpPr>
          <p:nvPr>
            <p:ph type="title" idx="14"/>
          </p:nvPr>
        </p:nvSpPr>
        <p:spPr>
          <a:xfrm>
            <a:off x="5868363" y="3754075"/>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a:t>
            </a:r>
            <a:endParaRPr/>
          </a:p>
        </p:txBody>
      </p:sp>
      <p:sp>
        <p:nvSpPr>
          <p:cNvPr id="551" name="Google Shape;551;p40"/>
          <p:cNvSpPr txBox="1">
            <a:spLocks noGrp="1"/>
          </p:cNvSpPr>
          <p:nvPr>
            <p:ph type="title" idx="15"/>
          </p:nvPr>
        </p:nvSpPr>
        <p:spPr>
          <a:xfrm>
            <a:off x="5988121" y="3254514"/>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552" name="Google Shape;552;p40"/>
          <p:cNvSpPr txBox="1">
            <a:spLocks noGrp="1"/>
          </p:cNvSpPr>
          <p:nvPr>
            <p:ph type="subTitle" idx="4"/>
          </p:nvPr>
        </p:nvSpPr>
        <p:spPr>
          <a:xfrm>
            <a:off x="5988133" y="2389542"/>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Here you could describe the topic of the section </a:t>
            </a:r>
            <a:endParaRPr/>
          </a:p>
        </p:txBody>
      </p:sp>
      <p:sp>
        <p:nvSpPr>
          <p:cNvPr id="553" name="Google Shape;553;p40"/>
          <p:cNvSpPr txBox="1">
            <a:spLocks noGrp="1"/>
          </p:cNvSpPr>
          <p:nvPr>
            <p:ph type="title" idx="6"/>
          </p:nvPr>
        </p:nvSpPr>
        <p:spPr>
          <a:xfrm>
            <a:off x="5988121" y="1540773"/>
            <a:ext cx="23160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54" name="Google Shape;554;p40"/>
          <p:cNvSpPr txBox="1">
            <a:spLocks noGrp="1"/>
          </p:cNvSpPr>
          <p:nvPr>
            <p:ph type="subTitle" idx="1"/>
          </p:nvPr>
        </p:nvSpPr>
        <p:spPr>
          <a:xfrm>
            <a:off x="3298238" y="2343367"/>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Here you could describe the topic of the section </a:t>
            </a:r>
            <a:endParaRPr/>
          </a:p>
        </p:txBody>
      </p:sp>
      <p:sp>
        <p:nvSpPr>
          <p:cNvPr id="555" name="Google Shape;555;p40"/>
          <p:cNvSpPr txBox="1">
            <a:spLocks noGrp="1"/>
          </p:cNvSpPr>
          <p:nvPr>
            <p:ph type="title" idx="2"/>
          </p:nvPr>
        </p:nvSpPr>
        <p:spPr>
          <a:xfrm>
            <a:off x="3178488" y="2040350"/>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5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map</a:t>
            </a:r>
            <a:endParaRPr/>
          </a:p>
        </p:txBody>
      </p:sp>
      <p:grpSp>
        <p:nvGrpSpPr>
          <p:cNvPr id="961" name="Google Shape;961;p58"/>
          <p:cNvGrpSpPr/>
          <p:nvPr/>
        </p:nvGrpSpPr>
        <p:grpSpPr>
          <a:xfrm>
            <a:off x="2863841" y="1901899"/>
            <a:ext cx="3416649" cy="2246698"/>
            <a:chOff x="235800" y="830650"/>
            <a:chExt cx="6978450" cy="4588844"/>
          </a:xfrm>
        </p:grpSpPr>
        <p:sp>
          <p:nvSpPr>
            <p:cNvPr id="962" name="Google Shape;962;p58"/>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8"/>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8"/>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8"/>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8"/>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8"/>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58"/>
          <p:cNvSpPr/>
          <p:nvPr/>
        </p:nvSpPr>
        <p:spPr>
          <a:xfrm>
            <a:off x="720000" y="1923126"/>
            <a:ext cx="2224200" cy="501900"/>
          </a:xfrm>
          <a:prstGeom prst="rect">
            <a:avLst/>
          </a:prstGeom>
          <a:noFill/>
          <a:ln>
            <a:noFill/>
          </a:ln>
        </p:spPr>
        <p:txBody>
          <a:bodyPr spcFirstLastPara="1" wrap="square" lIns="270000" tIns="91425" rIns="274300" bIns="91425" anchor="ctr" anchorCtr="0">
            <a:noAutofit/>
          </a:bodyPr>
          <a:lstStyle/>
          <a:p>
            <a:pPr marL="0" marR="0" lvl="0" indent="0" algn="l"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Mercury is the closest planet to the Sun </a:t>
            </a:r>
            <a:endParaRPr>
              <a:solidFill>
                <a:schemeClr val="dk2"/>
              </a:solidFill>
              <a:latin typeface="Open Sans"/>
              <a:ea typeface="Open Sans"/>
              <a:cs typeface="Open Sans"/>
              <a:sym typeface="Open Sans"/>
            </a:endParaRPr>
          </a:p>
        </p:txBody>
      </p:sp>
      <p:sp>
        <p:nvSpPr>
          <p:cNvPr id="969" name="Google Shape;969;p58"/>
          <p:cNvSpPr/>
          <p:nvPr/>
        </p:nvSpPr>
        <p:spPr>
          <a:xfrm>
            <a:off x="720000" y="3683374"/>
            <a:ext cx="2224200" cy="501900"/>
          </a:xfrm>
          <a:prstGeom prst="rect">
            <a:avLst/>
          </a:prstGeom>
          <a:noFill/>
          <a:ln>
            <a:noFill/>
          </a:ln>
        </p:spPr>
        <p:txBody>
          <a:bodyPr spcFirstLastPara="1" wrap="square" lIns="274300" tIns="91425" rIns="274300" bIns="91425" anchor="ctr" anchorCtr="0">
            <a:noAutofit/>
          </a:bodyPr>
          <a:lstStyle/>
          <a:p>
            <a:pPr marL="0" marR="0" lvl="0" indent="0" algn="l"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It’s the biggest object in the Solar System</a:t>
            </a:r>
            <a:endParaRPr>
              <a:solidFill>
                <a:schemeClr val="dk2"/>
              </a:solidFill>
              <a:latin typeface="Open Sans"/>
              <a:ea typeface="Open Sans"/>
              <a:cs typeface="Open Sans"/>
              <a:sym typeface="Open Sans"/>
            </a:endParaRPr>
          </a:p>
        </p:txBody>
      </p:sp>
      <p:sp>
        <p:nvSpPr>
          <p:cNvPr id="970" name="Google Shape;970;p58"/>
          <p:cNvSpPr/>
          <p:nvPr/>
        </p:nvSpPr>
        <p:spPr>
          <a:xfrm>
            <a:off x="6200343" y="1923125"/>
            <a:ext cx="2224200" cy="501900"/>
          </a:xfrm>
          <a:prstGeom prst="rect">
            <a:avLst/>
          </a:prstGeom>
          <a:noFill/>
          <a:ln>
            <a:noFill/>
          </a:ln>
        </p:spPr>
        <p:txBody>
          <a:bodyPr spcFirstLastPara="1" wrap="square" lIns="90000" tIns="91425" rIns="274300" bIns="91425" anchor="ctr" anchorCtr="0">
            <a:noAutofit/>
          </a:bodyPr>
          <a:lstStyle/>
          <a:p>
            <a:pPr marL="0" marR="0" lvl="0" indent="0" algn="r"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It is composed of hydrogen and helium</a:t>
            </a:r>
            <a:endParaRPr>
              <a:solidFill>
                <a:schemeClr val="dk2"/>
              </a:solidFill>
              <a:latin typeface="Open Sans"/>
              <a:ea typeface="Open Sans"/>
              <a:cs typeface="Open Sans"/>
              <a:sym typeface="Open Sans"/>
            </a:endParaRPr>
          </a:p>
        </p:txBody>
      </p:sp>
      <p:sp>
        <p:nvSpPr>
          <p:cNvPr id="971" name="Google Shape;971;p58"/>
          <p:cNvSpPr/>
          <p:nvPr/>
        </p:nvSpPr>
        <p:spPr>
          <a:xfrm>
            <a:off x="6200343" y="3683375"/>
            <a:ext cx="2224200" cy="501900"/>
          </a:xfrm>
          <a:prstGeom prst="rect">
            <a:avLst/>
          </a:prstGeom>
          <a:noFill/>
          <a:ln>
            <a:noFill/>
          </a:ln>
        </p:spPr>
        <p:txBody>
          <a:bodyPr spcFirstLastPara="1" wrap="square" lIns="274300" tIns="91425" rIns="274300" bIns="91425" anchor="ctr" anchorCtr="0">
            <a:noAutofit/>
          </a:bodyPr>
          <a:lstStyle/>
          <a:p>
            <a:pPr marL="0" marR="0" lvl="0" indent="0" algn="r" rtl="0">
              <a:spcBef>
                <a:spcPts val="0"/>
              </a:spcBef>
              <a:spcAft>
                <a:spcPts val="0"/>
              </a:spcAft>
              <a:buClr>
                <a:srgbClr val="000000"/>
              </a:buClr>
              <a:buSzPts val="1100"/>
              <a:buFont typeface="Arial"/>
              <a:buNone/>
            </a:pPr>
            <a:r>
              <a:rPr lang="en">
                <a:solidFill>
                  <a:schemeClr val="dk2"/>
                </a:solidFill>
                <a:latin typeface="Open Sans"/>
                <a:ea typeface="Open Sans"/>
                <a:cs typeface="Open Sans"/>
                <a:sym typeface="Open Sans"/>
              </a:rPr>
              <a:t>Planet Mars is a very cold place </a:t>
            </a:r>
            <a:endParaRPr>
              <a:solidFill>
                <a:schemeClr val="dk2"/>
              </a:solidFill>
              <a:latin typeface="Open Sans"/>
              <a:ea typeface="Open Sans"/>
              <a:cs typeface="Open Sans"/>
              <a:sym typeface="Open Sans"/>
            </a:endParaRPr>
          </a:p>
        </p:txBody>
      </p:sp>
      <p:sp>
        <p:nvSpPr>
          <p:cNvPr id="972" name="Google Shape;972;p58"/>
          <p:cNvSpPr txBox="1"/>
          <p:nvPr/>
        </p:nvSpPr>
        <p:spPr>
          <a:xfrm>
            <a:off x="6503650" y="1474375"/>
            <a:ext cx="19209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dk2"/>
                </a:solidFill>
                <a:latin typeface="Itim"/>
                <a:ea typeface="Itim"/>
                <a:cs typeface="Itim"/>
                <a:sym typeface="Itim"/>
              </a:rPr>
              <a:t>Saturn</a:t>
            </a:r>
            <a:endParaRPr sz="2400">
              <a:solidFill>
                <a:schemeClr val="dk2"/>
              </a:solidFill>
              <a:latin typeface="Itim"/>
              <a:ea typeface="Itim"/>
              <a:cs typeface="Itim"/>
              <a:sym typeface="Itim"/>
            </a:endParaRPr>
          </a:p>
        </p:txBody>
      </p:sp>
      <p:sp>
        <p:nvSpPr>
          <p:cNvPr id="973" name="Google Shape;973;p58"/>
          <p:cNvSpPr txBox="1"/>
          <p:nvPr/>
        </p:nvSpPr>
        <p:spPr>
          <a:xfrm>
            <a:off x="720000" y="1474375"/>
            <a:ext cx="1920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2"/>
                </a:solidFill>
                <a:latin typeface="Itim"/>
                <a:ea typeface="Itim"/>
                <a:cs typeface="Itim"/>
                <a:sym typeface="Itim"/>
              </a:rPr>
              <a:t>Mercury</a:t>
            </a:r>
            <a:endParaRPr sz="2400">
              <a:solidFill>
                <a:schemeClr val="dk2"/>
              </a:solidFill>
              <a:latin typeface="Itim"/>
              <a:ea typeface="Itim"/>
              <a:cs typeface="Itim"/>
              <a:sym typeface="Itim"/>
            </a:endParaRPr>
          </a:p>
        </p:txBody>
      </p:sp>
      <p:sp>
        <p:nvSpPr>
          <p:cNvPr id="974" name="Google Shape;974;p58"/>
          <p:cNvSpPr txBox="1"/>
          <p:nvPr/>
        </p:nvSpPr>
        <p:spPr>
          <a:xfrm>
            <a:off x="6503650" y="3234598"/>
            <a:ext cx="19209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chemeClr val="dk2"/>
                </a:solidFill>
                <a:latin typeface="Itim"/>
                <a:ea typeface="Itim"/>
                <a:cs typeface="Itim"/>
                <a:sym typeface="Itim"/>
              </a:rPr>
              <a:t>Mars</a:t>
            </a:r>
            <a:endParaRPr sz="2400">
              <a:solidFill>
                <a:schemeClr val="dk2"/>
              </a:solidFill>
              <a:latin typeface="Itim"/>
              <a:ea typeface="Itim"/>
              <a:cs typeface="Itim"/>
              <a:sym typeface="Itim"/>
            </a:endParaRPr>
          </a:p>
        </p:txBody>
      </p:sp>
      <p:sp>
        <p:nvSpPr>
          <p:cNvPr id="975" name="Google Shape;975;p58"/>
          <p:cNvSpPr txBox="1"/>
          <p:nvPr/>
        </p:nvSpPr>
        <p:spPr>
          <a:xfrm>
            <a:off x="720000" y="3234600"/>
            <a:ext cx="1920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2"/>
                </a:solidFill>
                <a:latin typeface="Itim"/>
                <a:ea typeface="Itim"/>
                <a:cs typeface="Itim"/>
                <a:sym typeface="Itim"/>
              </a:rPr>
              <a:t>Jupiter</a:t>
            </a:r>
            <a:endParaRPr sz="2400">
              <a:solidFill>
                <a:schemeClr val="dk2"/>
              </a:solidFill>
              <a:latin typeface="Itim"/>
              <a:ea typeface="Itim"/>
              <a:cs typeface="Itim"/>
              <a:sym typeface="Itim"/>
            </a:endParaRPr>
          </a:p>
        </p:txBody>
      </p:sp>
      <p:grpSp>
        <p:nvGrpSpPr>
          <p:cNvPr id="976" name="Google Shape;976;p58"/>
          <p:cNvGrpSpPr/>
          <p:nvPr/>
        </p:nvGrpSpPr>
        <p:grpSpPr>
          <a:xfrm>
            <a:off x="796725" y="1226463"/>
            <a:ext cx="259900" cy="247900"/>
            <a:chOff x="796725" y="1307438"/>
            <a:chExt cx="259900" cy="247900"/>
          </a:xfrm>
        </p:grpSpPr>
        <p:sp>
          <p:nvSpPr>
            <p:cNvPr id="977" name="Google Shape;977;p58"/>
            <p:cNvSpPr/>
            <p:nvPr/>
          </p:nvSpPr>
          <p:spPr>
            <a:xfrm>
              <a:off x="827700" y="1340063"/>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8"/>
            <p:cNvSpPr/>
            <p:nvPr/>
          </p:nvSpPr>
          <p:spPr>
            <a:xfrm>
              <a:off x="796725" y="1307438"/>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l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58"/>
          <p:cNvGrpSpPr/>
          <p:nvPr/>
        </p:nvGrpSpPr>
        <p:grpSpPr>
          <a:xfrm>
            <a:off x="796725" y="2986688"/>
            <a:ext cx="259900" cy="247900"/>
            <a:chOff x="796725" y="3067663"/>
            <a:chExt cx="259900" cy="247900"/>
          </a:xfrm>
        </p:grpSpPr>
        <p:sp>
          <p:nvSpPr>
            <p:cNvPr id="980" name="Google Shape;980;p58"/>
            <p:cNvSpPr/>
            <p:nvPr/>
          </p:nvSpPr>
          <p:spPr>
            <a:xfrm>
              <a:off x="827700" y="3100288"/>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8"/>
            <p:cNvSpPr/>
            <p:nvPr/>
          </p:nvSpPr>
          <p:spPr>
            <a:xfrm>
              <a:off x="796725" y="3067663"/>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58"/>
          <p:cNvGrpSpPr/>
          <p:nvPr/>
        </p:nvGrpSpPr>
        <p:grpSpPr>
          <a:xfrm>
            <a:off x="8057325" y="1226463"/>
            <a:ext cx="259900" cy="247900"/>
            <a:chOff x="8057325" y="1307438"/>
            <a:chExt cx="259900" cy="247900"/>
          </a:xfrm>
        </p:grpSpPr>
        <p:sp>
          <p:nvSpPr>
            <p:cNvPr id="983" name="Google Shape;983;p58"/>
            <p:cNvSpPr/>
            <p:nvPr/>
          </p:nvSpPr>
          <p:spPr>
            <a:xfrm>
              <a:off x="8088300" y="1340063"/>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8"/>
            <p:cNvSpPr/>
            <p:nvPr/>
          </p:nvSpPr>
          <p:spPr>
            <a:xfrm>
              <a:off x="8057325" y="1307438"/>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accent3"/>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58"/>
          <p:cNvGrpSpPr/>
          <p:nvPr/>
        </p:nvGrpSpPr>
        <p:grpSpPr>
          <a:xfrm>
            <a:off x="8057325" y="3003000"/>
            <a:ext cx="259900" cy="247900"/>
            <a:chOff x="8057325" y="3083975"/>
            <a:chExt cx="259900" cy="247900"/>
          </a:xfrm>
        </p:grpSpPr>
        <p:sp>
          <p:nvSpPr>
            <p:cNvPr id="986" name="Google Shape;986;p58"/>
            <p:cNvSpPr/>
            <p:nvPr/>
          </p:nvSpPr>
          <p:spPr>
            <a:xfrm>
              <a:off x="8088300" y="3116600"/>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8057325" y="3083975"/>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accent5"/>
            </a:solidFill>
            <a:ln w="136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8" name="Google Shape;988;p58"/>
          <p:cNvSpPr/>
          <p:nvPr/>
        </p:nvSpPr>
        <p:spPr>
          <a:xfrm>
            <a:off x="5472263" y="2700100"/>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5441288" y="2667475"/>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accent5"/>
          </a:solidFill>
          <a:ln w="136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4442500" y="2885013"/>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4457725" y="2852388"/>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accent3"/>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3763875" y="3398763"/>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3732900" y="3366138"/>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accent1"/>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3250200" y="2480413"/>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3219225" y="2447788"/>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l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5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timeline</a:t>
            </a:r>
            <a:endParaRPr/>
          </a:p>
        </p:txBody>
      </p:sp>
      <p:sp>
        <p:nvSpPr>
          <p:cNvPr id="1001" name="Google Shape;1001;p59"/>
          <p:cNvSpPr txBox="1"/>
          <p:nvPr/>
        </p:nvSpPr>
        <p:spPr>
          <a:xfrm>
            <a:off x="1490790" y="2719405"/>
            <a:ext cx="1265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Itim"/>
                <a:ea typeface="Itim"/>
                <a:cs typeface="Itim"/>
                <a:sym typeface="Itim"/>
              </a:rPr>
              <a:t>Step 01</a:t>
            </a:r>
            <a:endParaRPr sz="2400">
              <a:solidFill>
                <a:schemeClr val="dk2"/>
              </a:solidFill>
              <a:latin typeface="Itim"/>
              <a:ea typeface="Itim"/>
              <a:cs typeface="Itim"/>
              <a:sym typeface="Itim"/>
            </a:endParaRPr>
          </a:p>
        </p:txBody>
      </p:sp>
      <p:sp>
        <p:nvSpPr>
          <p:cNvPr id="1002" name="Google Shape;1002;p59"/>
          <p:cNvSpPr txBox="1"/>
          <p:nvPr/>
        </p:nvSpPr>
        <p:spPr>
          <a:xfrm>
            <a:off x="1438600" y="3159100"/>
            <a:ext cx="1370100"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Neptune is very far away from Earth</a:t>
            </a:r>
            <a:endParaRPr>
              <a:solidFill>
                <a:schemeClr val="dk2"/>
              </a:solidFill>
              <a:latin typeface="Open Sans"/>
              <a:ea typeface="Open Sans"/>
              <a:cs typeface="Open Sans"/>
              <a:sym typeface="Open Sans"/>
            </a:endParaRPr>
          </a:p>
        </p:txBody>
      </p:sp>
      <p:sp>
        <p:nvSpPr>
          <p:cNvPr id="1003" name="Google Shape;1003;p59"/>
          <p:cNvSpPr txBox="1"/>
          <p:nvPr/>
        </p:nvSpPr>
        <p:spPr>
          <a:xfrm>
            <a:off x="3127924" y="2719405"/>
            <a:ext cx="1265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Itim"/>
                <a:ea typeface="Itim"/>
                <a:cs typeface="Itim"/>
                <a:sym typeface="Itim"/>
              </a:rPr>
              <a:t>Step 02</a:t>
            </a:r>
            <a:endParaRPr sz="2400">
              <a:solidFill>
                <a:schemeClr val="dk2"/>
              </a:solidFill>
              <a:latin typeface="Itim"/>
              <a:ea typeface="Itim"/>
              <a:cs typeface="Itim"/>
              <a:sym typeface="Itim"/>
            </a:endParaRPr>
          </a:p>
        </p:txBody>
      </p:sp>
      <p:sp>
        <p:nvSpPr>
          <p:cNvPr id="1004" name="Google Shape;1004;p59"/>
          <p:cNvSpPr txBox="1"/>
          <p:nvPr/>
        </p:nvSpPr>
        <p:spPr>
          <a:xfrm>
            <a:off x="3075433" y="3159100"/>
            <a:ext cx="1370100"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It’s composed of hydrogen and helium</a:t>
            </a:r>
            <a:endParaRPr>
              <a:solidFill>
                <a:schemeClr val="dk2"/>
              </a:solidFill>
              <a:latin typeface="Open Sans"/>
              <a:ea typeface="Open Sans"/>
              <a:cs typeface="Open Sans"/>
              <a:sym typeface="Open Sans"/>
            </a:endParaRPr>
          </a:p>
        </p:txBody>
      </p:sp>
      <p:sp>
        <p:nvSpPr>
          <p:cNvPr id="1005" name="Google Shape;1005;p59"/>
          <p:cNvSpPr txBox="1"/>
          <p:nvPr/>
        </p:nvSpPr>
        <p:spPr>
          <a:xfrm>
            <a:off x="6349100" y="3159100"/>
            <a:ext cx="1370100"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Mercury is the closest object to the Sun</a:t>
            </a:r>
            <a:endParaRPr>
              <a:solidFill>
                <a:schemeClr val="dk2"/>
              </a:solidFill>
              <a:latin typeface="Open Sans"/>
              <a:ea typeface="Open Sans"/>
              <a:cs typeface="Open Sans"/>
              <a:sym typeface="Open Sans"/>
            </a:endParaRPr>
          </a:p>
        </p:txBody>
      </p:sp>
      <p:sp>
        <p:nvSpPr>
          <p:cNvPr id="1006" name="Google Shape;1006;p59"/>
          <p:cNvSpPr txBox="1"/>
          <p:nvPr/>
        </p:nvSpPr>
        <p:spPr>
          <a:xfrm>
            <a:off x="6403084" y="2719405"/>
            <a:ext cx="1265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Itim"/>
                <a:ea typeface="Itim"/>
                <a:cs typeface="Itim"/>
                <a:sym typeface="Itim"/>
              </a:rPr>
              <a:t>Step 04</a:t>
            </a:r>
            <a:endParaRPr sz="2400">
              <a:solidFill>
                <a:schemeClr val="dk2"/>
              </a:solidFill>
              <a:latin typeface="Itim"/>
              <a:ea typeface="Itim"/>
              <a:cs typeface="Itim"/>
              <a:sym typeface="Itim"/>
            </a:endParaRPr>
          </a:p>
        </p:txBody>
      </p:sp>
      <p:sp>
        <p:nvSpPr>
          <p:cNvPr id="1007" name="Google Shape;1007;p59"/>
          <p:cNvSpPr txBox="1"/>
          <p:nvPr/>
        </p:nvSpPr>
        <p:spPr>
          <a:xfrm>
            <a:off x="4765057" y="2719405"/>
            <a:ext cx="1265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Itim"/>
                <a:ea typeface="Itim"/>
                <a:cs typeface="Itim"/>
                <a:sym typeface="Itim"/>
              </a:rPr>
              <a:t>Step 03</a:t>
            </a:r>
            <a:endParaRPr sz="2400">
              <a:solidFill>
                <a:schemeClr val="dk2"/>
              </a:solidFill>
              <a:latin typeface="Itim"/>
              <a:ea typeface="Itim"/>
              <a:cs typeface="Itim"/>
              <a:sym typeface="Itim"/>
            </a:endParaRPr>
          </a:p>
        </p:txBody>
      </p:sp>
      <p:sp>
        <p:nvSpPr>
          <p:cNvPr id="1008" name="Google Shape;1008;p59"/>
          <p:cNvSpPr txBox="1"/>
          <p:nvPr/>
        </p:nvSpPr>
        <p:spPr>
          <a:xfrm>
            <a:off x="4712266" y="3159100"/>
            <a:ext cx="1370100" cy="72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Despite being red, Mars is a cold place</a:t>
            </a:r>
            <a:endParaRPr>
              <a:solidFill>
                <a:schemeClr val="dk2"/>
              </a:solidFill>
              <a:latin typeface="Open Sans"/>
              <a:ea typeface="Open Sans"/>
              <a:cs typeface="Open Sans"/>
              <a:sym typeface="Open Sans"/>
            </a:endParaRPr>
          </a:p>
        </p:txBody>
      </p:sp>
      <p:cxnSp>
        <p:nvCxnSpPr>
          <p:cNvPr id="1009" name="Google Shape;1009;p59"/>
          <p:cNvCxnSpPr/>
          <p:nvPr/>
        </p:nvCxnSpPr>
        <p:spPr>
          <a:xfrm>
            <a:off x="2103225" y="2332275"/>
            <a:ext cx="4949100" cy="0"/>
          </a:xfrm>
          <a:prstGeom prst="straightConnector1">
            <a:avLst/>
          </a:prstGeom>
          <a:noFill/>
          <a:ln w="9525" cap="flat" cmpd="sng">
            <a:solidFill>
              <a:schemeClr val="dk2"/>
            </a:solidFill>
            <a:prstDash val="solid"/>
            <a:round/>
            <a:headEnd type="none" w="med" len="med"/>
            <a:tailEnd type="none" w="med" len="med"/>
          </a:ln>
        </p:spPr>
      </p:cxnSp>
      <p:sp>
        <p:nvSpPr>
          <p:cNvPr id="1010" name="Google Shape;1010;p59"/>
          <p:cNvSpPr/>
          <p:nvPr/>
        </p:nvSpPr>
        <p:spPr>
          <a:xfrm>
            <a:off x="6936950" y="2240938"/>
            <a:ext cx="228925" cy="215275"/>
          </a:xfrm>
          <a:custGeom>
            <a:avLst/>
            <a:gdLst/>
            <a:ahLst/>
            <a:cxnLst/>
            <a:rect l="l" t="t" r="r" b="b"/>
            <a:pathLst>
              <a:path w="9157" h="8611" extrusionOk="0">
                <a:moveTo>
                  <a:pt x="1" y="1"/>
                </a:moveTo>
                <a:lnTo>
                  <a:pt x="2893" y="8611"/>
                </a:lnTo>
                <a:lnTo>
                  <a:pt x="9156" y="345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9"/>
          <p:cNvSpPr/>
          <p:nvPr/>
        </p:nvSpPr>
        <p:spPr>
          <a:xfrm>
            <a:off x="6905975" y="2208313"/>
            <a:ext cx="228900" cy="215275"/>
          </a:xfrm>
          <a:custGeom>
            <a:avLst/>
            <a:gdLst/>
            <a:ahLst/>
            <a:cxnLst/>
            <a:rect l="l" t="t" r="r" b="b"/>
            <a:pathLst>
              <a:path w="9156" h="8611" extrusionOk="0">
                <a:moveTo>
                  <a:pt x="1" y="0"/>
                </a:moveTo>
                <a:lnTo>
                  <a:pt x="2893" y="8610"/>
                </a:lnTo>
                <a:lnTo>
                  <a:pt x="9156" y="3438"/>
                </a:lnTo>
                <a:lnTo>
                  <a:pt x="1" y="0"/>
                </a:lnTo>
                <a:close/>
              </a:path>
            </a:pathLst>
          </a:custGeom>
          <a:solidFill>
            <a:schemeClr val="lt2"/>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9"/>
          <p:cNvSpPr/>
          <p:nvPr/>
        </p:nvSpPr>
        <p:spPr>
          <a:xfrm>
            <a:off x="5283450" y="2171338"/>
            <a:ext cx="199575" cy="233875"/>
          </a:xfrm>
          <a:custGeom>
            <a:avLst/>
            <a:gdLst/>
            <a:ahLst/>
            <a:cxnLst/>
            <a:rect l="l" t="t" r="r" b="b"/>
            <a:pathLst>
              <a:path w="7983" h="9355" extrusionOk="0">
                <a:moveTo>
                  <a:pt x="7982" y="1"/>
                </a:moveTo>
                <a:lnTo>
                  <a:pt x="0" y="4132"/>
                </a:lnTo>
                <a:lnTo>
                  <a:pt x="7784" y="9354"/>
                </a:lnTo>
                <a:lnTo>
                  <a:pt x="7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9"/>
          <p:cNvSpPr/>
          <p:nvPr/>
        </p:nvSpPr>
        <p:spPr>
          <a:xfrm>
            <a:off x="5312775" y="2258938"/>
            <a:ext cx="199575" cy="234275"/>
          </a:xfrm>
          <a:custGeom>
            <a:avLst/>
            <a:gdLst/>
            <a:ahLst/>
            <a:cxnLst/>
            <a:rect l="l" t="t" r="r" b="b"/>
            <a:pathLst>
              <a:path w="7983" h="9371" extrusionOk="0">
                <a:moveTo>
                  <a:pt x="7983" y="0"/>
                </a:moveTo>
                <a:lnTo>
                  <a:pt x="1" y="4132"/>
                </a:lnTo>
                <a:lnTo>
                  <a:pt x="7785" y="9370"/>
                </a:lnTo>
                <a:lnTo>
                  <a:pt x="7983" y="0"/>
                </a:lnTo>
                <a:close/>
              </a:path>
            </a:pathLst>
          </a:custGeom>
          <a:solidFill>
            <a:schemeClr val="accent3"/>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9"/>
          <p:cNvSpPr/>
          <p:nvPr/>
        </p:nvSpPr>
        <p:spPr>
          <a:xfrm>
            <a:off x="3593575" y="2225688"/>
            <a:ext cx="215275" cy="228900"/>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9"/>
          <p:cNvSpPr/>
          <p:nvPr/>
        </p:nvSpPr>
        <p:spPr>
          <a:xfrm>
            <a:off x="3614250" y="2155038"/>
            <a:ext cx="215275" cy="229325"/>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9"/>
          <p:cNvSpPr/>
          <p:nvPr/>
        </p:nvSpPr>
        <p:spPr>
          <a:xfrm>
            <a:off x="1991225" y="2226300"/>
            <a:ext cx="264850" cy="266900"/>
          </a:xfrm>
          <a:custGeom>
            <a:avLst/>
            <a:gdLst/>
            <a:ahLst/>
            <a:cxnLst/>
            <a:rect l="l" t="t" r="r" b="b"/>
            <a:pathLst>
              <a:path w="10594" h="10676" extrusionOk="0">
                <a:moveTo>
                  <a:pt x="10593" y="0"/>
                </a:moveTo>
                <a:lnTo>
                  <a:pt x="0" y="4132"/>
                </a:lnTo>
                <a:lnTo>
                  <a:pt x="4611" y="6065"/>
                </a:lnTo>
                <a:lnTo>
                  <a:pt x="6611" y="10676"/>
                </a:lnTo>
                <a:lnTo>
                  <a:pt x="10593" y="0"/>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9"/>
          <p:cNvSpPr/>
          <p:nvPr/>
        </p:nvSpPr>
        <p:spPr>
          <a:xfrm>
            <a:off x="1991225" y="2171350"/>
            <a:ext cx="264850" cy="266925"/>
          </a:xfrm>
          <a:custGeom>
            <a:avLst/>
            <a:gdLst/>
            <a:ahLst/>
            <a:cxnLst/>
            <a:rect l="l" t="t" r="r" b="b"/>
            <a:pathLst>
              <a:path w="10594" h="10677" extrusionOk="0">
                <a:moveTo>
                  <a:pt x="10593" y="0"/>
                </a:moveTo>
                <a:lnTo>
                  <a:pt x="0" y="4198"/>
                </a:lnTo>
                <a:lnTo>
                  <a:pt x="4611" y="6065"/>
                </a:lnTo>
                <a:lnTo>
                  <a:pt x="6611" y="10676"/>
                </a:lnTo>
                <a:lnTo>
                  <a:pt x="1059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1"/>
        <p:cNvGrpSpPr/>
        <p:nvPr/>
      </p:nvGrpSpPr>
      <p:grpSpPr>
        <a:xfrm>
          <a:off x="0" y="0"/>
          <a:ext cx="0" cy="0"/>
          <a:chOff x="0" y="0"/>
          <a:chExt cx="0" cy="0"/>
        </a:xfrm>
      </p:grpSpPr>
      <p:sp>
        <p:nvSpPr>
          <p:cNvPr id="1022" name="Google Shape;1022;p60"/>
          <p:cNvSpPr txBox="1">
            <a:spLocks noGrp="1"/>
          </p:cNvSpPr>
          <p:nvPr>
            <p:ph type="title"/>
          </p:nvPr>
        </p:nvSpPr>
        <p:spPr>
          <a:xfrm>
            <a:off x="1344238" y="1565475"/>
            <a:ext cx="6455400" cy="115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10,000,000</a:t>
            </a:r>
            <a:endParaRPr/>
          </a:p>
        </p:txBody>
      </p:sp>
      <p:sp>
        <p:nvSpPr>
          <p:cNvPr id="1023" name="Google Shape;1023;p60"/>
          <p:cNvSpPr txBox="1">
            <a:spLocks noGrp="1"/>
          </p:cNvSpPr>
          <p:nvPr>
            <p:ph type="body" idx="1"/>
          </p:nvPr>
        </p:nvSpPr>
        <p:spPr>
          <a:xfrm>
            <a:off x="720000" y="2498166"/>
            <a:ext cx="7704000" cy="38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Big numbers catch your audience’s attention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6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Math</a:t>
            </a:r>
            <a:endParaRPr/>
          </a:p>
        </p:txBody>
      </p:sp>
      <p:sp>
        <p:nvSpPr>
          <p:cNvPr id="1029" name="Google Shape;1029;p61"/>
          <p:cNvSpPr txBox="1">
            <a:spLocks noGrp="1"/>
          </p:cNvSpPr>
          <p:nvPr>
            <p:ph type="title"/>
          </p:nvPr>
        </p:nvSpPr>
        <p:spPr>
          <a:xfrm>
            <a:off x="1075450" y="3415800"/>
            <a:ext cx="18963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+ 9=</a:t>
            </a:r>
            <a:endParaRPr/>
          </a:p>
        </p:txBody>
      </p:sp>
      <p:sp>
        <p:nvSpPr>
          <p:cNvPr id="1030" name="Google Shape;1030;p61"/>
          <p:cNvSpPr txBox="1">
            <a:spLocks noGrp="1"/>
          </p:cNvSpPr>
          <p:nvPr>
            <p:ph type="title"/>
          </p:nvPr>
        </p:nvSpPr>
        <p:spPr>
          <a:xfrm>
            <a:off x="1075450" y="2437075"/>
            <a:ext cx="18963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+ 2=</a:t>
            </a:r>
            <a:endParaRPr/>
          </a:p>
        </p:txBody>
      </p:sp>
      <p:sp>
        <p:nvSpPr>
          <p:cNvPr id="1031" name="Google Shape;1031;p61"/>
          <p:cNvSpPr txBox="1">
            <a:spLocks noGrp="1"/>
          </p:cNvSpPr>
          <p:nvPr>
            <p:ph type="title"/>
          </p:nvPr>
        </p:nvSpPr>
        <p:spPr>
          <a:xfrm>
            <a:off x="1075450" y="1458350"/>
            <a:ext cx="18963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+ 5=</a:t>
            </a:r>
            <a:endParaRPr/>
          </a:p>
        </p:txBody>
      </p:sp>
      <p:sp>
        <p:nvSpPr>
          <p:cNvPr id="1032" name="Google Shape;1032;p61"/>
          <p:cNvSpPr/>
          <p:nvPr/>
        </p:nvSpPr>
        <p:spPr>
          <a:xfrm>
            <a:off x="2320250" y="1561775"/>
            <a:ext cx="1896300" cy="47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
        <p:nvSpPr>
          <p:cNvPr id="1033" name="Google Shape;1033;p61"/>
          <p:cNvSpPr/>
          <p:nvPr/>
        </p:nvSpPr>
        <p:spPr>
          <a:xfrm>
            <a:off x="2320250" y="2540500"/>
            <a:ext cx="1896300" cy="477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2"/>
                </a:solidFill>
                <a:latin typeface="Itim"/>
                <a:ea typeface="Itim"/>
                <a:cs typeface="Itim"/>
                <a:sym typeface="Itim"/>
              </a:rPr>
              <a:t>?</a:t>
            </a:r>
            <a:endParaRPr/>
          </a:p>
        </p:txBody>
      </p:sp>
      <p:sp>
        <p:nvSpPr>
          <p:cNvPr id="1034" name="Google Shape;1034;p61"/>
          <p:cNvSpPr/>
          <p:nvPr/>
        </p:nvSpPr>
        <p:spPr>
          <a:xfrm>
            <a:off x="2320250" y="3519225"/>
            <a:ext cx="1896300" cy="477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2"/>
                </a:solidFill>
                <a:latin typeface="Itim"/>
                <a:ea typeface="Itim"/>
                <a:cs typeface="Itim"/>
                <a:sym typeface="Itim"/>
              </a:rPr>
              <a:t>?</a:t>
            </a:r>
            <a:endParaRPr/>
          </a:p>
        </p:txBody>
      </p:sp>
      <p:sp>
        <p:nvSpPr>
          <p:cNvPr id="1035" name="Google Shape;1035;p61"/>
          <p:cNvSpPr txBox="1">
            <a:spLocks noGrp="1"/>
          </p:cNvSpPr>
          <p:nvPr>
            <p:ph type="title"/>
          </p:nvPr>
        </p:nvSpPr>
        <p:spPr>
          <a:xfrm>
            <a:off x="4927450" y="3415800"/>
            <a:ext cx="18963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 + 3=</a:t>
            </a:r>
            <a:endParaRPr/>
          </a:p>
        </p:txBody>
      </p:sp>
      <p:sp>
        <p:nvSpPr>
          <p:cNvPr id="1036" name="Google Shape;1036;p61"/>
          <p:cNvSpPr txBox="1">
            <a:spLocks noGrp="1"/>
          </p:cNvSpPr>
          <p:nvPr>
            <p:ph type="title"/>
          </p:nvPr>
        </p:nvSpPr>
        <p:spPr>
          <a:xfrm>
            <a:off x="4927450" y="2437075"/>
            <a:ext cx="18963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+ 6=</a:t>
            </a:r>
            <a:endParaRPr/>
          </a:p>
        </p:txBody>
      </p:sp>
      <p:sp>
        <p:nvSpPr>
          <p:cNvPr id="1037" name="Google Shape;1037;p61"/>
          <p:cNvSpPr txBox="1">
            <a:spLocks noGrp="1"/>
          </p:cNvSpPr>
          <p:nvPr>
            <p:ph type="title"/>
          </p:nvPr>
        </p:nvSpPr>
        <p:spPr>
          <a:xfrm>
            <a:off x="4927450" y="1458350"/>
            <a:ext cx="18963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+ 7=</a:t>
            </a:r>
            <a:endParaRPr/>
          </a:p>
        </p:txBody>
      </p:sp>
      <p:sp>
        <p:nvSpPr>
          <p:cNvPr id="1038" name="Google Shape;1038;p61"/>
          <p:cNvSpPr/>
          <p:nvPr/>
        </p:nvSpPr>
        <p:spPr>
          <a:xfrm>
            <a:off x="6172250" y="1561775"/>
            <a:ext cx="1896300" cy="47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
        <p:nvSpPr>
          <p:cNvPr id="1039" name="Google Shape;1039;p61"/>
          <p:cNvSpPr/>
          <p:nvPr/>
        </p:nvSpPr>
        <p:spPr>
          <a:xfrm>
            <a:off x="6172250" y="2540500"/>
            <a:ext cx="1896300" cy="477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
        <p:nvSpPr>
          <p:cNvPr id="1040" name="Google Shape;1040;p61"/>
          <p:cNvSpPr/>
          <p:nvPr/>
        </p:nvSpPr>
        <p:spPr>
          <a:xfrm>
            <a:off x="6172250" y="3519225"/>
            <a:ext cx="1896300" cy="477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6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Math</a:t>
            </a:r>
            <a:endParaRPr/>
          </a:p>
        </p:txBody>
      </p:sp>
      <p:sp>
        <p:nvSpPr>
          <p:cNvPr id="1046" name="Google Shape;1046;p62"/>
          <p:cNvSpPr txBox="1">
            <a:spLocks noGrp="1"/>
          </p:cNvSpPr>
          <p:nvPr>
            <p:ph type="title"/>
          </p:nvPr>
        </p:nvSpPr>
        <p:spPr>
          <a:xfrm>
            <a:off x="720000" y="20941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35</a:t>
            </a:r>
            <a:endParaRPr/>
          </a:p>
        </p:txBody>
      </p:sp>
      <p:sp>
        <p:nvSpPr>
          <p:cNvPr id="1047" name="Google Shape;1047;p62"/>
          <p:cNvSpPr txBox="1">
            <a:spLocks noGrp="1"/>
          </p:cNvSpPr>
          <p:nvPr>
            <p:ph type="title"/>
          </p:nvPr>
        </p:nvSpPr>
        <p:spPr>
          <a:xfrm>
            <a:off x="2113800" y="20941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45</a:t>
            </a:r>
            <a:endParaRPr/>
          </a:p>
        </p:txBody>
      </p:sp>
      <p:sp>
        <p:nvSpPr>
          <p:cNvPr id="1048" name="Google Shape;1048;p62"/>
          <p:cNvSpPr/>
          <p:nvPr/>
        </p:nvSpPr>
        <p:spPr>
          <a:xfrm>
            <a:off x="1491000" y="2179550"/>
            <a:ext cx="622800" cy="47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2"/>
          <p:cNvSpPr txBox="1">
            <a:spLocks noGrp="1"/>
          </p:cNvSpPr>
          <p:nvPr>
            <p:ph type="title"/>
          </p:nvPr>
        </p:nvSpPr>
        <p:spPr>
          <a:xfrm>
            <a:off x="1416900" y="2094150"/>
            <a:ext cx="7710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&lt;</a:t>
            </a:r>
            <a:endParaRPr/>
          </a:p>
        </p:txBody>
      </p:sp>
      <p:sp>
        <p:nvSpPr>
          <p:cNvPr id="1050" name="Google Shape;1050;p62"/>
          <p:cNvSpPr txBox="1">
            <a:spLocks noGrp="1"/>
          </p:cNvSpPr>
          <p:nvPr>
            <p:ph type="title"/>
          </p:nvPr>
        </p:nvSpPr>
        <p:spPr>
          <a:xfrm>
            <a:off x="720000" y="30728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15</a:t>
            </a:r>
            <a:endParaRPr/>
          </a:p>
        </p:txBody>
      </p:sp>
      <p:sp>
        <p:nvSpPr>
          <p:cNvPr id="1051" name="Google Shape;1051;p62"/>
          <p:cNvSpPr txBox="1">
            <a:spLocks noGrp="1"/>
          </p:cNvSpPr>
          <p:nvPr>
            <p:ph type="title"/>
          </p:nvPr>
        </p:nvSpPr>
        <p:spPr>
          <a:xfrm>
            <a:off x="2113800" y="30728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a:t>
            </a:r>
            <a:endParaRPr/>
          </a:p>
        </p:txBody>
      </p:sp>
      <p:sp>
        <p:nvSpPr>
          <p:cNvPr id="1052" name="Google Shape;1052;p62"/>
          <p:cNvSpPr/>
          <p:nvPr/>
        </p:nvSpPr>
        <p:spPr>
          <a:xfrm>
            <a:off x="1491000" y="3158250"/>
            <a:ext cx="622800" cy="47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
        <p:nvSpPr>
          <p:cNvPr id="1053" name="Google Shape;1053;p62"/>
          <p:cNvSpPr txBox="1">
            <a:spLocks noGrp="1"/>
          </p:cNvSpPr>
          <p:nvPr>
            <p:ph type="title"/>
          </p:nvPr>
        </p:nvSpPr>
        <p:spPr>
          <a:xfrm>
            <a:off x="3489600" y="20941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40</a:t>
            </a:r>
            <a:endParaRPr/>
          </a:p>
        </p:txBody>
      </p:sp>
      <p:sp>
        <p:nvSpPr>
          <p:cNvPr id="1054" name="Google Shape;1054;p62"/>
          <p:cNvSpPr txBox="1">
            <a:spLocks noGrp="1"/>
          </p:cNvSpPr>
          <p:nvPr>
            <p:ph type="title"/>
          </p:nvPr>
        </p:nvSpPr>
        <p:spPr>
          <a:xfrm>
            <a:off x="4883400" y="20941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35</a:t>
            </a:r>
            <a:endParaRPr/>
          </a:p>
        </p:txBody>
      </p:sp>
      <p:sp>
        <p:nvSpPr>
          <p:cNvPr id="1055" name="Google Shape;1055;p62"/>
          <p:cNvSpPr/>
          <p:nvPr/>
        </p:nvSpPr>
        <p:spPr>
          <a:xfrm>
            <a:off x="4260600" y="2179550"/>
            <a:ext cx="622800" cy="477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
        <p:nvSpPr>
          <p:cNvPr id="1056" name="Google Shape;1056;p62"/>
          <p:cNvSpPr txBox="1">
            <a:spLocks noGrp="1"/>
          </p:cNvSpPr>
          <p:nvPr>
            <p:ph type="title"/>
          </p:nvPr>
        </p:nvSpPr>
        <p:spPr>
          <a:xfrm>
            <a:off x="3489600" y="30728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12</a:t>
            </a:r>
            <a:endParaRPr/>
          </a:p>
        </p:txBody>
      </p:sp>
      <p:sp>
        <p:nvSpPr>
          <p:cNvPr id="1057" name="Google Shape;1057;p62"/>
          <p:cNvSpPr txBox="1">
            <a:spLocks noGrp="1"/>
          </p:cNvSpPr>
          <p:nvPr>
            <p:ph type="title"/>
          </p:nvPr>
        </p:nvSpPr>
        <p:spPr>
          <a:xfrm>
            <a:off x="4883400" y="30728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7</a:t>
            </a:r>
            <a:endParaRPr/>
          </a:p>
        </p:txBody>
      </p:sp>
      <p:sp>
        <p:nvSpPr>
          <p:cNvPr id="1058" name="Google Shape;1058;p62"/>
          <p:cNvSpPr/>
          <p:nvPr/>
        </p:nvSpPr>
        <p:spPr>
          <a:xfrm>
            <a:off x="4260600" y="3158250"/>
            <a:ext cx="622800" cy="477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
        <p:nvSpPr>
          <p:cNvPr id="1059" name="Google Shape;1059;p62"/>
          <p:cNvSpPr txBox="1">
            <a:spLocks noGrp="1"/>
          </p:cNvSpPr>
          <p:nvPr>
            <p:ph type="title"/>
          </p:nvPr>
        </p:nvSpPr>
        <p:spPr>
          <a:xfrm>
            <a:off x="6259200" y="20941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80</a:t>
            </a:r>
            <a:endParaRPr/>
          </a:p>
        </p:txBody>
      </p:sp>
      <p:sp>
        <p:nvSpPr>
          <p:cNvPr id="1060" name="Google Shape;1060;p62"/>
          <p:cNvSpPr txBox="1">
            <a:spLocks noGrp="1"/>
          </p:cNvSpPr>
          <p:nvPr>
            <p:ph type="title"/>
          </p:nvPr>
        </p:nvSpPr>
        <p:spPr>
          <a:xfrm>
            <a:off x="7653000" y="20941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45</a:t>
            </a:r>
            <a:endParaRPr/>
          </a:p>
        </p:txBody>
      </p:sp>
      <p:sp>
        <p:nvSpPr>
          <p:cNvPr id="1061" name="Google Shape;1061;p62"/>
          <p:cNvSpPr/>
          <p:nvPr/>
        </p:nvSpPr>
        <p:spPr>
          <a:xfrm>
            <a:off x="7030200" y="2179550"/>
            <a:ext cx="622800" cy="477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
        <p:nvSpPr>
          <p:cNvPr id="1062" name="Google Shape;1062;p62"/>
          <p:cNvSpPr txBox="1">
            <a:spLocks noGrp="1"/>
          </p:cNvSpPr>
          <p:nvPr>
            <p:ph type="title"/>
          </p:nvPr>
        </p:nvSpPr>
        <p:spPr>
          <a:xfrm>
            <a:off x="6259200" y="30728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24</a:t>
            </a:r>
            <a:endParaRPr/>
          </a:p>
        </p:txBody>
      </p:sp>
      <p:sp>
        <p:nvSpPr>
          <p:cNvPr id="1063" name="Google Shape;1063;p62"/>
          <p:cNvSpPr txBox="1">
            <a:spLocks noGrp="1"/>
          </p:cNvSpPr>
          <p:nvPr>
            <p:ph type="title"/>
          </p:nvPr>
        </p:nvSpPr>
        <p:spPr>
          <a:xfrm>
            <a:off x="7653000" y="3072850"/>
            <a:ext cx="771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23</a:t>
            </a:r>
            <a:endParaRPr/>
          </a:p>
        </p:txBody>
      </p:sp>
      <p:sp>
        <p:nvSpPr>
          <p:cNvPr id="1064" name="Google Shape;1064;p62"/>
          <p:cNvSpPr/>
          <p:nvPr/>
        </p:nvSpPr>
        <p:spPr>
          <a:xfrm>
            <a:off x="7030200" y="3158250"/>
            <a:ext cx="622800" cy="477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chemeClr val="dk2"/>
                </a:solidFill>
                <a:latin typeface="Itim"/>
                <a:ea typeface="Itim"/>
                <a:cs typeface="Itim"/>
                <a:sym typeface="Itim"/>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8"/>
        <p:cNvGrpSpPr/>
        <p:nvPr/>
      </p:nvGrpSpPr>
      <p:grpSpPr>
        <a:xfrm>
          <a:off x="0" y="0"/>
          <a:ext cx="0" cy="0"/>
          <a:chOff x="0" y="0"/>
          <a:chExt cx="0" cy="0"/>
        </a:xfrm>
      </p:grpSpPr>
      <p:sp>
        <p:nvSpPr>
          <p:cNvPr id="1069" name="Google Shape;1069;p63"/>
          <p:cNvSpPr txBox="1">
            <a:spLocks noGrp="1"/>
          </p:cNvSpPr>
          <p:nvPr>
            <p:ph type="title"/>
          </p:nvPr>
        </p:nvSpPr>
        <p:spPr>
          <a:xfrm>
            <a:off x="720072" y="540000"/>
            <a:ext cx="4513500" cy="10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333,000.00</a:t>
            </a:r>
            <a:endParaRPr/>
          </a:p>
        </p:txBody>
      </p:sp>
      <p:sp>
        <p:nvSpPr>
          <p:cNvPr id="1070" name="Google Shape;1070;p63"/>
          <p:cNvSpPr txBox="1">
            <a:spLocks noGrp="1"/>
          </p:cNvSpPr>
          <p:nvPr>
            <p:ph type="subTitle" idx="1"/>
          </p:nvPr>
        </p:nvSpPr>
        <p:spPr>
          <a:xfrm>
            <a:off x="720024" y="1424450"/>
            <a:ext cx="4513500" cy="432900"/>
          </a:xfrm>
          <a:prstGeom prst="rect">
            <a:avLst/>
          </a:prstGeom>
        </p:spPr>
        <p:txBody>
          <a:bodyPr spcFirstLastPara="1" wrap="square" lIns="91425" tIns="91425" rIns="91425" bIns="91425" anchor="ctr" anchorCtr="0">
            <a:noAutofit/>
          </a:bodyPr>
          <a:lstStyle/>
          <a:p>
            <a:pPr marL="0" lvl="0" indent="-89999" algn="ctr" rtl="0">
              <a:spcBef>
                <a:spcPts val="0"/>
              </a:spcBef>
              <a:spcAft>
                <a:spcPts val="0"/>
              </a:spcAft>
              <a:buNone/>
            </a:pPr>
            <a:r>
              <a:rPr lang="en"/>
              <a:t>Earths is the Sun’s mass</a:t>
            </a:r>
            <a:endParaRPr/>
          </a:p>
        </p:txBody>
      </p:sp>
      <p:sp>
        <p:nvSpPr>
          <p:cNvPr id="1071" name="Google Shape;1071;p63"/>
          <p:cNvSpPr txBox="1">
            <a:spLocks noGrp="1"/>
          </p:cNvSpPr>
          <p:nvPr>
            <p:ph type="title" idx="2"/>
          </p:nvPr>
        </p:nvSpPr>
        <p:spPr>
          <a:xfrm>
            <a:off x="720131" y="1806012"/>
            <a:ext cx="4513500" cy="10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24h 37m 23s</a:t>
            </a:r>
            <a:endParaRPr/>
          </a:p>
        </p:txBody>
      </p:sp>
      <p:sp>
        <p:nvSpPr>
          <p:cNvPr id="1072" name="Google Shape;1072;p63"/>
          <p:cNvSpPr txBox="1">
            <a:spLocks noGrp="1"/>
          </p:cNvSpPr>
          <p:nvPr>
            <p:ph type="subTitle" idx="3"/>
          </p:nvPr>
        </p:nvSpPr>
        <p:spPr>
          <a:xfrm>
            <a:off x="720000" y="2690463"/>
            <a:ext cx="45135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Is Jupiter’s rotation period</a:t>
            </a:r>
            <a:endParaRPr/>
          </a:p>
        </p:txBody>
      </p:sp>
      <p:sp>
        <p:nvSpPr>
          <p:cNvPr id="1073" name="Google Shape;1073;p63"/>
          <p:cNvSpPr txBox="1">
            <a:spLocks noGrp="1"/>
          </p:cNvSpPr>
          <p:nvPr>
            <p:ph type="title" idx="4"/>
          </p:nvPr>
        </p:nvSpPr>
        <p:spPr>
          <a:xfrm>
            <a:off x="720131" y="3072023"/>
            <a:ext cx="4513500" cy="10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386,000 km</a:t>
            </a:r>
            <a:endParaRPr/>
          </a:p>
        </p:txBody>
      </p:sp>
      <p:sp>
        <p:nvSpPr>
          <p:cNvPr id="1074" name="Google Shape;1074;p63"/>
          <p:cNvSpPr txBox="1">
            <a:spLocks noGrp="1"/>
          </p:cNvSpPr>
          <p:nvPr>
            <p:ph type="subTitle" idx="5"/>
          </p:nvPr>
        </p:nvSpPr>
        <p:spPr>
          <a:xfrm>
            <a:off x="720024" y="3956475"/>
            <a:ext cx="45135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Distance between Earth and the Moon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64"/>
          <p:cNvSpPr txBox="1">
            <a:spLocks noGrp="1"/>
          </p:cNvSpPr>
          <p:nvPr>
            <p:ph type="title"/>
          </p:nvPr>
        </p:nvSpPr>
        <p:spPr>
          <a:xfrm>
            <a:off x="1421350" y="2137775"/>
            <a:ext cx="2316000" cy="81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Desktop software</a:t>
            </a:r>
            <a:endParaRPr/>
          </a:p>
        </p:txBody>
      </p:sp>
      <p:sp>
        <p:nvSpPr>
          <p:cNvPr id="1080" name="Google Shape;1080;p64"/>
          <p:cNvSpPr txBox="1">
            <a:spLocks noGrp="1"/>
          </p:cNvSpPr>
          <p:nvPr>
            <p:ph type="subTitle" idx="1"/>
          </p:nvPr>
        </p:nvSpPr>
        <p:spPr>
          <a:xfrm>
            <a:off x="1421346" y="2842417"/>
            <a:ext cx="2316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 work</a:t>
            </a:r>
            <a:endParaRPr/>
          </a:p>
        </p:txBody>
      </p:sp>
      <p:grpSp>
        <p:nvGrpSpPr>
          <p:cNvPr id="1081" name="Google Shape;1081;p64"/>
          <p:cNvGrpSpPr/>
          <p:nvPr/>
        </p:nvGrpSpPr>
        <p:grpSpPr>
          <a:xfrm>
            <a:off x="4797338" y="1245725"/>
            <a:ext cx="3424625" cy="2730750"/>
            <a:chOff x="4797338" y="1376000"/>
            <a:chExt cx="3424625" cy="2730750"/>
          </a:xfrm>
        </p:grpSpPr>
        <p:sp>
          <p:nvSpPr>
            <p:cNvPr id="1082" name="Google Shape;1082;p64"/>
            <p:cNvSpPr/>
            <p:nvPr/>
          </p:nvSpPr>
          <p:spPr>
            <a:xfrm>
              <a:off x="4797338" y="1376000"/>
              <a:ext cx="3424625" cy="2730750"/>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3" name="Google Shape;1083;p64"/>
            <p:cNvPicPr preferRelativeResize="0"/>
            <p:nvPr/>
          </p:nvPicPr>
          <p:blipFill rotWithShape="1">
            <a:blip r:embed="rId3">
              <a:alphaModFix/>
            </a:blip>
            <a:srcRect/>
            <a:stretch/>
          </p:blipFill>
          <p:spPr>
            <a:xfrm>
              <a:off x="4912450" y="1496450"/>
              <a:ext cx="3194400" cy="1793400"/>
            </a:xfrm>
            <a:prstGeom prst="roundRect">
              <a:avLst>
                <a:gd name="adj" fmla="val 0"/>
              </a:avLst>
            </a:prstGeom>
            <a:noFill/>
            <a:ln w="19050" cap="flat" cmpd="sng">
              <a:solidFill>
                <a:schemeClr val="lt1"/>
              </a:solidFill>
              <a:prstDash val="solid"/>
              <a:round/>
              <a:headEnd type="none" w="sm" len="sm"/>
              <a:tailEnd type="none" w="sm" len="sm"/>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65"/>
          <p:cNvSpPr txBox="1">
            <a:spLocks noGrp="1"/>
          </p:cNvSpPr>
          <p:nvPr>
            <p:ph type="title"/>
          </p:nvPr>
        </p:nvSpPr>
        <p:spPr>
          <a:xfrm>
            <a:off x="5349100" y="2149700"/>
            <a:ext cx="2316000" cy="812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Tablet app</a:t>
            </a:r>
            <a:endParaRPr/>
          </a:p>
        </p:txBody>
      </p:sp>
      <p:sp>
        <p:nvSpPr>
          <p:cNvPr id="1089" name="Google Shape;1089;p65"/>
          <p:cNvSpPr txBox="1">
            <a:spLocks noGrp="1"/>
          </p:cNvSpPr>
          <p:nvPr>
            <p:ph type="subTitle" idx="1"/>
          </p:nvPr>
        </p:nvSpPr>
        <p:spPr>
          <a:xfrm>
            <a:off x="5349096" y="2842417"/>
            <a:ext cx="2316000" cy="69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can replace the image on the screen with your own work</a:t>
            </a:r>
            <a:endParaRPr/>
          </a:p>
        </p:txBody>
      </p:sp>
      <p:sp>
        <p:nvSpPr>
          <p:cNvPr id="1090" name="Google Shape;1090;p65"/>
          <p:cNvSpPr/>
          <p:nvPr/>
        </p:nvSpPr>
        <p:spPr>
          <a:xfrm>
            <a:off x="2042950" y="1290025"/>
            <a:ext cx="1975400" cy="2563442"/>
          </a:xfrm>
          <a:custGeom>
            <a:avLst/>
            <a:gdLst/>
            <a:ahLst/>
            <a:cxnLst/>
            <a:rect l="l" t="t" r="r" b="b"/>
            <a:pathLst>
              <a:path w="61794" h="80189" extrusionOk="0">
                <a:moveTo>
                  <a:pt x="55456" y="7079"/>
                </a:moveTo>
                <a:lnTo>
                  <a:pt x="55456" y="73399"/>
                </a:lnTo>
                <a:lnTo>
                  <a:pt x="6120" y="73399"/>
                </a:lnTo>
                <a:lnTo>
                  <a:pt x="6120" y="7079"/>
                </a:lnTo>
                <a:close/>
                <a:moveTo>
                  <a:pt x="3241" y="0"/>
                </a:moveTo>
                <a:cubicBezTo>
                  <a:pt x="1430" y="0"/>
                  <a:pt x="0" y="1430"/>
                  <a:pt x="0" y="3241"/>
                </a:cubicBezTo>
                <a:lnTo>
                  <a:pt x="0" y="76947"/>
                </a:lnTo>
                <a:cubicBezTo>
                  <a:pt x="0" y="78758"/>
                  <a:pt x="1430" y="80188"/>
                  <a:pt x="3241" y="80188"/>
                </a:cubicBezTo>
                <a:lnTo>
                  <a:pt x="58534" y="80188"/>
                </a:lnTo>
                <a:cubicBezTo>
                  <a:pt x="60345" y="80188"/>
                  <a:pt x="61793" y="78758"/>
                  <a:pt x="61793" y="76947"/>
                </a:cubicBezTo>
                <a:lnTo>
                  <a:pt x="61793" y="3241"/>
                </a:lnTo>
                <a:cubicBezTo>
                  <a:pt x="61793" y="1430"/>
                  <a:pt x="60345" y="0"/>
                  <a:pt x="58534" y="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1" name="Google Shape;1091;p65"/>
          <p:cNvPicPr preferRelativeResize="0"/>
          <p:nvPr/>
        </p:nvPicPr>
        <p:blipFill rotWithShape="1">
          <a:blip r:embed="rId3">
            <a:alphaModFix/>
          </a:blip>
          <a:srcRect l="797" t="1018" r="797" b="1096"/>
          <a:stretch/>
        </p:blipFill>
        <p:spPr>
          <a:xfrm>
            <a:off x="2220150" y="1498875"/>
            <a:ext cx="1607100" cy="2143200"/>
          </a:xfrm>
          <a:prstGeom prst="roundRect">
            <a:avLst>
              <a:gd name="adj" fmla="val 1278"/>
            </a:avLst>
          </a:prstGeom>
          <a:noFill/>
          <a:ln w="19050" cap="flat" cmpd="sng">
            <a:solidFill>
              <a:schemeClr val="lt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66"/>
          <p:cNvSpPr txBox="1">
            <a:spLocks noGrp="1"/>
          </p:cNvSpPr>
          <p:nvPr>
            <p:ph type="title"/>
          </p:nvPr>
        </p:nvSpPr>
        <p:spPr>
          <a:xfrm>
            <a:off x="1421350" y="2147425"/>
            <a:ext cx="2316000" cy="81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Mobile web</a:t>
            </a:r>
            <a:endParaRPr/>
          </a:p>
        </p:txBody>
      </p:sp>
      <p:sp>
        <p:nvSpPr>
          <p:cNvPr id="1097" name="Google Shape;1097;p66"/>
          <p:cNvSpPr txBox="1">
            <a:spLocks noGrp="1"/>
          </p:cNvSpPr>
          <p:nvPr>
            <p:ph type="subTitle" idx="1"/>
          </p:nvPr>
        </p:nvSpPr>
        <p:spPr>
          <a:xfrm>
            <a:off x="1421346" y="2842417"/>
            <a:ext cx="2316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 work</a:t>
            </a:r>
            <a:endParaRPr/>
          </a:p>
        </p:txBody>
      </p:sp>
      <p:grpSp>
        <p:nvGrpSpPr>
          <p:cNvPr id="1098" name="Google Shape;1098;p66"/>
          <p:cNvGrpSpPr/>
          <p:nvPr/>
        </p:nvGrpSpPr>
        <p:grpSpPr>
          <a:xfrm>
            <a:off x="5142426" y="746874"/>
            <a:ext cx="1723899" cy="3649759"/>
            <a:chOff x="5142426" y="953699"/>
            <a:chExt cx="1723899" cy="3649759"/>
          </a:xfrm>
        </p:grpSpPr>
        <p:sp>
          <p:nvSpPr>
            <p:cNvPr id="1099" name="Google Shape;1099;p66"/>
            <p:cNvSpPr/>
            <p:nvPr/>
          </p:nvSpPr>
          <p:spPr>
            <a:xfrm>
              <a:off x="5142426" y="953699"/>
              <a:ext cx="1723899" cy="3649759"/>
            </a:xfrm>
            <a:custGeom>
              <a:avLst/>
              <a:gdLst/>
              <a:ahLst/>
              <a:cxnLst/>
              <a:rect l="l" t="t" r="r" b="b"/>
              <a:pathLst>
                <a:path w="50532" h="106984" extrusionOk="0">
                  <a:moveTo>
                    <a:pt x="29421" y="8238"/>
                  </a:moveTo>
                  <a:cubicBezTo>
                    <a:pt x="30019" y="8238"/>
                    <a:pt x="30544" y="8763"/>
                    <a:pt x="30544" y="9360"/>
                  </a:cubicBezTo>
                  <a:lnTo>
                    <a:pt x="30544" y="9433"/>
                  </a:lnTo>
                  <a:cubicBezTo>
                    <a:pt x="30544" y="10121"/>
                    <a:pt x="30019" y="10574"/>
                    <a:pt x="29421" y="10574"/>
                  </a:cubicBezTo>
                  <a:lnTo>
                    <a:pt x="21726" y="10574"/>
                  </a:lnTo>
                  <a:cubicBezTo>
                    <a:pt x="21038" y="10574"/>
                    <a:pt x="20586" y="10121"/>
                    <a:pt x="20586" y="9433"/>
                  </a:cubicBezTo>
                  <a:lnTo>
                    <a:pt x="20586" y="9360"/>
                  </a:lnTo>
                  <a:cubicBezTo>
                    <a:pt x="20586" y="8763"/>
                    <a:pt x="21038" y="8238"/>
                    <a:pt x="21726" y="8238"/>
                  </a:cubicBezTo>
                  <a:close/>
                  <a:moveTo>
                    <a:pt x="47001" y="15317"/>
                  </a:moveTo>
                  <a:lnTo>
                    <a:pt x="47001" y="91667"/>
                  </a:lnTo>
                  <a:lnTo>
                    <a:pt x="4146" y="91667"/>
                  </a:lnTo>
                  <a:lnTo>
                    <a:pt x="4146" y="15317"/>
                  </a:lnTo>
                  <a:close/>
                  <a:moveTo>
                    <a:pt x="7170" y="0"/>
                  </a:moveTo>
                  <a:cubicBezTo>
                    <a:pt x="3241" y="0"/>
                    <a:pt x="0" y="3259"/>
                    <a:pt x="0" y="7242"/>
                  </a:cubicBezTo>
                  <a:lnTo>
                    <a:pt x="0" y="99742"/>
                  </a:lnTo>
                  <a:cubicBezTo>
                    <a:pt x="0" y="103743"/>
                    <a:pt x="3241" y="106984"/>
                    <a:pt x="7170" y="106984"/>
                  </a:cubicBezTo>
                  <a:lnTo>
                    <a:pt x="43290" y="106984"/>
                  </a:lnTo>
                  <a:cubicBezTo>
                    <a:pt x="47291" y="106984"/>
                    <a:pt x="50532" y="103743"/>
                    <a:pt x="50532" y="99742"/>
                  </a:cubicBezTo>
                  <a:lnTo>
                    <a:pt x="50532" y="7242"/>
                  </a:lnTo>
                  <a:cubicBezTo>
                    <a:pt x="50532" y="3259"/>
                    <a:pt x="47291" y="0"/>
                    <a:pt x="43290"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0" name="Google Shape;1100;p66"/>
            <p:cNvPicPr preferRelativeResize="0"/>
            <p:nvPr/>
          </p:nvPicPr>
          <p:blipFill rotWithShape="1">
            <a:blip r:embed="rId3">
              <a:alphaModFix/>
            </a:blip>
            <a:srcRect l="-10"/>
            <a:stretch/>
          </p:blipFill>
          <p:spPr>
            <a:xfrm>
              <a:off x="5253007" y="1426307"/>
              <a:ext cx="1502700" cy="2661300"/>
            </a:xfrm>
            <a:prstGeom prst="roundRect">
              <a:avLst>
                <a:gd name="adj" fmla="val 1917"/>
              </a:avLst>
            </a:prstGeom>
            <a:noFill/>
            <a:ln w="19050" cap="flat" cmpd="sng">
              <a:solidFill>
                <a:schemeClr val="lt1"/>
              </a:solidFill>
              <a:prstDash val="solid"/>
              <a:round/>
              <a:headEnd type="none" w="sm" len="sm"/>
              <a:tailEnd type="none" w="sm" len="sm"/>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6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Write the number</a:t>
            </a:r>
            <a:endParaRPr/>
          </a:p>
        </p:txBody>
      </p:sp>
      <p:sp>
        <p:nvSpPr>
          <p:cNvPr id="1106" name="Google Shape;1106;p67"/>
          <p:cNvSpPr txBox="1">
            <a:spLocks noGrp="1"/>
          </p:cNvSpPr>
          <p:nvPr>
            <p:ph type="subTitle" idx="1"/>
          </p:nvPr>
        </p:nvSpPr>
        <p:spPr>
          <a:xfrm>
            <a:off x="1916538" y="2343367"/>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Write here how to spell this number</a:t>
            </a:r>
            <a:endParaRPr/>
          </a:p>
        </p:txBody>
      </p:sp>
      <p:sp>
        <p:nvSpPr>
          <p:cNvPr id="1107" name="Google Shape;1107;p67"/>
          <p:cNvSpPr txBox="1">
            <a:spLocks noGrp="1"/>
          </p:cNvSpPr>
          <p:nvPr>
            <p:ph type="title" idx="2"/>
          </p:nvPr>
        </p:nvSpPr>
        <p:spPr>
          <a:xfrm>
            <a:off x="1796688" y="1441738"/>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8</a:t>
            </a:r>
            <a:endParaRPr/>
          </a:p>
        </p:txBody>
      </p:sp>
      <p:sp>
        <p:nvSpPr>
          <p:cNvPr id="1108" name="Google Shape;1108;p67"/>
          <p:cNvSpPr txBox="1">
            <a:spLocks noGrp="1"/>
          </p:cNvSpPr>
          <p:nvPr>
            <p:ph type="subTitle" idx="3"/>
          </p:nvPr>
        </p:nvSpPr>
        <p:spPr>
          <a:xfrm>
            <a:off x="4911233" y="2389542"/>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Write here how to spell this number</a:t>
            </a:r>
            <a:endParaRPr/>
          </a:p>
          <a:p>
            <a:pPr marL="0" lvl="0" indent="0" algn="ctr" rtl="0">
              <a:spcBef>
                <a:spcPts val="0"/>
              </a:spcBef>
              <a:spcAft>
                <a:spcPts val="0"/>
              </a:spcAft>
              <a:buNone/>
            </a:pPr>
            <a:endParaRPr/>
          </a:p>
        </p:txBody>
      </p:sp>
      <p:sp>
        <p:nvSpPr>
          <p:cNvPr id="1109" name="Google Shape;1109;p67"/>
          <p:cNvSpPr txBox="1">
            <a:spLocks noGrp="1"/>
          </p:cNvSpPr>
          <p:nvPr>
            <p:ph type="title" idx="4"/>
          </p:nvPr>
        </p:nvSpPr>
        <p:spPr>
          <a:xfrm>
            <a:off x="4791388" y="1441738"/>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a:t>
            </a:r>
            <a:endParaRPr/>
          </a:p>
        </p:txBody>
      </p:sp>
      <p:sp>
        <p:nvSpPr>
          <p:cNvPr id="1110" name="Google Shape;1110;p67"/>
          <p:cNvSpPr txBox="1">
            <a:spLocks noGrp="1"/>
          </p:cNvSpPr>
          <p:nvPr>
            <p:ph type="subTitle" idx="5"/>
          </p:nvPr>
        </p:nvSpPr>
        <p:spPr>
          <a:xfrm>
            <a:off x="1916538" y="3904808"/>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Write here how to spell this number</a:t>
            </a:r>
            <a:endParaRPr/>
          </a:p>
          <a:p>
            <a:pPr marL="0" lvl="0" indent="0" algn="ctr" rtl="0">
              <a:spcBef>
                <a:spcPts val="0"/>
              </a:spcBef>
              <a:spcAft>
                <a:spcPts val="0"/>
              </a:spcAft>
              <a:buNone/>
            </a:pPr>
            <a:endParaRPr/>
          </a:p>
        </p:txBody>
      </p:sp>
      <p:sp>
        <p:nvSpPr>
          <p:cNvPr id="1111" name="Google Shape;1111;p67"/>
          <p:cNvSpPr txBox="1">
            <a:spLocks noGrp="1"/>
          </p:cNvSpPr>
          <p:nvPr>
            <p:ph type="title" idx="6"/>
          </p:nvPr>
        </p:nvSpPr>
        <p:spPr>
          <a:xfrm>
            <a:off x="1796700" y="3003163"/>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a:t>
            </a:r>
            <a:endParaRPr/>
          </a:p>
        </p:txBody>
      </p:sp>
      <p:sp>
        <p:nvSpPr>
          <p:cNvPr id="1112" name="Google Shape;1112;p67"/>
          <p:cNvSpPr txBox="1">
            <a:spLocks noGrp="1"/>
          </p:cNvSpPr>
          <p:nvPr>
            <p:ph type="subTitle" idx="7"/>
          </p:nvPr>
        </p:nvSpPr>
        <p:spPr>
          <a:xfrm>
            <a:off x="4911208" y="3904808"/>
            <a:ext cx="23160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Write here how to spell this number</a:t>
            </a:r>
            <a:endParaRPr/>
          </a:p>
          <a:p>
            <a:pPr marL="0" lvl="0" indent="0" algn="ctr" rtl="0">
              <a:spcBef>
                <a:spcPts val="0"/>
              </a:spcBef>
              <a:spcAft>
                <a:spcPts val="0"/>
              </a:spcAft>
              <a:buNone/>
            </a:pPr>
            <a:endParaRPr/>
          </a:p>
        </p:txBody>
      </p:sp>
      <p:sp>
        <p:nvSpPr>
          <p:cNvPr id="1113" name="Google Shape;1113;p67"/>
          <p:cNvSpPr txBox="1">
            <a:spLocks noGrp="1"/>
          </p:cNvSpPr>
          <p:nvPr>
            <p:ph type="title" idx="8"/>
          </p:nvPr>
        </p:nvSpPr>
        <p:spPr>
          <a:xfrm>
            <a:off x="4791363" y="3003163"/>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1114" name="Google Shape;1114;p67"/>
          <p:cNvSpPr/>
          <p:nvPr/>
        </p:nvSpPr>
        <p:spPr>
          <a:xfrm>
            <a:off x="2258738"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15" name="Google Shape;1115;p67"/>
          <p:cNvSpPr/>
          <p:nvPr/>
        </p:nvSpPr>
        <p:spPr>
          <a:xfrm>
            <a:off x="2675213"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16" name="Google Shape;1116;p67"/>
          <p:cNvSpPr/>
          <p:nvPr/>
        </p:nvSpPr>
        <p:spPr>
          <a:xfrm>
            <a:off x="3091688"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17" name="Google Shape;1117;p67"/>
          <p:cNvSpPr/>
          <p:nvPr/>
        </p:nvSpPr>
        <p:spPr>
          <a:xfrm>
            <a:off x="3508163"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18" name="Google Shape;1118;p67"/>
          <p:cNvSpPr/>
          <p:nvPr/>
        </p:nvSpPr>
        <p:spPr>
          <a:xfrm>
            <a:off x="5045200"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19" name="Google Shape;1119;p67"/>
          <p:cNvSpPr/>
          <p:nvPr/>
        </p:nvSpPr>
        <p:spPr>
          <a:xfrm>
            <a:off x="5461675"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0" name="Google Shape;1120;p67"/>
          <p:cNvSpPr/>
          <p:nvPr/>
        </p:nvSpPr>
        <p:spPr>
          <a:xfrm>
            <a:off x="5878150"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1" name="Google Shape;1121;p67"/>
          <p:cNvSpPr/>
          <p:nvPr/>
        </p:nvSpPr>
        <p:spPr>
          <a:xfrm>
            <a:off x="6294625" y="344445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2" name="Google Shape;1122;p67"/>
          <p:cNvSpPr/>
          <p:nvPr/>
        </p:nvSpPr>
        <p:spPr>
          <a:xfrm>
            <a:off x="6711100" y="344760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3" name="Google Shape;1123;p67"/>
          <p:cNvSpPr/>
          <p:nvPr/>
        </p:nvSpPr>
        <p:spPr>
          <a:xfrm>
            <a:off x="5461613" y="190810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4" name="Google Shape;1124;p67"/>
          <p:cNvSpPr/>
          <p:nvPr/>
        </p:nvSpPr>
        <p:spPr>
          <a:xfrm>
            <a:off x="5878088" y="190810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5" name="Google Shape;1125;p67"/>
          <p:cNvSpPr/>
          <p:nvPr/>
        </p:nvSpPr>
        <p:spPr>
          <a:xfrm>
            <a:off x="6294563" y="1908100"/>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6" name="Google Shape;1126;p67"/>
          <p:cNvSpPr/>
          <p:nvPr/>
        </p:nvSpPr>
        <p:spPr>
          <a:xfrm>
            <a:off x="2050500" y="19065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7" name="Google Shape;1127;p67"/>
          <p:cNvSpPr/>
          <p:nvPr/>
        </p:nvSpPr>
        <p:spPr>
          <a:xfrm>
            <a:off x="2466975" y="19065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8" name="Google Shape;1128;p67"/>
          <p:cNvSpPr/>
          <p:nvPr/>
        </p:nvSpPr>
        <p:spPr>
          <a:xfrm>
            <a:off x="2883450" y="19065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29" name="Google Shape;1129;p67"/>
          <p:cNvSpPr/>
          <p:nvPr/>
        </p:nvSpPr>
        <p:spPr>
          <a:xfrm>
            <a:off x="3299925" y="190652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1130" name="Google Shape;1130;p67"/>
          <p:cNvSpPr/>
          <p:nvPr/>
        </p:nvSpPr>
        <p:spPr>
          <a:xfrm>
            <a:off x="3716400" y="1909675"/>
            <a:ext cx="382200" cy="364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9"/>
        <p:cNvGrpSpPr/>
        <p:nvPr/>
      </p:nvGrpSpPr>
      <p:grpSpPr>
        <a:xfrm>
          <a:off x="0" y="0"/>
          <a:ext cx="0" cy="0"/>
          <a:chOff x="0" y="0"/>
          <a:chExt cx="0" cy="0"/>
        </a:xfrm>
      </p:grpSpPr>
      <p:sp>
        <p:nvSpPr>
          <p:cNvPr id="560" name="Google Shape;560;p41"/>
          <p:cNvSpPr txBox="1">
            <a:spLocks noGrp="1"/>
          </p:cNvSpPr>
          <p:nvPr>
            <p:ph type="title"/>
          </p:nvPr>
        </p:nvSpPr>
        <p:spPr>
          <a:xfrm>
            <a:off x="720000" y="2003150"/>
            <a:ext cx="4045200" cy="105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WHOA!!</a:t>
            </a:r>
            <a:endParaRPr/>
          </a:p>
        </p:txBody>
      </p:sp>
      <p:sp>
        <p:nvSpPr>
          <p:cNvPr id="561" name="Google Shape;561;p41"/>
          <p:cNvSpPr txBox="1">
            <a:spLocks noGrp="1"/>
          </p:cNvSpPr>
          <p:nvPr>
            <p:ph type="subTitle" idx="1"/>
          </p:nvPr>
        </p:nvSpPr>
        <p:spPr>
          <a:xfrm>
            <a:off x="720000" y="2803075"/>
            <a:ext cx="4045200" cy="9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could be the part of the presentation where you can introduce yourself</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6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team</a:t>
            </a:r>
            <a:endParaRPr/>
          </a:p>
        </p:txBody>
      </p:sp>
      <p:sp>
        <p:nvSpPr>
          <p:cNvPr id="1136" name="Google Shape;1136;p68"/>
          <p:cNvSpPr txBox="1">
            <a:spLocks noGrp="1"/>
          </p:cNvSpPr>
          <p:nvPr>
            <p:ph type="subTitle" idx="1"/>
          </p:nvPr>
        </p:nvSpPr>
        <p:spPr>
          <a:xfrm>
            <a:off x="720001" y="3563600"/>
            <a:ext cx="1914000" cy="69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can replace the image on the screen with your own</a:t>
            </a:r>
            <a:endParaRPr/>
          </a:p>
        </p:txBody>
      </p:sp>
      <p:sp>
        <p:nvSpPr>
          <p:cNvPr id="1137" name="Google Shape;1137;p68"/>
          <p:cNvSpPr txBox="1">
            <a:spLocks noGrp="1"/>
          </p:cNvSpPr>
          <p:nvPr>
            <p:ph type="title" idx="2"/>
          </p:nvPr>
        </p:nvSpPr>
        <p:spPr>
          <a:xfrm>
            <a:off x="720000" y="3252525"/>
            <a:ext cx="1914000" cy="24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Elena James</a:t>
            </a:r>
            <a:endParaRPr/>
          </a:p>
        </p:txBody>
      </p:sp>
      <p:sp>
        <p:nvSpPr>
          <p:cNvPr id="1138" name="Google Shape;1138;p68"/>
          <p:cNvSpPr txBox="1">
            <a:spLocks noGrp="1"/>
          </p:cNvSpPr>
          <p:nvPr>
            <p:ph type="subTitle" idx="3"/>
          </p:nvPr>
        </p:nvSpPr>
        <p:spPr>
          <a:xfrm>
            <a:off x="6509976" y="3563600"/>
            <a:ext cx="19140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replace the image on the screen with your own</a:t>
            </a:r>
            <a:endParaRPr/>
          </a:p>
          <a:p>
            <a:pPr marL="0" lvl="0" indent="0" algn="l" rtl="0">
              <a:spcBef>
                <a:spcPts val="0"/>
              </a:spcBef>
              <a:spcAft>
                <a:spcPts val="1600"/>
              </a:spcAft>
              <a:buNone/>
            </a:pPr>
            <a:endParaRPr/>
          </a:p>
        </p:txBody>
      </p:sp>
      <p:sp>
        <p:nvSpPr>
          <p:cNvPr id="1139" name="Google Shape;1139;p68"/>
          <p:cNvSpPr txBox="1">
            <a:spLocks noGrp="1"/>
          </p:cNvSpPr>
          <p:nvPr>
            <p:ph type="title" idx="4"/>
          </p:nvPr>
        </p:nvSpPr>
        <p:spPr>
          <a:xfrm>
            <a:off x="6509975" y="3252525"/>
            <a:ext cx="1914000" cy="2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John Doe</a:t>
            </a:r>
            <a:endParaRPr/>
          </a:p>
        </p:txBody>
      </p:sp>
      <p:pic>
        <p:nvPicPr>
          <p:cNvPr id="1140" name="Google Shape;1140;p68"/>
          <p:cNvPicPr preferRelativeResize="0"/>
          <p:nvPr/>
        </p:nvPicPr>
        <p:blipFill>
          <a:blip r:embed="rId3">
            <a:alphaModFix/>
          </a:blip>
          <a:stretch>
            <a:fillRect/>
          </a:stretch>
        </p:blipFill>
        <p:spPr>
          <a:xfrm>
            <a:off x="2841300" y="1794750"/>
            <a:ext cx="1648252" cy="2467549"/>
          </a:xfrm>
          <a:prstGeom prst="rect">
            <a:avLst/>
          </a:prstGeom>
          <a:noFill/>
          <a:ln>
            <a:noFill/>
          </a:ln>
        </p:spPr>
      </p:pic>
      <p:pic>
        <p:nvPicPr>
          <p:cNvPr id="1141" name="Google Shape;1141;p68"/>
          <p:cNvPicPr preferRelativeResize="0"/>
          <p:nvPr/>
        </p:nvPicPr>
        <p:blipFill>
          <a:blip r:embed="rId4">
            <a:alphaModFix/>
          </a:blip>
          <a:stretch>
            <a:fillRect/>
          </a:stretch>
        </p:blipFill>
        <p:spPr>
          <a:xfrm>
            <a:off x="4654449" y="1794750"/>
            <a:ext cx="1648252" cy="24675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6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How about some percentages?</a:t>
            </a:r>
            <a:endParaRPr/>
          </a:p>
        </p:txBody>
      </p:sp>
      <p:sp>
        <p:nvSpPr>
          <p:cNvPr id="1147" name="Google Shape;1147;p69"/>
          <p:cNvSpPr txBox="1">
            <a:spLocks noGrp="1"/>
          </p:cNvSpPr>
          <p:nvPr>
            <p:ph type="subTitle" idx="1"/>
          </p:nvPr>
        </p:nvSpPr>
        <p:spPr>
          <a:xfrm>
            <a:off x="1002276" y="3344375"/>
            <a:ext cx="1859700" cy="698700"/>
          </a:xfrm>
          <a:prstGeom prst="rect">
            <a:avLst/>
          </a:prstGeom>
        </p:spPr>
        <p:txBody>
          <a:bodyPr spcFirstLastPara="1" wrap="square" lIns="91425" tIns="91425" rIns="91425" bIns="91425" anchor="t" anchorCtr="0">
            <a:noAutofit/>
          </a:bodyPr>
          <a:lstStyle/>
          <a:p>
            <a:pPr marL="0" marR="0" lvl="0" indent="0" algn="ctr" rtl="0">
              <a:spcBef>
                <a:spcPts val="0"/>
              </a:spcBef>
              <a:spcAft>
                <a:spcPts val="0"/>
              </a:spcAft>
              <a:buNone/>
            </a:pPr>
            <a:r>
              <a:rPr lang="en"/>
              <a:t>It’s the third planet from the Sun </a:t>
            </a:r>
            <a:endParaRPr/>
          </a:p>
          <a:p>
            <a:pPr marL="0" lvl="0" indent="0" algn="ctr" rtl="0">
              <a:spcBef>
                <a:spcPts val="0"/>
              </a:spcBef>
              <a:spcAft>
                <a:spcPts val="0"/>
              </a:spcAft>
              <a:buNone/>
            </a:pPr>
            <a:endParaRPr/>
          </a:p>
        </p:txBody>
      </p:sp>
      <p:sp>
        <p:nvSpPr>
          <p:cNvPr id="1148" name="Google Shape;1148;p69"/>
          <p:cNvSpPr txBox="1">
            <a:spLocks noGrp="1"/>
          </p:cNvSpPr>
          <p:nvPr>
            <p:ph type="title" idx="2"/>
          </p:nvPr>
        </p:nvSpPr>
        <p:spPr>
          <a:xfrm>
            <a:off x="1002275" y="3035738"/>
            <a:ext cx="1859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Earth</a:t>
            </a:r>
            <a:endParaRPr/>
          </a:p>
        </p:txBody>
      </p:sp>
      <p:sp>
        <p:nvSpPr>
          <p:cNvPr id="1149" name="Google Shape;1149;p69"/>
          <p:cNvSpPr txBox="1">
            <a:spLocks noGrp="1"/>
          </p:cNvSpPr>
          <p:nvPr>
            <p:ph type="subTitle" idx="3"/>
          </p:nvPr>
        </p:nvSpPr>
        <p:spPr>
          <a:xfrm>
            <a:off x="6314181" y="3344375"/>
            <a:ext cx="1859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Despite being red,</a:t>
            </a:r>
            <a:br>
              <a:rPr lang="en"/>
            </a:br>
            <a:r>
              <a:rPr lang="en"/>
              <a:t>Mars is a cold place</a:t>
            </a:r>
            <a:endParaRPr/>
          </a:p>
        </p:txBody>
      </p:sp>
      <p:sp>
        <p:nvSpPr>
          <p:cNvPr id="1150" name="Google Shape;1150;p69"/>
          <p:cNvSpPr txBox="1">
            <a:spLocks noGrp="1"/>
          </p:cNvSpPr>
          <p:nvPr>
            <p:ph type="title" idx="4"/>
          </p:nvPr>
        </p:nvSpPr>
        <p:spPr>
          <a:xfrm>
            <a:off x="6314180" y="3035738"/>
            <a:ext cx="1859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1151" name="Google Shape;1151;p69"/>
          <p:cNvSpPr txBox="1">
            <a:spLocks noGrp="1"/>
          </p:cNvSpPr>
          <p:nvPr>
            <p:ph type="subTitle" idx="5"/>
          </p:nvPr>
        </p:nvSpPr>
        <p:spPr>
          <a:xfrm>
            <a:off x="3658224" y="3344375"/>
            <a:ext cx="1859700" cy="698700"/>
          </a:xfrm>
          <a:prstGeom prst="rect">
            <a:avLst/>
          </a:prstGeom>
        </p:spPr>
        <p:txBody>
          <a:bodyPr spcFirstLastPara="1" wrap="square" lIns="91425" tIns="91425" rIns="91425" bIns="91425" anchor="t" anchorCtr="0">
            <a:noAutofit/>
          </a:bodyPr>
          <a:lstStyle/>
          <a:p>
            <a:pPr marL="0" lvl="0" indent="-89999" algn="ctr" rtl="0">
              <a:spcBef>
                <a:spcPts val="0"/>
              </a:spcBef>
              <a:spcAft>
                <a:spcPts val="0"/>
              </a:spcAft>
              <a:buNone/>
            </a:pPr>
            <a:r>
              <a:rPr lang="en"/>
              <a:t>It’s the farthest planet from the Sun </a:t>
            </a:r>
            <a:endParaRPr/>
          </a:p>
        </p:txBody>
      </p:sp>
      <p:sp>
        <p:nvSpPr>
          <p:cNvPr id="1152" name="Google Shape;1152;p69"/>
          <p:cNvSpPr txBox="1">
            <a:spLocks noGrp="1"/>
          </p:cNvSpPr>
          <p:nvPr>
            <p:ph type="title" idx="6"/>
          </p:nvPr>
        </p:nvSpPr>
        <p:spPr>
          <a:xfrm>
            <a:off x="3658222" y="3035738"/>
            <a:ext cx="1859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grpSp>
        <p:nvGrpSpPr>
          <p:cNvPr id="1153" name="Google Shape;1153;p69"/>
          <p:cNvGrpSpPr/>
          <p:nvPr/>
        </p:nvGrpSpPr>
        <p:grpSpPr>
          <a:xfrm>
            <a:off x="1374875" y="1863550"/>
            <a:ext cx="1114500" cy="1114500"/>
            <a:chOff x="846575" y="1478750"/>
            <a:chExt cx="1114500" cy="1114500"/>
          </a:xfrm>
        </p:grpSpPr>
        <p:sp>
          <p:nvSpPr>
            <p:cNvPr id="1154" name="Google Shape;1154;p69"/>
            <p:cNvSpPr/>
            <p:nvPr/>
          </p:nvSpPr>
          <p:spPr>
            <a:xfrm>
              <a:off x="897257" y="1529432"/>
              <a:ext cx="1013100" cy="1013100"/>
            </a:xfrm>
            <a:prstGeom prst="donut">
              <a:avLst>
                <a:gd name="adj" fmla="val 768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Lora"/>
                <a:ea typeface="Lora"/>
                <a:cs typeface="Lora"/>
                <a:sym typeface="Lora"/>
              </a:endParaRPr>
            </a:p>
          </p:txBody>
        </p:sp>
        <p:sp>
          <p:nvSpPr>
            <p:cNvPr id="1155" name="Google Shape;1155;p69"/>
            <p:cNvSpPr/>
            <p:nvPr/>
          </p:nvSpPr>
          <p:spPr>
            <a:xfrm>
              <a:off x="846575" y="1478750"/>
              <a:ext cx="1114500" cy="1114500"/>
            </a:xfrm>
            <a:prstGeom prst="blockArc">
              <a:avLst>
                <a:gd name="adj1" fmla="val 10800000"/>
                <a:gd name="adj2" fmla="val 21360299"/>
                <a:gd name="adj3" fmla="val 1735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Lora"/>
                <a:ea typeface="Lora"/>
                <a:cs typeface="Lora"/>
                <a:sym typeface="Lora"/>
              </a:endParaRPr>
            </a:p>
          </p:txBody>
        </p:sp>
      </p:grpSp>
      <p:sp>
        <p:nvSpPr>
          <p:cNvPr id="1156" name="Google Shape;1156;p69"/>
          <p:cNvSpPr txBox="1"/>
          <p:nvPr/>
        </p:nvSpPr>
        <p:spPr>
          <a:xfrm>
            <a:off x="1129925" y="2157413"/>
            <a:ext cx="16044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Itim"/>
                <a:ea typeface="Itim"/>
                <a:cs typeface="Itim"/>
                <a:sym typeface="Itim"/>
              </a:rPr>
              <a:t>50%</a:t>
            </a:r>
            <a:endParaRPr sz="1800">
              <a:solidFill>
                <a:schemeClr val="dk2"/>
              </a:solidFill>
              <a:latin typeface="Itim"/>
              <a:ea typeface="Itim"/>
              <a:cs typeface="Itim"/>
              <a:sym typeface="Itim"/>
            </a:endParaRPr>
          </a:p>
        </p:txBody>
      </p:sp>
      <p:grpSp>
        <p:nvGrpSpPr>
          <p:cNvPr id="1157" name="Google Shape;1157;p69"/>
          <p:cNvGrpSpPr/>
          <p:nvPr/>
        </p:nvGrpSpPr>
        <p:grpSpPr>
          <a:xfrm>
            <a:off x="6709633" y="1814975"/>
            <a:ext cx="1114500" cy="1114500"/>
            <a:chOff x="5113900" y="1478750"/>
            <a:chExt cx="1114500" cy="1114500"/>
          </a:xfrm>
        </p:grpSpPr>
        <p:sp>
          <p:nvSpPr>
            <p:cNvPr id="1158" name="Google Shape;1158;p69"/>
            <p:cNvSpPr/>
            <p:nvPr/>
          </p:nvSpPr>
          <p:spPr>
            <a:xfrm>
              <a:off x="5164582" y="1529432"/>
              <a:ext cx="1013100" cy="1013100"/>
            </a:xfrm>
            <a:prstGeom prst="donut">
              <a:avLst>
                <a:gd name="adj" fmla="val 768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9"/>
            <p:cNvSpPr/>
            <p:nvPr/>
          </p:nvSpPr>
          <p:spPr>
            <a:xfrm>
              <a:off x="5113900" y="1478750"/>
              <a:ext cx="1114500" cy="1114500"/>
            </a:xfrm>
            <a:prstGeom prst="blockArc">
              <a:avLst>
                <a:gd name="adj1" fmla="val 10800000"/>
                <a:gd name="adj2" fmla="val 1516589"/>
                <a:gd name="adj3" fmla="val 162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69"/>
          <p:cNvSpPr txBox="1"/>
          <p:nvPr/>
        </p:nvSpPr>
        <p:spPr>
          <a:xfrm>
            <a:off x="6441823" y="2157413"/>
            <a:ext cx="16044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6"/>
                </a:solidFill>
                <a:latin typeface="Itim"/>
                <a:ea typeface="Itim"/>
                <a:cs typeface="Itim"/>
                <a:sym typeface="Itim"/>
              </a:rPr>
              <a:t>60%</a:t>
            </a:r>
            <a:endParaRPr sz="1800">
              <a:solidFill>
                <a:schemeClr val="accent6"/>
              </a:solidFill>
              <a:latin typeface="Itim"/>
              <a:ea typeface="Itim"/>
              <a:cs typeface="Itim"/>
              <a:sym typeface="Itim"/>
            </a:endParaRPr>
          </a:p>
        </p:txBody>
      </p:sp>
      <p:grpSp>
        <p:nvGrpSpPr>
          <p:cNvPr id="1161" name="Google Shape;1161;p69"/>
          <p:cNvGrpSpPr/>
          <p:nvPr/>
        </p:nvGrpSpPr>
        <p:grpSpPr>
          <a:xfrm>
            <a:off x="3975192" y="1814975"/>
            <a:ext cx="1114500" cy="1114500"/>
            <a:chOff x="2946850" y="1478750"/>
            <a:chExt cx="1114500" cy="1114500"/>
          </a:xfrm>
        </p:grpSpPr>
        <p:sp>
          <p:nvSpPr>
            <p:cNvPr id="1162" name="Google Shape;1162;p69"/>
            <p:cNvSpPr/>
            <p:nvPr/>
          </p:nvSpPr>
          <p:spPr>
            <a:xfrm>
              <a:off x="2997532" y="1529432"/>
              <a:ext cx="1013100" cy="1013100"/>
            </a:xfrm>
            <a:prstGeom prst="donut">
              <a:avLst>
                <a:gd name="adj" fmla="val 768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9"/>
            <p:cNvSpPr/>
            <p:nvPr/>
          </p:nvSpPr>
          <p:spPr>
            <a:xfrm>
              <a:off x="2946850" y="1478750"/>
              <a:ext cx="1114500" cy="1114500"/>
            </a:xfrm>
            <a:prstGeom prst="blockArc">
              <a:avLst>
                <a:gd name="adj1" fmla="val 10800000"/>
                <a:gd name="adj2" fmla="val 16401213"/>
                <a:gd name="adj3" fmla="val 172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4" name="Google Shape;1164;p69"/>
          <p:cNvSpPr txBox="1"/>
          <p:nvPr/>
        </p:nvSpPr>
        <p:spPr>
          <a:xfrm>
            <a:off x="3733572" y="2157413"/>
            <a:ext cx="16044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Itim"/>
                <a:ea typeface="Itim"/>
                <a:cs typeface="Itim"/>
                <a:sym typeface="Itim"/>
              </a:rPr>
              <a:t>25%</a:t>
            </a:r>
            <a:endParaRPr sz="1800">
              <a:solidFill>
                <a:schemeClr val="dk2"/>
              </a:solidFill>
              <a:latin typeface="Itim"/>
              <a:ea typeface="Itim"/>
              <a:cs typeface="Itim"/>
              <a:sym typeface="Iti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7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Natural science</a:t>
            </a:r>
            <a:endParaRPr/>
          </a:p>
        </p:txBody>
      </p:sp>
      <p:sp>
        <p:nvSpPr>
          <p:cNvPr id="1170" name="Google Shape;1170;p70"/>
          <p:cNvSpPr txBox="1">
            <a:spLocks noGrp="1"/>
          </p:cNvSpPr>
          <p:nvPr>
            <p:ph type="title" idx="4294967295"/>
          </p:nvPr>
        </p:nvSpPr>
        <p:spPr>
          <a:xfrm>
            <a:off x="6064350" y="1559625"/>
            <a:ext cx="1859700" cy="3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Nature</a:t>
            </a:r>
            <a:endParaRPr/>
          </a:p>
        </p:txBody>
      </p:sp>
      <p:sp>
        <p:nvSpPr>
          <p:cNvPr id="1171" name="Google Shape;1171;p70"/>
          <p:cNvSpPr txBox="1">
            <a:spLocks noGrp="1"/>
          </p:cNvSpPr>
          <p:nvPr>
            <p:ph type="title" idx="4294967295"/>
          </p:nvPr>
        </p:nvSpPr>
        <p:spPr>
          <a:xfrm>
            <a:off x="1219950" y="1559625"/>
            <a:ext cx="1859700" cy="3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Animals</a:t>
            </a:r>
            <a:endParaRPr/>
          </a:p>
        </p:txBody>
      </p:sp>
      <p:grpSp>
        <p:nvGrpSpPr>
          <p:cNvPr id="1172" name="Google Shape;1172;p70"/>
          <p:cNvGrpSpPr/>
          <p:nvPr/>
        </p:nvGrpSpPr>
        <p:grpSpPr>
          <a:xfrm>
            <a:off x="4750414" y="2285230"/>
            <a:ext cx="453980" cy="449325"/>
            <a:chOff x="-19396575" y="3708500"/>
            <a:chExt cx="307200" cy="304050"/>
          </a:xfrm>
        </p:grpSpPr>
        <p:sp>
          <p:nvSpPr>
            <p:cNvPr id="1173" name="Google Shape;1173;p70"/>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0"/>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0"/>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70"/>
          <p:cNvGrpSpPr/>
          <p:nvPr/>
        </p:nvGrpSpPr>
        <p:grpSpPr>
          <a:xfrm>
            <a:off x="3816019" y="3199211"/>
            <a:ext cx="465618" cy="450101"/>
            <a:chOff x="-19394200" y="4084200"/>
            <a:chExt cx="315075" cy="304575"/>
          </a:xfrm>
        </p:grpSpPr>
        <p:sp>
          <p:nvSpPr>
            <p:cNvPr id="1177" name="Google Shape;1177;p70"/>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0"/>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0"/>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0"/>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0"/>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0"/>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70"/>
          <p:cNvGrpSpPr/>
          <p:nvPr/>
        </p:nvGrpSpPr>
        <p:grpSpPr>
          <a:xfrm>
            <a:off x="4791138" y="1370548"/>
            <a:ext cx="372516" cy="448771"/>
            <a:chOff x="-18994100" y="3334775"/>
            <a:chExt cx="252075" cy="303675"/>
          </a:xfrm>
        </p:grpSpPr>
        <p:sp>
          <p:nvSpPr>
            <p:cNvPr id="1184" name="Google Shape;1184;p70"/>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0"/>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0"/>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0"/>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70"/>
          <p:cNvGrpSpPr/>
          <p:nvPr/>
        </p:nvGrpSpPr>
        <p:grpSpPr>
          <a:xfrm>
            <a:off x="3822994" y="1371141"/>
            <a:ext cx="451653" cy="447589"/>
            <a:chOff x="-20572500" y="3319025"/>
            <a:chExt cx="305625" cy="302875"/>
          </a:xfrm>
        </p:grpSpPr>
        <p:sp>
          <p:nvSpPr>
            <p:cNvPr id="1189" name="Google Shape;1189;p70"/>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0"/>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70"/>
          <p:cNvGrpSpPr/>
          <p:nvPr/>
        </p:nvGrpSpPr>
        <p:grpSpPr>
          <a:xfrm>
            <a:off x="4752155" y="3200455"/>
            <a:ext cx="450507" cy="447589"/>
            <a:chOff x="-15296200" y="3326900"/>
            <a:chExt cx="304850" cy="302875"/>
          </a:xfrm>
        </p:grpSpPr>
        <p:sp>
          <p:nvSpPr>
            <p:cNvPr id="1192" name="Google Shape;1192;p70"/>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0"/>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0"/>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0"/>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0"/>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70"/>
          <p:cNvGrpSpPr/>
          <p:nvPr/>
        </p:nvGrpSpPr>
        <p:grpSpPr>
          <a:xfrm>
            <a:off x="3823575" y="2250420"/>
            <a:ext cx="450507" cy="449547"/>
            <a:chOff x="-19822675" y="3692750"/>
            <a:chExt cx="304850" cy="304200"/>
          </a:xfrm>
        </p:grpSpPr>
        <p:sp>
          <p:nvSpPr>
            <p:cNvPr id="1198" name="Google Shape;1198;p70"/>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0"/>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0"/>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0"/>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0"/>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70"/>
          <p:cNvGrpSpPr/>
          <p:nvPr/>
        </p:nvGrpSpPr>
        <p:grpSpPr>
          <a:xfrm>
            <a:off x="1963538" y="2495073"/>
            <a:ext cx="372516" cy="448771"/>
            <a:chOff x="-18994100" y="3334775"/>
            <a:chExt cx="252075" cy="303675"/>
          </a:xfrm>
        </p:grpSpPr>
        <p:sp>
          <p:nvSpPr>
            <p:cNvPr id="1204" name="Google Shape;1204;p70"/>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0"/>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0"/>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0"/>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70"/>
          <p:cNvGrpSpPr/>
          <p:nvPr/>
        </p:nvGrpSpPr>
        <p:grpSpPr>
          <a:xfrm>
            <a:off x="6765478" y="2494798"/>
            <a:ext cx="457453" cy="449325"/>
            <a:chOff x="-20199150" y="3317850"/>
            <a:chExt cx="309550" cy="304050"/>
          </a:xfrm>
        </p:grpSpPr>
        <p:sp>
          <p:nvSpPr>
            <p:cNvPr id="1209" name="Google Shape;1209;p70"/>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0"/>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0"/>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0"/>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0"/>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0"/>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0"/>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70"/>
          <p:cNvSpPr/>
          <p:nvPr/>
        </p:nvSpPr>
        <p:spPr>
          <a:xfrm>
            <a:off x="5761600" y="1294938"/>
            <a:ext cx="2485500" cy="2485500"/>
          </a:xfrm>
          <a:prstGeom prst="donut">
            <a:avLst>
              <a:gd name="adj" fmla="val 200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0"/>
          <p:cNvSpPr/>
          <p:nvPr/>
        </p:nvSpPr>
        <p:spPr>
          <a:xfrm>
            <a:off x="907050" y="1294938"/>
            <a:ext cx="2485500" cy="2485500"/>
          </a:xfrm>
          <a:prstGeom prst="donut">
            <a:avLst>
              <a:gd name="adj" fmla="val 200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0"/>
          <p:cNvSpPr txBox="1">
            <a:spLocks noGrp="1"/>
          </p:cNvSpPr>
          <p:nvPr>
            <p:ph type="subTitle" idx="4294967295"/>
          </p:nvPr>
        </p:nvSpPr>
        <p:spPr>
          <a:xfrm>
            <a:off x="689850" y="3856650"/>
            <a:ext cx="2919900" cy="59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C4043"/>
                </a:solidFill>
              </a:rPr>
              <a:t>Here you can add the icons related to animals</a:t>
            </a:r>
            <a:endParaRPr/>
          </a:p>
        </p:txBody>
      </p:sp>
      <p:sp>
        <p:nvSpPr>
          <p:cNvPr id="1219" name="Google Shape;1219;p70"/>
          <p:cNvSpPr txBox="1">
            <a:spLocks noGrp="1"/>
          </p:cNvSpPr>
          <p:nvPr>
            <p:ph type="subTitle" idx="4294967295"/>
          </p:nvPr>
        </p:nvSpPr>
        <p:spPr>
          <a:xfrm>
            <a:off x="5534250" y="3856650"/>
            <a:ext cx="2919900" cy="59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C4043"/>
                </a:solidFill>
              </a:rPr>
              <a:t>Here you can add the icons related to nature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7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Natural science</a:t>
            </a:r>
            <a:endParaRPr/>
          </a:p>
        </p:txBody>
      </p:sp>
      <p:sp>
        <p:nvSpPr>
          <p:cNvPr id="1225" name="Google Shape;1225;p71"/>
          <p:cNvSpPr/>
          <p:nvPr/>
        </p:nvSpPr>
        <p:spPr>
          <a:xfrm>
            <a:off x="2012141" y="1911961"/>
            <a:ext cx="717866" cy="669447"/>
          </a:xfrm>
          <a:custGeom>
            <a:avLst/>
            <a:gdLst/>
            <a:ahLst/>
            <a:cxnLst/>
            <a:rect l="l" t="t" r="r" b="b"/>
            <a:pathLst>
              <a:path w="7932" h="7397" extrusionOk="0">
                <a:moveTo>
                  <a:pt x="1177" y="0"/>
                </a:moveTo>
                <a:cubicBezTo>
                  <a:pt x="535" y="0"/>
                  <a:pt x="1" y="535"/>
                  <a:pt x="1" y="1182"/>
                </a:cubicBezTo>
                <a:lnTo>
                  <a:pt x="1" y="6220"/>
                </a:lnTo>
                <a:cubicBezTo>
                  <a:pt x="1" y="6861"/>
                  <a:pt x="535" y="7396"/>
                  <a:pt x="1177" y="7396"/>
                </a:cubicBezTo>
                <a:lnTo>
                  <a:pt x="6749" y="7396"/>
                </a:lnTo>
                <a:cubicBezTo>
                  <a:pt x="7396" y="7396"/>
                  <a:pt x="7931" y="6861"/>
                  <a:pt x="7931" y="6220"/>
                </a:cubicBezTo>
                <a:lnTo>
                  <a:pt x="7931" y="1182"/>
                </a:lnTo>
                <a:cubicBezTo>
                  <a:pt x="7931" y="535"/>
                  <a:pt x="7396" y="0"/>
                  <a:pt x="67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1"/>
          <p:cNvSpPr/>
          <p:nvPr/>
        </p:nvSpPr>
        <p:spPr>
          <a:xfrm>
            <a:off x="1826250" y="2323292"/>
            <a:ext cx="1089107" cy="1831047"/>
          </a:xfrm>
          <a:custGeom>
            <a:avLst/>
            <a:gdLst/>
            <a:ahLst/>
            <a:cxnLst/>
            <a:rect l="l" t="t" r="r" b="b"/>
            <a:pathLst>
              <a:path w="12034" h="20232" extrusionOk="0">
                <a:moveTo>
                  <a:pt x="4996" y="1"/>
                </a:moveTo>
                <a:lnTo>
                  <a:pt x="4996" y="1514"/>
                </a:lnTo>
                <a:lnTo>
                  <a:pt x="3744" y="1514"/>
                </a:lnTo>
                <a:cubicBezTo>
                  <a:pt x="3744" y="1514"/>
                  <a:pt x="3744" y="1541"/>
                  <a:pt x="3723" y="1541"/>
                </a:cubicBezTo>
                <a:cubicBezTo>
                  <a:pt x="3434" y="1541"/>
                  <a:pt x="3145" y="1739"/>
                  <a:pt x="3033" y="2049"/>
                </a:cubicBezTo>
                <a:lnTo>
                  <a:pt x="113" y="10653"/>
                </a:lnTo>
                <a:cubicBezTo>
                  <a:pt x="1" y="11033"/>
                  <a:pt x="204" y="11456"/>
                  <a:pt x="584" y="11568"/>
                </a:cubicBezTo>
                <a:cubicBezTo>
                  <a:pt x="662" y="11596"/>
                  <a:pt x="743" y="11609"/>
                  <a:pt x="822" y="11609"/>
                </a:cubicBezTo>
                <a:cubicBezTo>
                  <a:pt x="1123" y="11609"/>
                  <a:pt x="1408" y="11419"/>
                  <a:pt x="1493" y="11119"/>
                </a:cubicBezTo>
                <a:lnTo>
                  <a:pt x="1584" y="10830"/>
                </a:lnTo>
                <a:lnTo>
                  <a:pt x="1921" y="10964"/>
                </a:lnTo>
                <a:cubicBezTo>
                  <a:pt x="1921" y="10964"/>
                  <a:pt x="2188" y="10407"/>
                  <a:pt x="1894" y="9964"/>
                </a:cubicBezTo>
                <a:lnTo>
                  <a:pt x="3680" y="4680"/>
                </a:lnTo>
                <a:lnTo>
                  <a:pt x="3680" y="4680"/>
                </a:lnTo>
                <a:cubicBezTo>
                  <a:pt x="3680" y="7846"/>
                  <a:pt x="3258" y="8648"/>
                  <a:pt x="3258" y="10386"/>
                </a:cubicBezTo>
                <a:cubicBezTo>
                  <a:pt x="3258" y="12124"/>
                  <a:pt x="4279" y="19188"/>
                  <a:pt x="4279" y="19188"/>
                </a:cubicBezTo>
                <a:lnTo>
                  <a:pt x="3033" y="20231"/>
                </a:lnTo>
                <a:lnTo>
                  <a:pt x="5461" y="20231"/>
                </a:lnTo>
                <a:lnTo>
                  <a:pt x="5862" y="9985"/>
                </a:lnTo>
                <a:lnTo>
                  <a:pt x="6087" y="9985"/>
                </a:lnTo>
                <a:lnTo>
                  <a:pt x="6488" y="20231"/>
                </a:lnTo>
                <a:lnTo>
                  <a:pt x="8916" y="20231"/>
                </a:lnTo>
                <a:lnTo>
                  <a:pt x="7670" y="19188"/>
                </a:lnTo>
                <a:cubicBezTo>
                  <a:pt x="7670" y="19188"/>
                  <a:pt x="8712" y="11365"/>
                  <a:pt x="8712" y="9964"/>
                </a:cubicBezTo>
                <a:cubicBezTo>
                  <a:pt x="8712" y="8557"/>
                  <a:pt x="8338" y="7824"/>
                  <a:pt x="8338" y="4637"/>
                </a:cubicBezTo>
                <a:lnTo>
                  <a:pt x="8338" y="4637"/>
                </a:lnTo>
                <a:lnTo>
                  <a:pt x="10140" y="9964"/>
                </a:lnTo>
                <a:cubicBezTo>
                  <a:pt x="9851" y="10407"/>
                  <a:pt x="10119" y="10964"/>
                  <a:pt x="10119" y="10964"/>
                </a:cubicBezTo>
                <a:lnTo>
                  <a:pt x="10450" y="10830"/>
                </a:lnTo>
                <a:lnTo>
                  <a:pt x="10541" y="11119"/>
                </a:lnTo>
                <a:cubicBezTo>
                  <a:pt x="10630" y="11419"/>
                  <a:pt x="10913" y="11609"/>
                  <a:pt x="11216" y="11609"/>
                </a:cubicBezTo>
                <a:cubicBezTo>
                  <a:pt x="11295" y="11609"/>
                  <a:pt x="11377" y="11596"/>
                  <a:pt x="11456" y="11568"/>
                </a:cubicBezTo>
                <a:cubicBezTo>
                  <a:pt x="11835" y="11456"/>
                  <a:pt x="12033" y="11033"/>
                  <a:pt x="11921" y="10653"/>
                </a:cubicBezTo>
                <a:lnTo>
                  <a:pt x="9007" y="2076"/>
                </a:lnTo>
                <a:cubicBezTo>
                  <a:pt x="8916" y="1782"/>
                  <a:pt x="8648" y="1562"/>
                  <a:pt x="8359" y="1541"/>
                </a:cubicBezTo>
                <a:lnTo>
                  <a:pt x="8359" y="1514"/>
                </a:lnTo>
                <a:lnTo>
                  <a:pt x="7044" y="1514"/>
                </a:lnTo>
                <a:lnTo>
                  <a:pt x="7044" y="1"/>
                </a:lnTo>
                <a:close/>
              </a:path>
            </a:pathLst>
          </a:custGeom>
          <a:solidFill>
            <a:srgbClr val="F7E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1"/>
          <p:cNvSpPr/>
          <p:nvPr/>
        </p:nvSpPr>
        <p:spPr>
          <a:xfrm>
            <a:off x="2016033" y="1664167"/>
            <a:ext cx="710083" cy="711531"/>
          </a:xfrm>
          <a:custGeom>
            <a:avLst/>
            <a:gdLst/>
            <a:ahLst/>
            <a:cxnLst/>
            <a:rect l="l" t="t" r="r" b="b"/>
            <a:pathLst>
              <a:path w="7846" h="7862" extrusionOk="0">
                <a:moveTo>
                  <a:pt x="3920" y="0"/>
                </a:moveTo>
                <a:cubicBezTo>
                  <a:pt x="1760" y="0"/>
                  <a:pt x="0" y="1760"/>
                  <a:pt x="0" y="3920"/>
                </a:cubicBezTo>
                <a:cubicBezTo>
                  <a:pt x="0" y="6102"/>
                  <a:pt x="2027" y="7861"/>
                  <a:pt x="3920" y="7861"/>
                </a:cubicBezTo>
                <a:cubicBezTo>
                  <a:pt x="5813" y="7861"/>
                  <a:pt x="7845" y="6102"/>
                  <a:pt x="7845" y="3920"/>
                </a:cubicBezTo>
                <a:cubicBezTo>
                  <a:pt x="7845" y="1760"/>
                  <a:pt x="6081" y="0"/>
                  <a:pt x="3920" y="0"/>
                </a:cubicBezTo>
                <a:close/>
              </a:path>
            </a:pathLst>
          </a:custGeom>
          <a:solidFill>
            <a:srgbClr val="F7E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1"/>
          <p:cNvSpPr/>
          <p:nvPr/>
        </p:nvSpPr>
        <p:spPr>
          <a:xfrm>
            <a:off x="2152962" y="2295236"/>
            <a:ext cx="125436" cy="66429"/>
          </a:xfrm>
          <a:custGeom>
            <a:avLst/>
            <a:gdLst/>
            <a:ahLst/>
            <a:cxnLst/>
            <a:rect l="l" t="t" r="r" b="b"/>
            <a:pathLst>
              <a:path w="1386" h="734" extrusionOk="0">
                <a:moveTo>
                  <a:pt x="1" y="1"/>
                </a:moveTo>
                <a:cubicBezTo>
                  <a:pt x="423" y="332"/>
                  <a:pt x="894" y="578"/>
                  <a:pt x="1386" y="733"/>
                </a:cubicBezTo>
                <a:lnTo>
                  <a:pt x="1386" y="712"/>
                </a:lnTo>
                <a:cubicBezTo>
                  <a:pt x="915" y="578"/>
                  <a:pt x="471" y="332"/>
                  <a:pt x="70" y="22"/>
                </a:cubicBezTo>
                <a:cubicBezTo>
                  <a:pt x="49" y="22"/>
                  <a:pt x="22" y="1"/>
                  <a:pt x="1" y="1"/>
                </a:cubicBezTo>
                <a:close/>
              </a:path>
            </a:pathLst>
          </a:custGeom>
          <a:solidFill>
            <a:srgbClr val="6F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1"/>
          <p:cNvSpPr/>
          <p:nvPr/>
        </p:nvSpPr>
        <p:spPr>
          <a:xfrm>
            <a:off x="2278307" y="2359583"/>
            <a:ext cx="64438" cy="14118"/>
          </a:xfrm>
          <a:custGeom>
            <a:avLst/>
            <a:gdLst/>
            <a:ahLst/>
            <a:cxnLst/>
            <a:rect l="l" t="t" r="r" b="b"/>
            <a:pathLst>
              <a:path w="712" h="156" extrusionOk="0">
                <a:moveTo>
                  <a:pt x="1" y="1"/>
                </a:moveTo>
                <a:lnTo>
                  <a:pt x="1" y="22"/>
                </a:lnTo>
                <a:cubicBezTo>
                  <a:pt x="241" y="92"/>
                  <a:pt x="466" y="135"/>
                  <a:pt x="712" y="156"/>
                </a:cubicBezTo>
                <a:cubicBezTo>
                  <a:pt x="466" y="135"/>
                  <a:pt x="241" y="92"/>
                  <a:pt x="1" y="1"/>
                </a:cubicBezTo>
                <a:close/>
              </a:path>
            </a:pathLst>
          </a:custGeom>
          <a:solidFill>
            <a:srgbClr val="F3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1"/>
          <p:cNvSpPr/>
          <p:nvPr/>
        </p:nvSpPr>
        <p:spPr>
          <a:xfrm>
            <a:off x="2342744" y="2373611"/>
            <a:ext cx="26155" cy="2082"/>
          </a:xfrm>
          <a:custGeom>
            <a:avLst/>
            <a:gdLst/>
            <a:ahLst/>
            <a:cxnLst/>
            <a:rect l="l" t="t" r="r" b="b"/>
            <a:pathLst>
              <a:path w="289" h="23" extrusionOk="0">
                <a:moveTo>
                  <a:pt x="0" y="1"/>
                </a:moveTo>
                <a:cubicBezTo>
                  <a:pt x="91" y="22"/>
                  <a:pt x="177" y="22"/>
                  <a:pt x="267" y="22"/>
                </a:cubicBezTo>
                <a:lnTo>
                  <a:pt x="289" y="22"/>
                </a:lnTo>
                <a:cubicBezTo>
                  <a:pt x="198" y="22"/>
                  <a:pt x="91" y="22"/>
                  <a:pt x="0" y="1"/>
                </a:cubicBezTo>
                <a:close/>
              </a:path>
            </a:pathLst>
          </a:custGeom>
          <a:solidFill>
            <a:srgbClr val="FF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1"/>
          <p:cNvSpPr/>
          <p:nvPr/>
        </p:nvSpPr>
        <p:spPr>
          <a:xfrm>
            <a:off x="2159297" y="2297227"/>
            <a:ext cx="368888" cy="78466"/>
          </a:xfrm>
          <a:custGeom>
            <a:avLst/>
            <a:gdLst/>
            <a:ahLst/>
            <a:cxnLst/>
            <a:rect l="l" t="t" r="r" b="b"/>
            <a:pathLst>
              <a:path w="4076" h="867" extrusionOk="0">
                <a:moveTo>
                  <a:pt x="0" y="0"/>
                </a:moveTo>
                <a:lnTo>
                  <a:pt x="0" y="0"/>
                </a:lnTo>
                <a:cubicBezTo>
                  <a:pt x="401" y="310"/>
                  <a:pt x="845" y="556"/>
                  <a:pt x="1316" y="690"/>
                </a:cubicBezTo>
                <a:cubicBezTo>
                  <a:pt x="1556" y="781"/>
                  <a:pt x="1781" y="824"/>
                  <a:pt x="2027" y="845"/>
                </a:cubicBezTo>
                <a:cubicBezTo>
                  <a:pt x="2118" y="866"/>
                  <a:pt x="2225" y="866"/>
                  <a:pt x="2316" y="866"/>
                </a:cubicBezTo>
                <a:cubicBezTo>
                  <a:pt x="2920" y="866"/>
                  <a:pt x="3519" y="690"/>
                  <a:pt x="4075" y="380"/>
                </a:cubicBezTo>
                <a:lnTo>
                  <a:pt x="4075" y="380"/>
                </a:lnTo>
                <a:cubicBezTo>
                  <a:pt x="3610" y="465"/>
                  <a:pt x="3118" y="535"/>
                  <a:pt x="2653" y="535"/>
                </a:cubicBezTo>
                <a:cubicBezTo>
                  <a:pt x="1717" y="535"/>
                  <a:pt x="824" y="332"/>
                  <a:pt x="0" y="0"/>
                </a:cubicBezTo>
                <a:close/>
              </a:path>
            </a:pathLst>
          </a:custGeom>
          <a:solidFill>
            <a:srgbClr val="F3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1"/>
          <p:cNvSpPr/>
          <p:nvPr/>
        </p:nvSpPr>
        <p:spPr>
          <a:xfrm>
            <a:off x="2217852" y="2039207"/>
            <a:ext cx="48509" cy="50410"/>
          </a:xfrm>
          <a:custGeom>
            <a:avLst/>
            <a:gdLst/>
            <a:ahLst/>
            <a:cxnLst/>
            <a:rect l="l" t="t" r="r" b="b"/>
            <a:pathLst>
              <a:path w="536" h="557" extrusionOk="0">
                <a:moveTo>
                  <a:pt x="268" y="1"/>
                </a:moveTo>
                <a:cubicBezTo>
                  <a:pt x="107" y="1"/>
                  <a:pt x="0" y="108"/>
                  <a:pt x="0" y="268"/>
                </a:cubicBezTo>
                <a:cubicBezTo>
                  <a:pt x="0" y="423"/>
                  <a:pt x="107" y="557"/>
                  <a:pt x="268" y="557"/>
                </a:cubicBezTo>
                <a:cubicBezTo>
                  <a:pt x="423" y="557"/>
                  <a:pt x="535" y="423"/>
                  <a:pt x="535" y="268"/>
                </a:cubicBezTo>
                <a:cubicBezTo>
                  <a:pt x="535" y="108"/>
                  <a:pt x="423"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1"/>
          <p:cNvSpPr/>
          <p:nvPr/>
        </p:nvSpPr>
        <p:spPr>
          <a:xfrm>
            <a:off x="2475782" y="2039207"/>
            <a:ext cx="48509" cy="50410"/>
          </a:xfrm>
          <a:custGeom>
            <a:avLst/>
            <a:gdLst/>
            <a:ahLst/>
            <a:cxnLst/>
            <a:rect l="l" t="t" r="r" b="b"/>
            <a:pathLst>
              <a:path w="536" h="557" extrusionOk="0">
                <a:moveTo>
                  <a:pt x="268" y="1"/>
                </a:moveTo>
                <a:cubicBezTo>
                  <a:pt x="113" y="1"/>
                  <a:pt x="1" y="108"/>
                  <a:pt x="1" y="268"/>
                </a:cubicBezTo>
                <a:cubicBezTo>
                  <a:pt x="1" y="423"/>
                  <a:pt x="113" y="557"/>
                  <a:pt x="268" y="557"/>
                </a:cubicBezTo>
                <a:cubicBezTo>
                  <a:pt x="423" y="557"/>
                  <a:pt x="535" y="423"/>
                  <a:pt x="535" y="268"/>
                </a:cubicBezTo>
                <a:cubicBezTo>
                  <a:pt x="535" y="108"/>
                  <a:pt x="423"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1"/>
          <p:cNvSpPr/>
          <p:nvPr/>
        </p:nvSpPr>
        <p:spPr>
          <a:xfrm>
            <a:off x="2195588" y="2115681"/>
            <a:ext cx="98829" cy="62537"/>
          </a:xfrm>
          <a:custGeom>
            <a:avLst/>
            <a:gdLst/>
            <a:ahLst/>
            <a:cxnLst/>
            <a:rect l="l" t="t" r="r" b="b"/>
            <a:pathLst>
              <a:path w="1092" h="691" extrusionOk="0">
                <a:moveTo>
                  <a:pt x="535" y="1"/>
                </a:moveTo>
                <a:cubicBezTo>
                  <a:pt x="246" y="1"/>
                  <a:pt x="0" y="156"/>
                  <a:pt x="0" y="359"/>
                </a:cubicBezTo>
                <a:cubicBezTo>
                  <a:pt x="0" y="535"/>
                  <a:pt x="246" y="690"/>
                  <a:pt x="535" y="690"/>
                </a:cubicBezTo>
                <a:cubicBezTo>
                  <a:pt x="845" y="690"/>
                  <a:pt x="1091" y="535"/>
                  <a:pt x="1091" y="359"/>
                </a:cubicBezTo>
                <a:cubicBezTo>
                  <a:pt x="1091" y="156"/>
                  <a:pt x="845" y="1"/>
                  <a:pt x="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1"/>
          <p:cNvSpPr/>
          <p:nvPr/>
        </p:nvSpPr>
        <p:spPr>
          <a:xfrm>
            <a:off x="2447727" y="2115681"/>
            <a:ext cx="98829" cy="62537"/>
          </a:xfrm>
          <a:custGeom>
            <a:avLst/>
            <a:gdLst/>
            <a:ahLst/>
            <a:cxnLst/>
            <a:rect l="l" t="t" r="r" b="b"/>
            <a:pathLst>
              <a:path w="1092" h="691" extrusionOk="0">
                <a:moveTo>
                  <a:pt x="557" y="1"/>
                </a:moveTo>
                <a:cubicBezTo>
                  <a:pt x="241" y="1"/>
                  <a:pt x="0" y="156"/>
                  <a:pt x="0" y="359"/>
                </a:cubicBezTo>
                <a:cubicBezTo>
                  <a:pt x="0" y="535"/>
                  <a:pt x="241" y="690"/>
                  <a:pt x="557" y="690"/>
                </a:cubicBezTo>
                <a:cubicBezTo>
                  <a:pt x="845" y="690"/>
                  <a:pt x="1091" y="535"/>
                  <a:pt x="1091" y="359"/>
                </a:cubicBezTo>
                <a:cubicBezTo>
                  <a:pt x="1091" y="156"/>
                  <a:pt x="845" y="1"/>
                  <a:pt x="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1"/>
          <p:cNvSpPr/>
          <p:nvPr/>
        </p:nvSpPr>
        <p:spPr>
          <a:xfrm>
            <a:off x="2669366" y="2018934"/>
            <a:ext cx="105164" cy="105073"/>
          </a:xfrm>
          <a:custGeom>
            <a:avLst/>
            <a:gdLst/>
            <a:ahLst/>
            <a:cxnLst/>
            <a:rect l="l" t="t" r="r" b="b"/>
            <a:pathLst>
              <a:path w="1162" h="1161" extrusionOk="0">
                <a:moveTo>
                  <a:pt x="578" y="0"/>
                </a:moveTo>
                <a:cubicBezTo>
                  <a:pt x="268" y="0"/>
                  <a:pt x="1" y="267"/>
                  <a:pt x="1" y="578"/>
                </a:cubicBezTo>
                <a:cubicBezTo>
                  <a:pt x="1" y="915"/>
                  <a:pt x="268" y="1161"/>
                  <a:pt x="578" y="1161"/>
                </a:cubicBezTo>
                <a:cubicBezTo>
                  <a:pt x="894" y="1161"/>
                  <a:pt x="1161" y="915"/>
                  <a:pt x="1161" y="578"/>
                </a:cubicBezTo>
                <a:cubicBezTo>
                  <a:pt x="1161" y="267"/>
                  <a:pt x="894" y="0"/>
                  <a:pt x="578" y="0"/>
                </a:cubicBezTo>
                <a:close/>
              </a:path>
            </a:pathLst>
          </a:custGeom>
          <a:solidFill>
            <a:srgbClr val="F7E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1"/>
          <p:cNvSpPr/>
          <p:nvPr/>
        </p:nvSpPr>
        <p:spPr>
          <a:xfrm>
            <a:off x="1965713" y="1653850"/>
            <a:ext cx="796694" cy="637138"/>
          </a:xfrm>
          <a:custGeom>
            <a:avLst/>
            <a:gdLst/>
            <a:ahLst/>
            <a:cxnLst/>
            <a:rect l="l" t="t" r="r" b="b"/>
            <a:pathLst>
              <a:path w="8803" h="7040" extrusionOk="0">
                <a:moveTo>
                  <a:pt x="556" y="4767"/>
                </a:moveTo>
                <a:cubicBezTo>
                  <a:pt x="556" y="4827"/>
                  <a:pt x="570" y="4921"/>
                  <a:pt x="593" y="5036"/>
                </a:cubicBezTo>
                <a:lnTo>
                  <a:pt x="593" y="5036"/>
                </a:lnTo>
                <a:cubicBezTo>
                  <a:pt x="574" y="4934"/>
                  <a:pt x="562" y="4843"/>
                  <a:pt x="556" y="4767"/>
                </a:cubicBezTo>
                <a:close/>
                <a:moveTo>
                  <a:pt x="4640" y="0"/>
                </a:moveTo>
                <a:cubicBezTo>
                  <a:pt x="4013" y="0"/>
                  <a:pt x="3318" y="147"/>
                  <a:pt x="2562" y="489"/>
                </a:cubicBezTo>
                <a:cubicBezTo>
                  <a:pt x="0" y="1670"/>
                  <a:pt x="556" y="4767"/>
                  <a:pt x="556" y="4767"/>
                </a:cubicBezTo>
                <a:cubicBezTo>
                  <a:pt x="514" y="3344"/>
                  <a:pt x="2203" y="1895"/>
                  <a:pt x="2203" y="1895"/>
                </a:cubicBezTo>
                <a:cubicBezTo>
                  <a:pt x="3407" y="2628"/>
                  <a:pt x="7396" y="3563"/>
                  <a:pt x="7754" y="3676"/>
                </a:cubicBezTo>
                <a:cubicBezTo>
                  <a:pt x="7936" y="3739"/>
                  <a:pt x="8063" y="6491"/>
                  <a:pt x="8050" y="6887"/>
                </a:cubicBezTo>
                <a:lnTo>
                  <a:pt x="8050" y="6887"/>
                </a:lnTo>
                <a:lnTo>
                  <a:pt x="8310" y="5216"/>
                </a:lnTo>
                <a:cubicBezTo>
                  <a:pt x="8310" y="5216"/>
                  <a:pt x="8802" y="3366"/>
                  <a:pt x="7888" y="1874"/>
                </a:cubicBezTo>
                <a:cubicBezTo>
                  <a:pt x="7244" y="837"/>
                  <a:pt x="6135" y="0"/>
                  <a:pt x="4640" y="0"/>
                </a:cubicBezTo>
                <a:close/>
                <a:moveTo>
                  <a:pt x="8050" y="6887"/>
                </a:moveTo>
                <a:lnTo>
                  <a:pt x="8043" y="6933"/>
                </a:lnTo>
                <a:cubicBezTo>
                  <a:pt x="8044" y="6934"/>
                  <a:pt x="8044" y="6934"/>
                  <a:pt x="8045" y="6934"/>
                </a:cubicBezTo>
                <a:cubicBezTo>
                  <a:pt x="8047" y="6934"/>
                  <a:pt x="8049" y="6918"/>
                  <a:pt x="8050" y="6887"/>
                </a:cubicBezTo>
                <a:close/>
                <a:moveTo>
                  <a:pt x="593" y="5036"/>
                </a:moveTo>
                <a:lnTo>
                  <a:pt x="593" y="5036"/>
                </a:lnTo>
                <a:cubicBezTo>
                  <a:pt x="726" y="5770"/>
                  <a:pt x="1155" y="7039"/>
                  <a:pt x="1155" y="7039"/>
                </a:cubicBezTo>
                <a:cubicBezTo>
                  <a:pt x="1155" y="7039"/>
                  <a:pt x="723" y="5689"/>
                  <a:pt x="593" y="50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1"/>
          <p:cNvSpPr/>
          <p:nvPr/>
        </p:nvSpPr>
        <p:spPr>
          <a:xfrm>
            <a:off x="1959378" y="2018934"/>
            <a:ext cx="105164" cy="105073"/>
          </a:xfrm>
          <a:custGeom>
            <a:avLst/>
            <a:gdLst/>
            <a:ahLst/>
            <a:cxnLst/>
            <a:rect l="l" t="t" r="r" b="b"/>
            <a:pathLst>
              <a:path w="1162" h="1161" extrusionOk="0">
                <a:moveTo>
                  <a:pt x="584" y="0"/>
                </a:moveTo>
                <a:cubicBezTo>
                  <a:pt x="268" y="0"/>
                  <a:pt x="1" y="267"/>
                  <a:pt x="1" y="578"/>
                </a:cubicBezTo>
                <a:cubicBezTo>
                  <a:pt x="1" y="915"/>
                  <a:pt x="268" y="1161"/>
                  <a:pt x="584" y="1161"/>
                </a:cubicBezTo>
                <a:cubicBezTo>
                  <a:pt x="894" y="1161"/>
                  <a:pt x="1161" y="915"/>
                  <a:pt x="1161" y="578"/>
                </a:cubicBezTo>
                <a:cubicBezTo>
                  <a:pt x="1161" y="267"/>
                  <a:pt x="894" y="0"/>
                  <a:pt x="584" y="0"/>
                </a:cubicBezTo>
                <a:close/>
              </a:path>
            </a:pathLst>
          </a:custGeom>
          <a:solidFill>
            <a:srgbClr val="F7EF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71"/>
          <p:cNvGrpSpPr/>
          <p:nvPr/>
        </p:nvGrpSpPr>
        <p:grpSpPr>
          <a:xfrm>
            <a:off x="3855615" y="1679637"/>
            <a:ext cx="423523" cy="367630"/>
            <a:chOff x="-28462125" y="3199700"/>
            <a:chExt cx="298550" cy="259150"/>
          </a:xfrm>
        </p:grpSpPr>
        <p:sp>
          <p:nvSpPr>
            <p:cNvPr id="1240" name="Google Shape;1240;p71"/>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1"/>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1"/>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71"/>
          <p:cNvGrpSpPr/>
          <p:nvPr/>
        </p:nvGrpSpPr>
        <p:grpSpPr>
          <a:xfrm>
            <a:off x="5409775" y="3311751"/>
            <a:ext cx="421253" cy="418522"/>
            <a:chOff x="-22845575" y="3504075"/>
            <a:chExt cx="296950" cy="295025"/>
          </a:xfrm>
        </p:grpSpPr>
        <p:sp>
          <p:nvSpPr>
            <p:cNvPr id="1244" name="Google Shape;1244;p71"/>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1"/>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71"/>
          <p:cNvGrpSpPr/>
          <p:nvPr/>
        </p:nvGrpSpPr>
        <p:grpSpPr>
          <a:xfrm>
            <a:off x="5409076" y="1727710"/>
            <a:ext cx="422388" cy="271520"/>
            <a:chOff x="-27721750" y="3598250"/>
            <a:chExt cx="297750" cy="191400"/>
          </a:xfrm>
        </p:grpSpPr>
        <p:sp>
          <p:nvSpPr>
            <p:cNvPr id="1247" name="Google Shape;1247;p71"/>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1"/>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71"/>
          <p:cNvSpPr/>
          <p:nvPr/>
        </p:nvSpPr>
        <p:spPr>
          <a:xfrm>
            <a:off x="3855751" y="3310227"/>
            <a:ext cx="424622" cy="421395"/>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1"/>
          <p:cNvSpPr/>
          <p:nvPr/>
        </p:nvSpPr>
        <p:spPr>
          <a:xfrm>
            <a:off x="7016502" y="1653839"/>
            <a:ext cx="368730" cy="419054"/>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1"/>
          <p:cNvSpPr/>
          <p:nvPr/>
        </p:nvSpPr>
        <p:spPr>
          <a:xfrm>
            <a:off x="7040525" y="3311383"/>
            <a:ext cx="320710" cy="419054"/>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1"/>
          <p:cNvSpPr/>
          <p:nvPr/>
        </p:nvSpPr>
        <p:spPr>
          <a:xfrm>
            <a:off x="3394126" y="2200700"/>
            <a:ext cx="13467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C4043"/>
                </a:solidFill>
                <a:latin typeface="Itim"/>
                <a:ea typeface="Itim"/>
                <a:cs typeface="Itim"/>
                <a:sym typeface="Itim"/>
              </a:rPr>
              <a:t>write the name </a:t>
            </a:r>
            <a:endParaRPr>
              <a:latin typeface="Itim"/>
              <a:ea typeface="Itim"/>
              <a:cs typeface="Itim"/>
              <a:sym typeface="Itim"/>
            </a:endParaRPr>
          </a:p>
        </p:txBody>
      </p:sp>
      <p:sp>
        <p:nvSpPr>
          <p:cNvPr id="1253" name="Google Shape;1253;p71"/>
          <p:cNvSpPr/>
          <p:nvPr/>
        </p:nvSpPr>
        <p:spPr>
          <a:xfrm>
            <a:off x="3394051" y="3882850"/>
            <a:ext cx="13467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name </a:t>
            </a:r>
            <a:endParaRPr/>
          </a:p>
        </p:txBody>
      </p:sp>
      <p:sp>
        <p:nvSpPr>
          <p:cNvPr id="1254" name="Google Shape;1254;p71"/>
          <p:cNvSpPr/>
          <p:nvPr/>
        </p:nvSpPr>
        <p:spPr>
          <a:xfrm>
            <a:off x="4959601" y="2200700"/>
            <a:ext cx="13467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name </a:t>
            </a:r>
            <a:endParaRPr/>
          </a:p>
        </p:txBody>
      </p:sp>
      <p:sp>
        <p:nvSpPr>
          <p:cNvPr id="1255" name="Google Shape;1255;p71"/>
          <p:cNvSpPr/>
          <p:nvPr/>
        </p:nvSpPr>
        <p:spPr>
          <a:xfrm>
            <a:off x="4959601" y="3882850"/>
            <a:ext cx="13467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name </a:t>
            </a:r>
            <a:endParaRPr/>
          </a:p>
        </p:txBody>
      </p:sp>
      <p:sp>
        <p:nvSpPr>
          <p:cNvPr id="1256" name="Google Shape;1256;p71"/>
          <p:cNvSpPr/>
          <p:nvPr/>
        </p:nvSpPr>
        <p:spPr>
          <a:xfrm>
            <a:off x="6527514" y="2200700"/>
            <a:ext cx="13467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name </a:t>
            </a:r>
            <a:endParaRPr/>
          </a:p>
        </p:txBody>
      </p:sp>
      <p:sp>
        <p:nvSpPr>
          <p:cNvPr id="1257" name="Google Shape;1257;p71"/>
          <p:cNvSpPr/>
          <p:nvPr/>
        </p:nvSpPr>
        <p:spPr>
          <a:xfrm>
            <a:off x="6527514" y="3882850"/>
            <a:ext cx="1346700" cy="27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3C4043"/>
                </a:solidFill>
                <a:latin typeface="Itim"/>
                <a:ea typeface="Itim"/>
                <a:cs typeface="Itim"/>
                <a:sym typeface="Itim"/>
              </a:rPr>
              <a:t>write the name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61"/>
        <p:cNvGrpSpPr/>
        <p:nvPr/>
      </p:nvGrpSpPr>
      <p:grpSpPr>
        <a:xfrm>
          <a:off x="0" y="0"/>
          <a:ext cx="0" cy="0"/>
          <a:chOff x="0" y="0"/>
          <a:chExt cx="0" cy="0"/>
        </a:xfrm>
      </p:grpSpPr>
      <p:sp>
        <p:nvSpPr>
          <p:cNvPr id="1262" name="Google Shape;1262;p72"/>
          <p:cNvSpPr txBox="1">
            <a:spLocks noGrp="1"/>
          </p:cNvSpPr>
          <p:nvPr>
            <p:ph type="subTitle" idx="1"/>
          </p:nvPr>
        </p:nvSpPr>
        <p:spPr>
          <a:xfrm>
            <a:off x="3947275" y="1722575"/>
            <a:ext cx="3852000" cy="107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Do you have any questions?</a:t>
            </a:r>
          </a:p>
          <a:p>
            <a:pPr marL="0" lvl="0" indent="0" algn="ctr" rtl="0">
              <a:spcBef>
                <a:spcPts val="0"/>
              </a:spcBef>
              <a:spcAft>
                <a:spcPts val="0"/>
              </a:spcAft>
              <a:buClr>
                <a:schemeClr val="dk1"/>
              </a:buClr>
              <a:buSzPts val="1100"/>
              <a:buFont typeface="Arial"/>
              <a:buNone/>
            </a:pPr>
            <a:r>
              <a:rPr lang="en-US" dirty="0"/>
              <a:t>great_ppt@outlook.com</a:t>
            </a:r>
          </a:p>
          <a:p>
            <a:pPr marL="0" lvl="0" indent="0" algn="ctr" rtl="0">
              <a:spcBef>
                <a:spcPts val="0"/>
              </a:spcBef>
              <a:spcAft>
                <a:spcPts val="0"/>
              </a:spcAft>
              <a:buClr>
                <a:schemeClr val="dk1"/>
              </a:buClr>
              <a:buSzPts val="1100"/>
              <a:buFont typeface="Arial"/>
              <a:buNone/>
            </a:pPr>
            <a:r>
              <a:rPr lang="en-US" dirty="0"/>
              <a:t>+1(540) 328-0772</a:t>
            </a:r>
          </a:p>
          <a:p>
            <a:pPr marL="0" lvl="0" indent="0" algn="ctr" rtl="0">
              <a:spcBef>
                <a:spcPts val="0"/>
              </a:spcBef>
              <a:spcAft>
                <a:spcPts val="0"/>
              </a:spcAft>
              <a:buClr>
                <a:schemeClr val="dk1"/>
              </a:buClr>
              <a:buSzPts val="1100"/>
              <a:buFont typeface="Arial"/>
              <a:buNone/>
            </a:pPr>
            <a:r>
              <a:rPr lang="en-US" dirty="0"/>
              <a:t>www.greatppt.com</a:t>
            </a:r>
          </a:p>
        </p:txBody>
      </p:sp>
      <p:sp>
        <p:nvSpPr>
          <p:cNvPr id="1263" name="Google Shape;1263;p72"/>
          <p:cNvSpPr txBox="1"/>
          <p:nvPr/>
        </p:nvSpPr>
        <p:spPr>
          <a:xfrm>
            <a:off x="3953550" y="3223450"/>
            <a:ext cx="3852000" cy="2748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300"/>
              </a:spcAft>
              <a:buClr>
                <a:srgbClr val="000000"/>
              </a:buClr>
              <a:buSzPts val="1100"/>
              <a:buFont typeface="Arial"/>
              <a:buNone/>
            </a:pPr>
            <a:r>
              <a:rPr lang="en" sz="1200" b="1">
                <a:solidFill>
                  <a:schemeClr val="dk2"/>
                </a:solidFill>
                <a:latin typeface="Open Sans"/>
                <a:ea typeface="Open Sans"/>
                <a:cs typeface="Open Sans"/>
                <a:sym typeface="Open Sans"/>
              </a:rPr>
              <a:t>Please keep this slide for attribution</a:t>
            </a:r>
            <a:endParaRPr sz="1200" b="1">
              <a:solidFill>
                <a:schemeClr val="dk2"/>
              </a:solidFill>
              <a:latin typeface="Open Sans"/>
              <a:ea typeface="Open Sans"/>
              <a:cs typeface="Open Sans"/>
              <a:sym typeface="Open Sans"/>
            </a:endParaRPr>
          </a:p>
        </p:txBody>
      </p:sp>
      <p:grpSp>
        <p:nvGrpSpPr>
          <p:cNvPr id="1264" name="Google Shape;1264;p72"/>
          <p:cNvGrpSpPr/>
          <p:nvPr/>
        </p:nvGrpSpPr>
        <p:grpSpPr>
          <a:xfrm>
            <a:off x="5359427" y="2872476"/>
            <a:ext cx="1027628" cy="274781"/>
            <a:chOff x="4051877" y="3387914"/>
            <a:chExt cx="1027628" cy="274781"/>
          </a:xfrm>
        </p:grpSpPr>
        <p:grpSp>
          <p:nvGrpSpPr>
            <p:cNvPr id="1265" name="Google Shape;1265;p72"/>
            <p:cNvGrpSpPr/>
            <p:nvPr/>
          </p:nvGrpSpPr>
          <p:grpSpPr>
            <a:xfrm>
              <a:off x="4804725" y="3387914"/>
              <a:ext cx="274780" cy="274780"/>
              <a:chOff x="1379798" y="1723250"/>
              <a:chExt cx="397887" cy="397887"/>
            </a:xfrm>
          </p:grpSpPr>
          <p:sp>
            <p:nvSpPr>
              <p:cNvPr id="1266" name="Google Shape;1266;p72"/>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2"/>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2"/>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2"/>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72"/>
            <p:cNvGrpSpPr/>
            <p:nvPr/>
          </p:nvGrpSpPr>
          <p:grpSpPr>
            <a:xfrm>
              <a:off x="4051877" y="3387914"/>
              <a:ext cx="274795" cy="274780"/>
              <a:chOff x="266768" y="1721375"/>
              <a:chExt cx="397907" cy="397887"/>
            </a:xfrm>
          </p:grpSpPr>
          <p:sp>
            <p:nvSpPr>
              <p:cNvPr id="1271" name="Google Shape;1271;p72"/>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2"/>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1273" name="Google Shape;1273;p72"/>
            <p:cNvGrpSpPr/>
            <p:nvPr/>
          </p:nvGrpSpPr>
          <p:grpSpPr>
            <a:xfrm>
              <a:off x="4428314" y="3387914"/>
              <a:ext cx="274766" cy="274780"/>
              <a:chOff x="864491" y="1723250"/>
              <a:chExt cx="397866" cy="397887"/>
            </a:xfrm>
          </p:grpSpPr>
          <p:sp>
            <p:nvSpPr>
              <p:cNvPr id="1274" name="Google Shape;1274;p72"/>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72"/>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2"/>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7" name="Google Shape;1277;p72"/>
          <p:cNvSpPr txBox="1">
            <a:spLocks noGrp="1"/>
          </p:cNvSpPr>
          <p:nvPr>
            <p:ph type="ctrTitle"/>
          </p:nvPr>
        </p:nvSpPr>
        <p:spPr>
          <a:xfrm flipH="1">
            <a:off x="3953625" y="887075"/>
            <a:ext cx="3852000" cy="83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2"/>
                </a:solidFill>
              </a:rPr>
              <a:t>T</a:t>
            </a:r>
            <a:r>
              <a:rPr lang="en">
                <a:solidFill>
                  <a:schemeClr val="accent1"/>
                </a:solidFill>
              </a:rPr>
              <a:t>H</a:t>
            </a:r>
            <a:r>
              <a:rPr lang="en">
                <a:solidFill>
                  <a:schemeClr val="accent2"/>
                </a:solidFill>
              </a:rPr>
              <a:t>A</a:t>
            </a:r>
            <a:r>
              <a:rPr lang="en">
                <a:solidFill>
                  <a:schemeClr val="accent3"/>
                </a:solidFill>
              </a:rPr>
              <a:t>N</a:t>
            </a:r>
            <a:r>
              <a:rPr lang="en">
                <a:solidFill>
                  <a:schemeClr val="lt2"/>
                </a:solidFill>
              </a:rPr>
              <a:t>K</a:t>
            </a:r>
            <a:r>
              <a:rPr lang="en">
                <a:solidFill>
                  <a:schemeClr val="accent1"/>
                </a:solidFill>
              </a:rPr>
              <a:t>S</a:t>
            </a:r>
            <a:r>
              <a:rPr lang="en">
                <a:solidFill>
                  <a:schemeClr val="accent2"/>
                </a:solidFill>
              </a:rPr>
              <a:t>!</a:t>
            </a:r>
            <a:endParaRPr>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81"/>
        <p:cNvGrpSpPr/>
        <p:nvPr/>
      </p:nvGrpSpPr>
      <p:grpSpPr>
        <a:xfrm>
          <a:off x="0" y="0"/>
          <a:ext cx="0" cy="0"/>
          <a:chOff x="0" y="0"/>
          <a:chExt cx="0" cy="0"/>
        </a:xfrm>
      </p:grpSpPr>
      <p:sp>
        <p:nvSpPr>
          <p:cNvPr id="1282" name="Google Shape;1282;p7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sp>
        <p:nvSpPr>
          <p:cNvPr id="1283" name="Google Shape;1283;p73"/>
          <p:cNvSpPr/>
          <p:nvPr/>
        </p:nvSpPr>
        <p:spPr>
          <a:xfrm rot="-989237">
            <a:off x="3386700" y="3788782"/>
            <a:ext cx="623384" cy="623384"/>
          </a:xfrm>
          <a:custGeom>
            <a:avLst/>
            <a:gdLst/>
            <a:ahLst/>
            <a:cxnLst/>
            <a:rect l="l" t="t" r="r" b="b"/>
            <a:pathLst>
              <a:path w="10677" h="10677" extrusionOk="0">
                <a:moveTo>
                  <a:pt x="3372" y="1"/>
                </a:moveTo>
                <a:lnTo>
                  <a:pt x="546" y="2347"/>
                </a:lnTo>
                <a:lnTo>
                  <a:pt x="2760" y="5041"/>
                </a:lnTo>
                <a:lnTo>
                  <a:pt x="0" y="7239"/>
                </a:lnTo>
                <a:lnTo>
                  <a:pt x="2347" y="10131"/>
                </a:lnTo>
                <a:lnTo>
                  <a:pt x="5024" y="7933"/>
                </a:lnTo>
                <a:lnTo>
                  <a:pt x="7222" y="10677"/>
                </a:lnTo>
                <a:lnTo>
                  <a:pt x="10114" y="8346"/>
                </a:lnTo>
                <a:lnTo>
                  <a:pt x="7916" y="5587"/>
                </a:lnTo>
                <a:lnTo>
                  <a:pt x="10676" y="3389"/>
                </a:lnTo>
                <a:lnTo>
                  <a:pt x="8329" y="563"/>
                </a:lnTo>
                <a:lnTo>
                  <a:pt x="5570" y="2761"/>
                </a:lnTo>
                <a:lnTo>
                  <a:pt x="337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3"/>
          <p:cNvSpPr/>
          <p:nvPr/>
        </p:nvSpPr>
        <p:spPr>
          <a:xfrm rot="-989237">
            <a:off x="1912165" y="3789155"/>
            <a:ext cx="523019" cy="523019"/>
          </a:xfrm>
          <a:custGeom>
            <a:avLst/>
            <a:gdLst/>
            <a:ahLst/>
            <a:cxnLst/>
            <a:rect l="l" t="t" r="r" b="b"/>
            <a:pathLst>
              <a:path w="8958" h="8958" extrusionOk="0">
                <a:moveTo>
                  <a:pt x="4826" y="1"/>
                </a:moveTo>
                <a:lnTo>
                  <a:pt x="3719" y="2546"/>
                </a:lnTo>
                <a:lnTo>
                  <a:pt x="1174" y="1438"/>
                </a:lnTo>
                <a:lnTo>
                  <a:pt x="1" y="4132"/>
                </a:lnTo>
                <a:lnTo>
                  <a:pt x="2546" y="5239"/>
                </a:lnTo>
                <a:lnTo>
                  <a:pt x="1455" y="7784"/>
                </a:lnTo>
                <a:lnTo>
                  <a:pt x="4132" y="8958"/>
                </a:lnTo>
                <a:lnTo>
                  <a:pt x="5239" y="6396"/>
                </a:lnTo>
                <a:lnTo>
                  <a:pt x="7784" y="7503"/>
                </a:lnTo>
                <a:lnTo>
                  <a:pt x="8958" y="4826"/>
                </a:lnTo>
                <a:lnTo>
                  <a:pt x="6413" y="3719"/>
                </a:lnTo>
                <a:lnTo>
                  <a:pt x="7503" y="1174"/>
                </a:lnTo>
                <a:lnTo>
                  <a:pt x="4826" y="1"/>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73"/>
          <p:cNvGrpSpPr/>
          <p:nvPr/>
        </p:nvGrpSpPr>
        <p:grpSpPr>
          <a:xfrm>
            <a:off x="5038157" y="1793810"/>
            <a:ext cx="443833" cy="501183"/>
            <a:chOff x="4261358" y="1903131"/>
            <a:chExt cx="406776" cy="459338"/>
          </a:xfrm>
        </p:grpSpPr>
        <p:sp>
          <p:nvSpPr>
            <p:cNvPr id="1286" name="Google Shape;1286;p73"/>
            <p:cNvSpPr/>
            <p:nvPr/>
          </p:nvSpPr>
          <p:spPr>
            <a:xfrm rot="-989309">
              <a:off x="4267713" y="1982618"/>
              <a:ext cx="51370" cy="52226"/>
            </a:xfrm>
            <a:custGeom>
              <a:avLst/>
              <a:gdLst/>
              <a:ahLst/>
              <a:cxnLst/>
              <a:rect l="l" t="t" r="r" b="b"/>
              <a:pathLst>
                <a:path w="960" h="976" extrusionOk="0">
                  <a:moveTo>
                    <a:pt x="480" y="1"/>
                  </a:moveTo>
                  <a:cubicBezTo>
                    <a:pt x="199" y="1"/>
                    <a:pt x="1" y="216"/>
                    <a:pt x="1" y="480"/>
                  </a:cubicBezTo>
                  <a:cubicBezTo>
                    <a:pt x="1" y="761"/>
                    <a:pt x="199" y="976"/>
                    <a:pt x="480" y="976"/>
                  </a:cubicBezTo>
                  <a:cubicBezTo>
                    <a:pt x="744" y="976"/>
                    <a:pt x="959" y="761"/>
                    <a:pt x="959" y="480"/>
                  </a:cubicBezTo>
                  <a:cubicBezTo>
                    <a:pt x="959" y="216"/>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3"/>
            <p:cNvSpPr/>
            <p:nvPr/>
          </p:nvSpPr>
          <p:spPr>
            <a:xfrm rot="-989309">
              <a:off x="4390634" y="1946104"/>
              <a:ext cx="52280" cy="52226"/>
            </a:xfrm>
            <a:custGeom>
              <a:avLst/>
              <a:gdLst/>
              <a:ahLst/>
              <a:cxnLst/>
              <a:rect l="l" t="t" r="r" b="b"/>
              <a:pathLst>
                <a:path w="977" h="976" extrusionOk="0">
                  <a:moveTo>
                    <a:pt x="497" y="1"/>
                  </a:moveTo>
                  <a:cubicBezTo>
                    <a:pt x="216" y="1"/>
                    <a:pt x="1" y="216"/>
                    <a:pt x="1" y="480"/>
                  </a:cubicBezTo>
                  <a:cubicBezTo>
                    <a:pt x="1" y="761"/>
                    <a:pt x="216" y="976"/>
                    <a:pt x="497" y="976"/>
                  </a:cubicBezTo>
                  <a:cubicBezTo>
                    <a:pt x="761" y="976"/>
                    <a:pt x="976" y="761"/>
                    <a:pt x="976" y="480"/>
                  </a:cubicBezTo>
                  <a:cubicBezTo>
                    <a:pt x="976" y="216"/>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3"/>
            <p:cNvSpPr/>
            <p:nvPr/>
          </p:nvSpPr>
          <p:spPr>
            <a:xfrm rot="-989309">
              <a:off x="4514447" y="1909469"/>
              <a:ext cx="52226" cy="52226"/>
            </a:xfrm>
            <a:custGeom>
              <a:avLst/>
              <a:gdLst/>
              <a:ahLst/>
              <a:cxnLst/>
              <a:rect l="l" t="t" r="r" b="b"/>
              <a:pathLst>
                <a:path w="976" h="976" extrusionOk="0">
                  <a:moveTo>
                    <a:pt x="480" y="1"/>
                  </a:moveTo>
                  <a:cubicBezTo>
                    <a:pt x="216" y="1"/>
                    <a:pt x="1" y="216"/>
                    <a:pt x="1" y="480"/>
                  </a:cubicBezTo>
                  <a:cubicBezTo>
                    <a:pt x="1" y="761"/>
                    <a:pt x="216" y="976"/>
                    <a:pt x="480" y="976"/>
                  </a:cubicBezTo>
                  <a:cubicBezTo>
                    <a:pt x="761" y="976"/>
                    <a:pt x="976" y="761"/>
                    <a:pt x="976" y="480"/>
                  </a:cubicBezTo>
                  <a:cubicBezTo>
                    <a:pt x="976" y="216"/>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3"/>
            <p:cNvSpPr/>
            <p:nvPr/>
          </p:nvSpPr>
          <p:spPr>
            <a:xfrm rot="-989309">
              <a:off x="4315274" y="2141984"/>
              <a:ext cx="51370" cy="54902"/>
            </a:xfrm>
            <a:custGeom>
              <a:avLst/>
              <a:gdLst/>
              <a:ahLst/>
              <a:cxnLst/>
              <a:rect l="l" t="t" r="r" b="b"/>
              <a:pathLst>
                <a:path w="960" h="1026" extrusionOk="0">
                  <a:moveTo>
                    <a:pt x="480" y="1"/>
                  </a:moveTo>
                  <a:cubicBezTo>
                    <a:pt x="199" y="1"/>
                    <a:pt x="1" y="199"/>
                    <a:pt x="1" y="480"/>
                  </a:cubicBezTo>
                  <a:cubicBezTo>
                    <a:pt x="1" y="761"/>
                    <a:pt x="199" y="1025"/>
                    <a:pt x="480" y="1025"/>
                  </a:cubicBezTo>
                  <a:cubicBezTo>
                    <a:pt x="744" y="1025"/>
                    <a:pt x="959" y="761"/>
                    <a:pt x="959" y="480"/>
                  </a:cubicBezTo>
                  <a:cubicBezTo>
                    <a:pt x="959" y="199"/>
                    <a:pt x="744"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3"/>
            <p:cNvSpPr/>
            <p:nvPr/>
          </p:nvSpPr>
          <p:spPr>
            <a:xfrm rot="-989309">
              <a:off x="4438195" y="2105470"/>
              <a:ext cx="52280" cy="54902"/>
            </a:xfrm>
            <a:custGeom>
              <a:avLst/>
              <a:gdLst/>
              <a:ahLst/>
              <a:cxnLst/>
              <a:rect l="l" t="t" r="r" b="b"/>
              <a:pathLst>
                <a:path w="977" h="1026" extrusionOk="0">
                  <a:moveTo>
                    <a:pt x="497" y="1"/>
                  </a:moveTo>
                  <a:cubicBezTo>
                    <a:pt x="216" y="1"/>
                    <a:pt x="1" y="199"/>
                    <a:pt x="1" y="480"/>
                  </a:cubicBezTo>
                  <a:cubicBezTo>
                    <a:pt x="1" y="761"/>
                    <a:pt x="216" y="1025"/>
                    <a:pt x="497" y="1025"/>
                  </a:cubicBezTo>
                  <a:cubicBezTo>
                    <a:pt x="761" y="1025"/>
                    <a:pt x="976" y="761"/>
                    <a:pt x="976" y="480"/>
                  </a:cubicBezTo>
                  <a:cubicBezTo>
                    <a:pt x="976" y="199"/>
                    <a:pt x="761" y="1"/>
                    <a:pt x="497"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3"/>
            <p:cNvSpPr/>
            <p:nvPr/>
          </p:nvSpPr>
          <p:spPr>
            <a:xfrm rot="-989309">
              <a:off x="4562008" y="2068835"/>
              <a:ext cx="52226" cy="54902"/>
            </a:xfrm>
            <a:custGeom>
              <a:avLst/>
              <a:gdLst/>
              <a:ahLst/>
              <a:cxnLst/>
              <a:rect l="l" t="t" r="r" b="b"/>
              <a:pathLst>
                <a:path w="976" h="1026" extrusionOk="0">
                  <a:moveTo>
                    <a:pt x="480" y="1"/>
                  </a:moveTo>
                  <a:cubicBezTo>
                    <a:pt x="216" y="1"/>
                    <a:pt x="1" y="199"/>
                    <a:pt x="1" y="480"/>
                  </a:cubicBezTo>
                  <a:cubicBezTo>
                    <a:pt x="1" y="761"/>
                    <a:pt x="216" y="1025"/>
                    <a:pt x="480" y="1025"/>
                  </a:cubicBezTo>
                  <a:cubicBezTo>
                    <a:pt x="761" y="1025"/>
                    <a:pt x="976" y="761"/>
                    <a:pt x="976" y="480"/>
                  </a:cubicBezTo>
                  <a:cubicBezTo>
                    <a:pt x="976" y="199"/>
                    <a:pt x="761" y="1"/>
                    <a:pt x="480"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3"/>
            <p:cNvSpPr/>
            <p:nvPr/>
          </p:nvSpPr>
          <p:spPr>
            <a:xfrm rot="-989309">
              <a:off x="4362835" y="2304026"/>
              <a:ext cx="51370" cy="52226"/>
            </a:xfrm>
            <a:custGeom>
              <a:avLst/>
              <a:gdLst/>
              <a:ahLst/>
              <a:cxnLst/>
              <a:rect l="l" t="t" r="r" b="b"/>
              <a:pathLst>
                <a:path w="960" h="976" extrusionOk="0">
                  <a:moveTo>
                    <a:pt x="480" y="0"/>
                  </a:moveTo>
                  <a:cubicBezTo>
                    <a:pt x="199" y="0"/>
                    <a:pt x="1" y="215"/>
                    <a:pt x="1" y="496"/>
                  </a:cubicBezTo>
                  <a:cubicBezTo>
                    <a:pt x="1" y="760"/>
                    <a:pt x="199" y="975"/>
                    <a:pt x="480" y="975"/>
                  </a:cubicBezTo>
                  <a:cubicBezTo>
                    <a:pt x="744" y="975"/>
                    <a:pt x="959" y="760"/>
                    <a:pt x="959" y="496"/>
                  </a:cubicBezTo>
                  <a:cubicBezTo>
                    <a:pt x="959" y="215"/>
                    <a:pt x="744"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3"/>
            <p:cNvSpPr/>
            <p:nvPr/>
          </p:nvSpPr>
          <p:spPr>
            <a:xfrm rot="-989309">
              <a:off x="4485756" y="2267513"/>
              <a:ext cx="52280" cy="52226"/>
            </a:xfrm>
            <a:custGeom>
              <a:avLst/>
              <a:gdLst/>
              <a:ahLst/>
              <a:cxnLst/>
              <a:rect l="l" t="t" r="r" b="b"/>
              <a:pathLst>
                <a:path w="977" h="976" extrusionOk="0">
                  <a:moveTo>
                    <a:pt x="497" y="0"/>
                  </a:moveTo>
                  <a:cubicBezTo>
                    <a:pt x="216" y="0"/>
                    <a:pt x="1" y="215"/>
                    <a:pt x="1" y="496"/>
                  </a:cubicBezTo>
                  <a:cubicBezTo>
                    <a:pt x="1" y="760"/>
                    <a:pt x="216" y="975"/>
                    <a:pt x="497" y="975"/>
                  </a:cubicBezTo>
                  <a:cubicBezTo>
                    <a:pt x="761" y="975"/>
                    <a:pt x="976" y="760"/>
                    <a:pt x="976" y="496"/>
                  </a:cubicBezTo>
                  <a:cubicBezTo>
                    <a:pt x="976" y="215"/>
                    <a:pt x="761" y="0"/>
                    <a:pt x="49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3"/>
            <p:cNvSpPr/>
            <p:nvPr/>
          </p:nvSpPr>
          <p:spPr>
            <a:xfrm rot="-989309">
              <a:off x="4609570" y="2230877"/>
              <a:ext cx="52226" cy="52226"/>
            </a:xfrm>
            <a:custGeom>
              <a:avLst/>
              <a:gdLst/>
              <a:ahLst/>
              <a:cxnLst/>
              <a:rect l="l" t="t" r="r" b="b"/>
              <a:pathLst>
                <a:path w="976" h="976" extrusionOk="0">
                  <a:moveTo>
                    <a:pt x="480" y="0"/>
                  </a:moveTo>
                  <a:cubicBezTo>
                    <a:pt x="216" y="0"/>
                    <a:pt x="1" y="215"/>
                    <a:pt x="1" y="496"/>
                  </a:cubicBezTo>
                  <a:cubicBezTo>
                    <a:pt x="1" y="760"/>
                    <a:pt x="216" y="975"/>
                    <a:pt x="480" y="975"/>
                  </a:cubicBezTo>
                  <a:cubicBezTo>
                    <a:pt x="761" y="975"/>
                    <a:pt x="976" y="760"/>
                    <a:pt x="976" y="496"/>
                  </a:cubicBezTo>
                  <a:cubicBezTo>
                    <a:pt x="976" y="215"/>
                    <a:pt x="761" y="0"/>
                    <a:pt x="480"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73"/>
          <p:cNvGrpSpPr/>
          <p:nvPr/>
        </p:nvGrpSpPr>
        <p:grpSpPr>
          <a:xfrm>
            <a:off x="1848714" y="2606673"/>
            <a:ext cx="780015" cy="873044"/>
            <a:chOff x="2385766" y="2648125"/>
            <a:chExt cx="714889" cy="800150"/>
          </a:xfrm>
        </p:grpSpPr>
        <p:sp>
          <p:nvSpPr>
            <p:cNvPr id="1296" name="Google Shape;1296;p73"/>
            <p:cNvSpPr/>
            <p:nvPr/>
          </p:nvSpPr>
          <p:spPr>
            <a:xfrm rot="-989309">
              <a:off x="2444212" y="2717925"/>
              <a:ext cx="563359" cy="493474"/>
            </a:xfrm>
            <a:custGeom>
              <a:avLst/>
              <a:gdLst/>
              <a:ahLst/>
              <a:cxnLst/>
              <a:rect l="l" t="t" r="r" b="b"/>
              <a:pathLst>
                <a:path w="10528" h="9222" extrusionOk="0">
                  <a:moveTo>
                    <a:pt x="1" y="0"/>
                  </a:moveTo>
                  <a:lnTo>
                    <a:pt x="4132" y="9222"/>
                  </a:lnTo>
                  <a:lnTo>
                    <a:pt x="10528" y="827"/>
                  </a:lnTo>
                  <a:lnTo>
                    <a:pt x="1" y="0"/>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3"/>
            <p:cNvSpPr/>
            <p:nvPr/>
          </p:nvSpPr>
          <p:spPr>
            <a:xfrm rot="-989309">
              <a:off x="2477830" y="2883981"/>
              <a:ext cx="564268" cy="494384"/>
            </a:xfrm>
            <a:custGeom>
              <a:avLst/>
              <a:gdLst/>
              <a:ahLst/>
              <a:cxnLst/>
              <a:rect l="l" t="t" r="r" b="b"/>
              <a:pathLst>
                <a:path w="10545" h="9239" extrusionOk="0">
                  <a:moveTo>
                    <a:pt x="1" y="1"/>
                  </a:moveTo>
                  <a:lnTo>
                    <a:pt x="4198" y="9239"/>
                  </a:lnTo>
                  <a:lnTo>
                    <a:pt x="10544" y="761"/>
                  </a:lnTo>
                  <a:lnTo>
                    <a:pt x="1" y="1"/>
                  </a:lnTo>
                  <a:close/>
                </a:path>
              </a:pathLst>
            </a:custGeom>
            <a:solidFill>
              <a:srgbClr val="FBE994"/>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73"/>
          <p:cNvGrpSpPr/>
          <p:nvPr/>
        </p:nvGrpSpPr>
        <p:grpSpPr>
          <a:xfrm>
            <a:off x="3353547" y="1754592"/>
            <a:ext cx="725939" cy="833652"/>
            <a:chOff x="3207456" y="1867187"/>
            <a:chExt cx="665327" cy="764047"/>
          </a:xfrm>
        </p:grpSpPr>
        <p:sp>
          <p:nvSpPr>
            <p:cNvPr id="1299" name="Google Shape;1299;p73"/>
            <p:cNvSpPr/>
            <p:nvPr/>
          </p:nvSpPr>
          <p:spPr>
            <a:xfrm rot="-989309">
              <a:off x="3269712" y="1917515"/>
              <a:ext cx="427175" cy="500591"/>
            </a:xfrm>
            <a:custGeom>
              <a:avLst/>
              <a:gdLst/>
              <a:ahLst/>
              <a:cxnLst/>
              <a:rect l="l" t="t" r="r" b="b"/>
              <a:pathLst>
                <a:path w="7983" h="9355" extrusionOk="0">
                  <a:moveTo>
                    <a:pt x="7982" y="1"/>
                  </a:moveTo>
                  <a:lnTo>
                    <a:pt x="0" y="4132"/>
                  </a:lnTo>
                  <a:lnTo>
                    <a:pt x="7784" y="9354"/>
                  </a:lnTo>
                  <a:lnTo>
                    <a:pt x="7982" y="1"/>
                  </a:ln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3"/>
            <p:cNvSpPr/>
            <p:nvPr/>
          </p:nvSpPr>
          <p:spPr>
            <a:xfrm rot="-989309">
              <a:off x="3383231" y="2079477"/>
              <a:ext cx="427175" cy="501447"/>
            </a:xfrm>
            <a:custGeom>
              <a:avLst/>
              <a:gdLst/>
              <a:ahLst/>
              <a:cxnLst/>
              <a:rect l="l" t="t" r="r" b="b"/>
              <a:pathLst>
                <a:path w="7983" h="9371" extrusionOk="0">
                  <a:moveTo>
                    <a:pt x="7983" y="0"/>
                  </a:moveTo>
                  <a:lnTo>
                    <a:pt x="1" y="4132"/>
                  </a:lnTo>
                  <a:lnTo>
                    <a:pt x="7785" y="9370"/>
                  </a:lnTo>
                  <a:lnTo>
                    <a:pt x="7983" y="0"/>
                  </a:lnTo>
                  <a:close/>
                </a:path>
              </a:pathLst>
            </a:custGeom>
            <a:solidFill>
              <a:srgbClr val="4AD2C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73"/>
          <p:cNvGrpSpPr/>
          <p:nvPr/>
        </p:nvGrpSpPr>
        <p:grpSpPr>
          <a:xfrm>
            <a:off x="4942908" y="2565079"/>
            <a:ext cx="634330" cy="827202"/>
            <a:chOff x="3987161" y="2610004"/>
            <a:chExt cx="581368" cy="758136"/>
          </a:xfrm>
        </p:grpSpPr>
        <p:sp>
          <p:nvSpPr>
            <p:cNvPr id="1302" name="Google Shape;1302;p73"/>
            <p:cNvSpPr/>
            <p:nvPr/>
          </p:nvSpPr>
          <p:spPr>
            <a:xfrm rot="-989309">
              <a:off x="4047696" y="2822881"/>
              <a:ext cx="460779" cy="489942"/>
            </a:xfrm>
            <a:custGeom>
              <a:avLst/>
              <a:gdLst/>
              <a:ahLst/>
              <a:cxnLst/>
              <a:rect l="l" t="t" r="r" b="b"/>
              <a:pathLst>
                <a:path w="8611" h="9156" extrusionOk="0">
                  <a:moveTo>
                    <a:pt x="6545" y="0"/>
                  </a:moveTo>
                  <a:lnTo>
                    <a:pt x="1" y="6610"/>
                  </a:lnTo>
                  <a:lnTo>
                    <a:pt x="8611" y="9155"/>
                  </a:lnTo>
                  <a:lnTo>
                    <a:pt x="6545" y="0"/>
                  </a:ln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73"/>
            <p:cNvSpPr/>
            <p:nvPr/>
          </p:nvSpPr>
          <p:spPr>
            <a:xfrm rot="-989309">
              <a:off x="4047344" y="2665301"/>
              <a:ext cx="460779" cy="490852"/>
            </a:xfrm>
            <a:custGeom>
              <a:avLst/>
              <a:gdLst/>
              <a:ahLst/>
              <a:cxnLst/>
              <a:rect l="l" t="t" r="r" b="b"/>
              <a:pathLst>
                <a:path w="8611" h="9173" extrusionOk="0">
                  <a:moveTo>
                    <a:pt x="6544" y="0"/>
                  </a:moveTo>
                  <a:lnTo>
                    <a:pt x="0" y="6693"/>
                  </a:lnTo>
                  <a:lnTo>
                    <a:pt x="8610" y="9172"/>
                  </a:lnTo>
                  <a:lnTo>
                    <a:pt x="6544" y="0"/>
                  </a:lnTo>
                  <a:close/>
                </a:path>
              </a:pathLst>
            </a:custGeom>
            <a:solidFill>
              <a:srgbClr val="FFBFBD"/>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73"/>
          <p:cNvSpPr/>
          <p:nvPr/>
        </p:nvSpPr>
        <p:spPr>
          <a:xfrm rot="-989237">
            <a:off x="3519382" y="2981003"/>
            <a:ext cx="358021" cy="417866"/>
          </a:xfrm>
          <a:custGeom>
            <a:avLst/>
            <a:gdLst/>
            <a:ahLst/>
            <a:cxnLst/>
            <a:rect l="l" t="t" r="r" b="b"/>
            <a:pathLst>
              <a:path w="6132" h="7157" extrusionOk="0">
                <a:moveTo>
                  <a:pt x="6132" y="1"/>
                </a:moveTo>
                <a:lnTo>
                  <a:pt x="1" y="3025"/>
                </a:lnTo>
                <a:lnTo>
                  <a:pt x="5851" y="7156"/>
                </a:lnTo>
                <a:lnTo>
                  <a:pt x="6132" y="1"/>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3"/>
          <p:cNvSpPr/>
          <p:nvPr/>
        </p:nvSpPr>
        <p:spPr>
          <a:xfrm rot="-989237">
            <a:off x="2033637" y="1902942"/>
            <a:ext cx="410159" cy="385988"/>
          </a:xfrm>
          <a:custGeom>
            <a:avLst/>
            <a:gdLst/>
            <a:ahLst/>
            <a:cxnLst/>
            <a:rect l="l" t="t" r="r" b="b"/>
            <a:pathLst>
              <a:path w="7025" h="6611" extrusionOk="0">
                <a:moveTo>
                  <a:pt x="1868" y="1"/>
                </a:moveTo>
                <a:lnTo>
                  <a:pt x="1" y="6611"/>
                </a:lnTo>
                <a:lnTo>
                  <a:pt x="1" y="6611"/>
                </a:lnTo>
                <a:lnTo>
                  <a:pt x="7024" y="4958"/>
                </a:lnTo>
                <a:lnTo>
                  <a:pt x="1868"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6" name="Google Shape;1306;p73"/>
          <p:cNvGrpSpPr/>
          <p:nvPr/>
        </p:nvGrpSpPr>
        <p:grpSpPr>
          <a:xfrm>
            <a:off x="6682289" y="2903133"/>
            <a:ext cx="613027" cy="711709"/>
            <a:chOff x="4996880" y="2707183"/>
            <a:chExt cx="561843" cy="652286"/>
          </a:xfrm>
        </p:grpSpPr>
        <p:sp>
          <p:nvSpPr>
            <p:cNvPr id="1307" name="Google Shape;1307;p73"/>
            <p:cNvSpPr/>
            <p:nvPr/>
          </p:nvSpPr>
          <p:spPr>
            <a:xfrm rot="-989309">
              <a:off x="5049556" y="2760007"/>
              <a:ext cx="435148" cy="434238"/>
            </a:xfrm>
            <a:custGeom>
              <a:avLst/>
              <a:gdLst/>
              <a:ahLst/>
              <a:cxnLst/>
              <a:rect l="l" t="t" r="r" b="b"/>
              <a:pathLst>
                <a:path w="8132" h="8115" extrusionOk="0">
                  <a:moveTo>
                    <a:pt x="1" y="1"/>
                  </a:moveTo>
                  <a:lnTo>
                    <a:pt x="2694" y="8115"/>
                  </a:lnTo>
                  <a:lnTo>
                    <a:pt x="4413" y="4462"/>
                  </a:lnTo>
                  <a:lnTo>
                    <a:pt x="8131" y="2744"/>
                  </a:lnTo>
                  <a:lnTo>
                    <a:pt x="1" y="1"/>
                  </a:ln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3"/>
            <p:cNvSpPr/>
            <p:nvPr/>
          </p:nvSpPr>
          <p:spPr>
            <a:xfrm rot="-989309">
              <a:off x="5071791" y="2872537"/>
              <a:ext cx="434238" cy="434238"/>
            </a:xfrm>
            <a:custGeom>
              <a:avLst/>
              <a:gdLst/>
              <a:ahLst/>
              <a:cxnLst/>
              <a:rect l="l" t="t" r="r" b="b"/>
              <a:pathLst>
                <a:path w="8115" h="8115" extrusionOk="0">
                  <a:moveTo>
                    <a:pt x="0" y="0"/>
                  </a:moveTo>
                  <a:lnTo>
                    <a:pt x="2678" y="8115"/>
                  </a:lnTo>
                  <a:lnTo>
                    <a:pt x="4396" y="4479"/>
                  </a:lnTo>
                  <a:lnTo>
                    <a:pt x="8115" y="2744"/>
                  </a:lnTo>
                  <a:lnTo>
                    <a:pt x="0" y="0"/>
                  </a:lnTo>
                  <a:close/>
                </a:path>
              </a:pathLst>
            </a:custGeom>
            <a:solidFill>
              <a:srgbClr val="FBE994"/>
            </a:solid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73"/>
          <p:cNvSpPr/>
          <p:nvPr/>
        </p:nvSpPr>
        <p:spPr>
          <a:xfrm rot="-989237">
            <a:off x="5012534" y="3856596"/>
            <a:ext cx="495052" cy="478996"/>
          </a:xfrm>
          <a:custGeom>
            <a:avLst/>
            <a:gdLst/>
            <a:ahLst/>
            <a:cxnLst/>
            <a:rect l="l" t="t" r="r" b="b"/>
            <a:pathLst>
              <a:path w="8479" h="8204" extrusionOk="0">
                <a:moveTo>
                  <a:pt x="2073" y="1"/>
                </a:moveTo>
                <a:cubicBezTo>
                  <a:pt x="1877" y="1"/>
                  <a:pt x="1683" y="63"/>
                  <a:pt x="1521" y="200"/>
                </a:cubicBezTo>
                <a:cubicBezTo>
                  <a:pt x="1041" y="464"/>
                  <a:pt x="975" y="1092"/>
                  <a:pt x="1240" y="1506"/>
                </a:cubicBezTo>
                <a:lnTo>
                  <a:pt x="2826" y="3836"/>
                </a:lnTo>
                <a:lnTo>
                  <a:pt x="562" y="5422"/>
                </a:lnTo>
                <a:cubicBezTo>
                  <a:pt x="66" y="5769"/>
                  <a:pt x="0" y="6397"/>
                  <a:pt x="281" y="6810"/>
                </a:cubicBezTo>
                <a:cubicBezTo>
                  <a:pt x="452" y="7103"/>
                  <a:pt x="747" y="7241"/>
                  <a:pt x="1059" y="7241"/>
                </a:cubicBezTo>
                <a:cubicBezTo>
                  <a:pt x="1259" y="7241"/>
                  <a:pt x="1466" y="7184"/>
                  <a:pt x="1653" y="7075"/>
                </a:cubicBezTo>
                <a:lnTo>
                  <a:pt x="3933" y="5422"/>
                </a:lnTo>
                <a:lnTo>
                  <a:pt x="5586" y="7769"/>
                </a:lnTo>
                <a:cubicBezTo>
                  <a:pt x="5749" y="8065"/>
                  <a:pt x="6052" y="8203"/>
                  <a:pt x="6357" y="8203"/>
                </a:cubicBezTo>
                <a:cubicBezTo>
                  <a:pt x="6545" y="8203"/>
                  <a:pt x="6734" y="8151"/>
                  <a:pt x="6892" y="8050"/>
                </a:cubicBezTo>
                <a:cubicBezTo>
                  <a:pt x="7371" y="7769"/>
                  <a:pt x="7437" y="7141"/>
                  <a:pt x="7172" y="6662"/>
                </a:cubicBezTo>
                <a:lnTo>
                  <a:pt x="5586" y="4331"/>
                </a:lnTo>
                <a:lnTo>
                  <a:pt x="7916" y="2745"/>
                </a:lnTo>
                <a:cubicBezTo>
                  <a:pt x="8329" y="2464"/>
                  <a:pt x="8478" y="1853"/>
                  <a:pt x="8131" y="1439"/>
                </a:cubicBezTo>
                <a:cubicBezTo>
                  <a:pt x="7959" y="1135"/>
                  <a:pt x="7662" y="993"/>
                  <a:pt x="7363" y="993"/>
                </a:cubicBezTo>
                <a:cubicBezTo>
                  <a:pt x="7175" y="993"/>
                  <a:pt x="6985" y="1050"/>
                  <a:pt x="6825" y="1158"/>
                </a:cubicBezTo>
                <a:lnTo>
                  <a:pt x="4479" y="2745"/>
                </a:lnTo>
                <a:lnTo>
                  <a:pt x="2892" y="398"/>
                </a:lnTo>
                <a:cubicBezTo>
                  <a:pt x="2682" y="148"/>
                  <a:pt x="2375" y="1"/>
                  <a:pt x="2073"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3"/>
          <p:cNvSpPr/>
          <p:nvPr/>
        </p:nvSpPr>
        <p:spPr>
          <a:xfrm rot="10800000">
            <a:off x="6458738" y="1718569"/>
            <a:ext cx="796021" cy="651635"/>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3"/>
          <p:cNvSpPr/>
          <p:nvPr/>
        </p:nvSpPr>
        <p:spPr>
          <a:xfrm rot="10800000">
            <a:off x="6739322" y="1974210"/>
            <a:ext cx="498900" cy="498841"/>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3"/>
          <p:cNvSpPr/>
          <p:nvPr/>
        </p:nvSpPr>
        <p:spPr>
          <a:xfrm rot="10800000">
            <a:off x="6776002" y="4010394"/>
            <a:ext cx="425568" cy="425568"/>
          </a:xfrm>
          <a:custGeom>
            <a:avLst/>
            <a:gdLst/>
            <a:ahLst/>
            <a:cxnLst/>
            <a:rect l="l" t="t" r="r" b="b"/>
            <a:pathLst>
              <a:path w="7289" h="7289" extrusionOk="0">
                <a:moveTo>
                  <a:pt x="3652" y="1"/>
                </a:moveTo>
                <a:cubicBezTo>
                  <a:pt x="1653" y="1"/>
                  <a:pt x="0" y="1653"/>
                  <a:pt x="0" y="3636"/>
                </a:cubicBezTo>
                <a:cubicBezTo>
                  <a:pt x="0" y="5636"/>
                  <a:pt x="1653" y="7288"/>
                  <a:pt x="3652" y="7288"/>
                </a:cubicBezTo>
                <a:cubicBezTo>
                  <a:pt x="5636" y="7288"/>
                  <a:pt x="7288" y="5636"/>
                  <a:pt x="7288" y="3636"/>
                </a:cubicBezTo>
                <a:cubicBezTo>
                  <a:pt x="7288" y="1653"/>
                  <a:pt x="5636" y="1"/>
                  <a:pt x="3652" y="1"/>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336"/>
        <p:cNvGrpSpPr/>
        <p:nvPr/>
      </p:nvGrpSpPr>
      <p:grpSpPr>
        <a:xfrm>
          <a:off x="0" y="0"/>
          <a:ext cx="0" cy="0"/>
          <a:chOff x="0" y="0"/>
          <a:chExt cx="0" cy="0"/>
        </a:xfrm>
      </p:grpSpPr>
      <p:sp>
        <p:nvSpPr>
          <p:cNvPr id="1337" name="Google Shape;1337;p77"/>
          <p:cNvSpPr txBox="1">
            <a:spLocks noGrp="1"/>
          </p:cNvSpPr>
          <p:nvPr>
            <p:ph type="title" idx="4294967295"/>
          </p:nvPr>
        </p:nvSpPr>
        <p:spPr>
          <a:xfrm>
            <a:off x="1048350" y="9544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1338" name="Google Shape;1338;p77"/>
          <p:cNvSpPr txBox="1">
            <a:spLocks noGrp="1"/>
          </p:cNvSpPr>
          <p:nvPr>
            <p:ph type="body" idx="4294967295"/>
          </p:nvPr>
        </p:nvSpPr>
        <p:spPr>
          <a:xfrm>
            <a:off x="1068100" y="1457875"/>
            <a:ext cx="7047300" cy="4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435D74"/>
              </a:solidFill>
              <a:latin typeface="Arial"/>
              <a:ea typeface="Arial"/>
              <a:cs typeface="Arial"/>
              <a:sym typeface="Arial"/>
            </a:endParaRPr>
          </a:p>
        </p:txBody>
      </p:sp>
      <p:sp>
        <p:nvSpPr>
          <p:cNvPr id="1339" name="Google Shape;1339;p77"/>
          <p:cNvSpPr txBox="1">
            <a:spLocks noGrp="1"/>
          </p:cNvSpPr>
          <p:nvPr>
            <p:ph type="body" idx="4294967295"/>
          </p:nvPr>
        </p:nvSpPr>
        <p:spPr>
          <a:xfrm>
            <a:off x="1068100" y="1919049"/>
            <a:ext cx="7047300" cy="12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EFEFEF"/>
                </a:solidFill>
                <a:latin typeface="Arial"/>
                <a:ea typeface="Arial"/>
                <a:cs typeface="Arial"/>
                <a:sym typeface="Arial"/>
              </a:rPr>
              <a:t>Itim</a:t>
            </a:r>
            <a:endParaRPr b="1">
              <a:solidFill>
                <a:srgbClr val="EFEFEF"/>
              </a:solidFill>
              <a:latin typeface="Arial"/>
              <a:ea typeface="Arial"/>
              <a:cs typeface="Arial"/>
              <a:sym typeface="Arial"/>
            </a:endParaRPr>
          </a:p>
          <a:p>
            <a:pPr marL="0" lvl="0" indent="0" algn="ctr" rtl="0">
              <a:spcBef>
                <a:spcPts val="0"/>
              </a:spcBef>
              <a:spcAft>
                <a:spcPts val="0"/>
              </a:spcAft>
              <a:buNone/>
            </a:pPr>
            <a:r>
              <a:rPr lang="en">
                <a:solidFill>
                  <a:srgbClr val="FFFFFF"/>
                </a:solidFill>
                <a:latin typeface="Arial"/>
                <a:ea typeface="Arial"/>
                <a:cs typeface="Arial"/>
                <a:sym typeface="Arial"/>
              </a:rPr>
              <a:t>(</a:t>
            </a:r>
            <a:r>
              <a:rPr lang="en">
                <a:solidFill>
                  <a:schemeClr val="lt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https://fonts.google.com/specimen/Itim</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marL="0" lvl="0" indent="0" algn="ctr" rtl="0">
              <a:spcBef>
                <a:spcPts val="0"/>
              </a:spcBef>
              <a:spcAft>
                <a:spcPts val="0"/>
              </a:spcAft>
              <a:buNone/>
            </a:pPr>
            <a:endParaRPr sz="800">
              <a:solidFill>
                <a:srgbClr val="435D74"/>
              </a:solidFill>
              <a:latin typeface="Arial"/>
              <a:ea typeface="Arial"/>
              <a:cs typeface="Arial"/>
              <a:sym typeface="Arial"/>
            </a:endParaRPr>
          </a:p>
          <a:p>
            <a:pPr marL="0" lvl="0" indent="0" algn="ctr" rtl="0">
              <a:spcBef>
                <a:spcPts val="0"/>
              </a:spcBef>
              <a:spcAft>
                <a:spcPts val="0"/>
              </a:spcAft>
              <a:buNone/>
            </a:pPr>
            <a:r>
              <a:rPr lang="en" b="1">
                <a:solidFill>
                  <a:schemeClr val="lt1"/>
                </a:solidFill>
                <a:latin typeface="Arial"/>
                <a:ea typeface="Arial"/>
                <a:cs typeface="Arial"/>
                <a:sym typeface="Arial"/>
              </a:rPr>
              <a:t>Open Sans</a:t>
            </a:r>
            <a:endParaRPr b="1">
              <a:solidFill>
                <a:srgbClr val="FFFFFF"/>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a:t>
            </a:r>
            <a:r>
              <a:rPr lang="en">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https://fonts.google.com/specimen/Open+Sans</a:t>
            </a:r>
            <a:r>
              <a:rPr lang="en">
                <a:solidFill>
                  <a:schemeClr val="lt1"/>
                </a:solidFill>
                <a:latin typeface="Arial"/>
                <a:ea typeface="Arial"/>
                <a:cs typeface="Arial"/>
                <a:sym typeface="Arial"/>
              </a:rPr>
              <a:t>)</a:t>
            </a:r>
            <a:endParaRPr>
              <a:solidFill>
                <a:srgbClr val="FFFFFF"/>
              </a:solidFill>
              <a:latin typeface="Arial"/>
              <a:ea typeface="Arial"/>
              <a:cs typeface="Arial"/>
              <a:sym typeface="Arial"/>
            </a:endParaRPr>
          </a:p>
        </p:txBody>
      </p:sp>
      <p:grpSp>
        <p:nvGrpSpPr>
          <p:cNvPr id="1340" name="Google Shape;1340;p77"/>
          <p:cNvGrpSpPr/>
          <p:nvPr/>
        </p:nvGrpSpPr>
        <p:grpSpPr>
          <a:xfrm>
            <a:off x="2583563" y="3498875"/>
            <a:ext cx="3976875" cy="754200"/>
            <a:chOff x="2052655" y="3498875"/>
            <a:chExt cx="3976875" cy="754200"/>
          </a:xfrm>
        </p:grpSpPr>
        <p:sp>
          <p:nvSpPr>
            <p:cNvPr id="1341" name="Google Shape;1341;p77"/>
            <p:cNvSpPr/>
            <p:nvPr/>
          </p:nvSpPr>
          <p:spPr>
            <a:xfrm>
              <a:off x="3114480" y="3498875"/>
              <a:ext cx="791400" cy="754200"/>
            </a:xfrm>
            <a:prstGeom prst="roundRect">
              <a:avLst>
                <a:gd name="adj" fmla="val 16667"/>
              </a:avLst>
            </a:prstGeom>
            <a:solidFill>
              <a:srgbClr val="FFBFB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7"/>
            <p:cNvSpPr/>
            <p:nvPr/>
          </p:nvSpPr>
          <p:spPr>
            <a:xfrm>
              <a:off x="4176300" y="3498875"/>
              <a:ext cx="791400" cy="754200"/>
            </a:xfrm>
            <a:prstGeom prst="roundRect">
              <a:avLst>
                <a:gd name="adj" fmla="val 16667"/>
              </a:avLst>
            </a:prstGeom>
            <a:solidFill>
              <a:srgbClr val="4AD2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7"/>
            <p:cNvSpPr/>
            <p:nvPr/>
          </p:nvSpPr>
          <p:spPr>
            <a:xfrm>
              <a:off x="5238120" y="3498875"/>
              <a:ext cx="791400" cy="754200"/>
            </a:xfrm>
            <a:prstGeom prst="roundRect">
              <a:avLst>
                <a:gd name="adj" fmla="val 16667"/>
              </a:avLst>
            </a:prstGeom>
            <a:solidFill>
              <a:srgbClr val="F18AE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7"/>
            <p:cNvSpPr/>
            <p:nvPr/>
          </p:nvSpPr>
          <p:spPr>
            <a:xfrm>
              <a:off x="2052655" y="3498875"/>
              <a:ext cx="791400" cy="754200"/>
            </a:xfrm>
            <a:prstGeom prst="roundRect">
              <a:avLst>
                <a:gd name="adj" fmla="val 16667"/>
              </a:avLst>
            </a:prstGeom>
            <a:solidFill>
              <a:srgbClr val="FBE99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7"/>
            <p:cNvSpPr txBox="1"/>
            <p:nvPr/>
          </p:nvSpPr>
          <p:spPr>
            <a:xfrm>
              <a:off x="311448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#ffbfbd</a:t>
              </a:r>
              <a:endParaRPr sz="1000">
                <a:solidFill>
                  <a:srgbClr val="FFFFFF"/>
                </a:solidFill>
              </a:endParaRPr>
            </a:p>
          </p:txBody>
        </p:sp>
        <p:sp>
          <p:nvSpPr>
            <p:cNvPr id="1346" name="Google Shape;1346;p77"/>
            <p:cNvSpPr txBox="1"/>
            <p:nvPr/>
          </p:nvSpPr>
          <p:spPr>
            <a:xfrm>
              <a:off x="417630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#4ad2cd</a:t>
              </a:r>
              <a:endParaRPr sz="1000">
                <a:solidFill>
                  <a:srgbClr val="FFFFFF"/>
                </a:solidFill>
              </a:endParaRPr>
            </a:p>
          </p:txBody>
        </p:sp>
        <p:sp>
          <p:nvSpPr>
            <p:cNvPr id="1347" name="Google Shape;1347;p77"/>
            <p:cNvSpPr txBox="1"/>
            <p:nvPr/>
          </p:nvSpPr>
          <p:spPr>
            <a:xfrm>
              <a:off x="523813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#f18ae8</a:t>
              </a:r>
              <a:endParaRPr sz="1000">
                <a:solidFill>
                  <a:srgbClr val="FFFFFF"/>
                </a:solidFill>
              </a:endParaRPr>
            </a:p>
          </p:txBody>
        </p:sp>
        <p:sp>
          <p:nvSpPr>
            <p:cNvPr id="1348" name="Google Shape;1348;p77"/>
            <p:cNvSpPr txBox="1"/>
            <p:nvPr/>
          </p:nvSpPr>
          <p:spPr>
            <a:xfrm>
              <a:off x="205265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#fbe994</a:t>
              </a:r>
              <a:endParaRPr sz="1000">
                <a:solidFill>
                  <a:srgbClr val="FFFFFF"/>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368"/>
        <p:cNvGrpSpPr/>
        <p:nvPr/>
      </p:nvGrpSpPr>
      <p:grpSpPr>
        <a:xfrm>
          <a:off x="0" y="0"/>
          <a:ext cx="0" cy="0"/>
          <a:chOff x="0" y="0"/>
          <a:chExt cx="0" cy="0"/>
        </a:xfrm>
      </p:grpSpPr>
      <p:sp>
        <p:nvSpPr>
          <p:cNvPr id="1369" name="Google Shape;1369;p79"/>
          <p:cNvSpPr txBox="1"/>
          <p:nvPr/>
        </p:nvSpPr>
        <p:spPr>
          <a:xfrm>
            <a:off x="1068100" y="1534076"/>
            <a:ext cx="7047300" cy="482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dirty="0">
                <a:solidFill>
                  <a:srgbClr val="FFFFFF"/>
                </a:solidFill>
              </a:rPr>
              <a:t>You can easily</a:t>
            </a:r>
            <a:r>
              <a:rPr lang="en" sz="1100" dirty="0">
                <a:solidFill>
                  <a:srgbClr val="435D74"/>
                </a:solidFill>
              </a:rPr>
              <a:t> </a:t>
            </a:r>
            <a:r>
              <a:rPr lang="en" sz="1100" dirty="0">
                <a:solidFill>
                  <a:srgbClr val="869FB2"/>
                </a:solidFill>
              </a:rPr>
              <a:t>resize</a:t>
            </a:r>
            <a:r>
              <a:rPr lang="en" sz="1100" dirty="0">
                <a:solidFill>
                  <a:srgbClr val="435D74"/>
                </a:solidFill>
              </a:rPr>
              <a:t> </a:t>
            </a:r>
            <a:r>
              <a:rPr lang="en" sz="1100" dirty="0">
                <a:solidFill>
                  <a:srgbClr val="FFFFFF"/>
                </a:solidFill>
              </a:rPr>
              <a:t>these resources without losing quality. To</a:t>
            </a:r>
            <a:r>
              <a:rPr lang="en" sz="1100" dirty="0">
                <a:solidFill>
                  <a:srgbClr val="435D74"/>
                </a:solidFill>
              </a:rPr>
              <a:t> </a:t>
            </a:r>
            <a:r>
              <a:rPr lang="en" sz="1100" dirty="0">
                <a:solidFill>
                  <a:srgbClr val="869FB2"/>
                </a:solidFill>
              </a:rPr>
              <a:t>change the color</a:t>
            </a:r>
            <a:r>
              <a:rPr lang="en" sz="1100" dirty="0">
                <a:solidFill>
                  <a:srgbClr val="FFFFFF"/>
                </a:solidFill>
              </a:rPr>
              <a:t>, just ungroup the resource and click on the object you want to change. Then, click on the paint bucket and select the color you want. Group the resource again when you’re done. You can also look for more </a:t>
            </a:r>
            <a:r>
              <a:rPr lang="en" sz="1100" dirty="0">
                <a:solidFill>
                  <a:srgbClr val="869FB2"/>
                </a:solidFill>
                <a:uFill>
                  <a:noFill/>
                </a:uFill>
              </a:rPr>
              <a:t>infographics</a:t>
            </a:r>
            <a:r>
              <a:rPr lang="en" sz="1100" dirty="0">
                <a:solidFill>
                  <a:srgbClr val="FFFFFF"/>
                </a:solidFill>
              </a:rPr>
              <a:t> on Slidesgo.</a:t>
            </a:r>
            <a:endParaRPr sz="1100" dirty="0">
              <a:solidFill>
                <a:srgbClr val="FFFFFF"/>
              </a:solidFill>
            </a:endParaRPr>
          </a:p>
        </p:txBody>
      </p:sp>
      <p:grpSp>
        <p:nvGrpSpPr>
          <p:cNvPr id="1370" name="Google Shape;1370;p79"/>
          <p:cNvGrpSpPr/>
          <p:nvPr/>
        </p:nvGrpSpPr>
        <p:grpSpPr>
          <a:xfrm>
            <a:off x="5156078" y="3085736"/>
            <a:ext cx="474294" cy="551291"/>
            <a:chOff x="4727025" y="1332775"/>
            <a:chExt cx="59900" cy="69625"/>
          </a:xfrm>
        </p:grpSpPr>
        <p:sp>
          <p:nvSpPr>
            <p:cNvPr id="1371" name="Google Shape;1371;p79"/>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79"/>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79"/>
          <p:cNvGrpSpPr/>
          <p:nvPr/>
        </p:nvGrpSpPr>
        <p:grpSpPr>
          <a:xfrm>
            <a:off x="5769734" y="2314340"/>
            <a:ext cx="555653" cy="557031"/>
            <a:chOff x="4820425" y="1329900"/>
            <a:chExt cx="70175" cy="70350"/>
          </a:xfrm>
        </p:grpSpPr>
        <p:sp>
          <p:nvSpPr>
            <p:cNvPr id="1374" name="Google Shape;1374;p79"/>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79"/>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79"/>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9"/>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79"/>
          <p:cNvGrpSpPr/>
          <p:nvPr/>
        </p:nvGrpSpPr>
        <p:grpSpPr>
          <a:xfrm>
            <a:off x="6396103" y="2318845"/>
            <a:ext cx="582574" cy="533871"/>
            <a:chOff x="4903200" y="1331525"/>
            <a:chExt cx="73575" cy="67425"/>
          </a:xfrm>
        </p:grpSpPr>
        <p:sp>
          <p:nvSpPr>
            <p:cNvPr id="1379" name="Google Shape;1379;p79"/>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79"/>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79"/>
          <p:cNvGrpSpPr/>
          <p:nvPr/>
        </p:nvGrpSpPr>
        <p:grpSpPr>
          <a:xfrm>
            <a:off x="5755581" y="3078709"/>
            <a:ext cx="583960" cy="565345"/>
            <a:chOff x="4815575" y="1416800"/>
            <a:chExt cx="73750" cy="71400"/>
          </a:xfrm>
        </p:grpSpPr>
        <p:sp>
          <p:nvSpPr>
            <p:cNvPr id="1382" name="Google Shape;1382;p79"/>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9"/>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79"/>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79"/>
          <p:cNvGrpSpPr/>
          <p:nvPr/>
        </p:nvGrpSpPr>
        <p:grpSpPr>
          <a:xfrm>
            <a:off x="6390362" y="3108896"/>
            <a:ext cx="589898" cy="504970"/>
            <a:chOff x="4902475" y="1418875"/>
            <a:chExt cx="74500" cy="63775"/>
          </a:xfrm>
        </p:grpSpPr>
        <p:sp>
          <p:nvSpPr>
            <p:cNvPr id="1386" name="Google Shape;1386;p79"/>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79"/>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79"/>
          <p:cNvGrpSpPr/>
          <p:nvPr/>
        </p:nvGrpSpPr>
        <p:grpSpPr>
          <a:xfrm>
            <a:off x="5765577" y="3826000"/>
            <a:ext cx="563967" cy="567127"/>
            <a:chOff x="4818100" y="1507675"/>
            <a:chExt cx="71225" cy="71625"/>
          </a:xfrm>
        </p:grpSpPr>
        <p:sp>
          <p:nvSpPr>
            <p:cNvPr id="1389" name="Google Shape;1389;p79"/>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79"/>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9"/>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9"/>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79"/>
          <p:cNvGrpSpPr/>
          <p:nvPr/>
        </p:nvGrpSpPr>
        <p:grpSpPr>
          <a:xfrm>
            <a:off x="5079075" y="3829461"/>
            <a:ext cx="628301" cy="588505"/>
            <a:chOff x="4721450" y="1509475"/>
            <a:chExt cx="79350" cy="74325"/>
          </a:xfrm>
        </p:grpSpPr>
        <p:sp>
          <p:nvSpPr>
            <p:cNvPr id="1394" name="Google Shape;1394;p79"/>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79"/>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79"/>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79"/>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79"/>
          <p:cNvGrpSpPr/>
          <p:nvPr/>
        </p:nvGrpSpPr>
        <p:grpSpPr>
          <a:xfrm>
            <a:off x="6424608" y="3814027"/>
            <a:ext cx="557038" cy="562772"/>
            <a:chOff x="4906800" y="1507500"/>
            <a:chExt cx="70350" cy="71075"/>
          </a:xfrm>
        </p:grpSpPr>
        <p:sp>
          <p:nvSpPr>
            <p:cNvPr id="1399" name="Google Shape;1399;p79"/>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79"/>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79"/>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79"/>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79"/>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79"/>
          <p:cNvGrpSpPr/>
          <p:nvPr/>
        </p:nvGrpSpPr>
        <p:grpSpPr>
          <a:xfrm>
            <a:off x="4462216" y="2340963"/>
            <a:ext cx="517934" cy="517934"/>
            <a:chOff x="3736598" y="2170606"/>
            <a:chExt cx="404889" cy="404889"/>
          </a:xfrm>
        </p:grpSpPr>
        <p:sp>
          <p:nvSpPr>
            <p:cNvPr id="1405" name="Google Shape;1405;p79"/>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79"/>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79"/>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79"/>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79"/>
          <p:cNvGrpSpPr/>
          <p:nvPr/>
        </p:nvGrpSpPr>
        <p:grpSpPr>
          <a:xfrm>
            <a:off x="3729277" y="2341061"/>
            <a:ext cx="586986" cy="517740"/>
            <a:chOff x="3161917" y="2170682"/>
            <a:chExt cx="458870" cy="404737"/>
          </a:xfrm>
        </p:grpSpPr>
        <p:sp>
          <p:nvSpPr>
            <p:cNvPr id="1410" name="Google Shape;1410;p79"/>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79"/>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79"/>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79"/>
          <p:cNvGrpSpPr/>
          <p:nvPr/>
        </p:nvGrpSpPr>
        <p:grpSpPr>
          <a:xfrm>
            <a:off x="3752299" y="3102400"/>
            <a:ext cx="540943" cy="517963"/>
            <a:chOff x="3179914" y="2889488"/>
            <a:chExt cx="422876" cy="404911"/>
          </a:xfrm>
        </p:grpSpPr>
        <p:sp>
          <p:nvSpPr>
            <p:cNvPr id="1414" name="Google Shape;1414;p79"/>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79"/>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79"/>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79"/>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79"/>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79"/>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79"/>
          <p:cNvGrpSpPr/>
          <p:nvPr/>
        </p:nvGrpSpPr>
        <p:grpSpPr>
          <a:xfrm>
            <a:off x="4453093" y="3102358"/>
            <a:ext cx="536180" cy="518047"/>
            <a:chOff x="3729467" y="2889422"/>
            <a:chExt cx="419153" cy="404977"/>
          </a:xfrm>
        </p:grpSpPr>
        <p:sp>
          <p:nvSpPr>
            <p:cNvPr id="1421" name="Google Shape;1421;p79"/>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79"/>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79"/>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79"/>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79"/>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79"/>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79"/>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79"/>
          <p:cNvGrpSpPr/>
          <p:nvPr/>
        </p:nvGrpSpPr>
        <p:grpSpPr>
          <a:xfrm>
            <a:off x="1990126" y="3445787"/>
            <a:ext cx="965351" cy="134611"/>
            <a:chOff x="4411970" y="2962952"/>
            <a:chExt cx="706544" cy="104212"/>
          </a:xfrm>
        </p:grpSpPr>
        <p:sp>
          <p:nvSpPr>
            <p:cNvPr id="1429" name="Google Shape;1429;p79"/>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79"/>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79"/>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79"/>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79"/>
          <p:cNvGrpSpPr/>
          <p:nvPr/>
        </p:nvGrpSpPr>
        <p:grpSpPr>
          <a:xfrm>
            <a:off x="1990126" y="3041077"/>
            <a:ext cx="960158" cy="289172"/>
            <a:chOff x="4411970" y="2726085"/>
            <a:chExt cx="643107" cy="193659"/>
          </a:xfrm>
        </p:grpSpPr>
        <p:sp>
          <p:nvSpPr>
            <p:cNvPr id="1434" name="Google Shape;1434;p79"/>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79"/>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79"/>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79"/>
          <p:cNvGrpSpPr/>
          <p:nvPr/>
        </p:nvGrpSpPr>
        <p:grpSpPr>
          <a:xfrm>
            <a:off x="998624" y="3295400"/>
            <a:ext cx="811503" cy="252584"/>
            <a:chOff x="4411970" y="4340222"/>
            <a:chExt cx="779467" cy="242683"/>
          </a:xfrm>
        </p:grpSpPr>
        <p:sp>
          <p:nvSpPr>
            <p:cNvPr id="1438" name="Google Shape;1438;p79"/>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79"/>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79"/>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79"/>
          <p:cNvGrpSpPr/>
          <p:nvPr/>
        </p:nvGrpSpPr>
        <p:grpSpPr>
          <a:xfrm>
            <a:off x="1990126" y="2709308"/>
            <a:ext cx="965160" cy="216230"/>
            <a:chOff x="4411970" y="2468674"/>
            <a:chExt cx="747317" cy="167425"/>
          </a:xfrm>
        </p:grpSpPr>
        <p:sp>
          <p:nvSpPr>
            <p:cNvPr id="1442" name="Google Shape;1442;p79"/>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79"/>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4" name="Google Shape;1444;p79"/>
          <p:cNvSpPr/>
          <p:nvPr/>
        </p:nvSpPr>
        <p:spPr>
          <a:xfrm>
            <a:off x="996874"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5" name="Google Shape;1445;p79"/>
          <p:cNvGrpSpPr/>
          <p:nvPr/>
        </p:nvGrpSpPr>
        <p:grpSpPr>
          <a:xfrm>
            <a:off x="997692" y="2334687"/>
            <a:ext cx="1959041" cy="208784"/>
            <a:chOff x="6336019" y="3733725"/>
            <a:chExt cx="2566206" cy="351310"/>
          </a:xfrm>
        </p:grpSpPr>
        <p:sp>
          <p:nvSpPr>
            <p:cNvPr id="1446" name="Google Shape;1446;p79"/>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79"/>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79"/>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79"/>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79"/>
          <p:cNvGrpSpPr/>
          <p:nvPr/>
        </p:nvGrpSpPr>
        <p:grpSpPr>
          <a:xfrm>
            <a:off x="1990126" y="3950602"/>
            <a:ext cx="946551" cy="153200"/>
            <a:chOff x="4404545" y="3301592"/>
            <a:chExt cx="782403" cy="129272"/>
          </a:xfrm>
        </p:grpSpPr>
        <p:sp>
          <p:nvSpPr>
            <p:cNvPr id="1451" name="Google Shape;1451;p79"/>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79"/>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79"/>
          <p:cNvGrpSpPr/>
          <p:nvPr/>
        </p:nvGrpSpPr>
        <p:grpSpPr>
          <a:xfrm>
            <a:off x="1990126" y="3695937"/>
            <a:ext cx="962257" cy="139127"/>
            <a:chOff x="4411970" y="3131459"/>
            <a:chExt cx="710520" cy="117397"/>
          </a:xfrm>
        </p:grpSpPr>
        <p:sp>
          <p:nvSpPr>
            <p:cNvPr id="1454" name="Google Shape;1454;p79"/>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9"/>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79" descr="Timeline background shape"/>
          <p:cNvSpPr/>
          <p:nvPr/>
        </p:nvSpPr>
        <p:spPr>
          <a:xfrm>
            <a:off x="1990126" y="4219341"/>
            <a:ext cx="960300" cy="153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 name="Google Shape;1457;p79"/>
          <p:cNvGrpSpPr/>
          <p:nvPr/>
        </p:nvGrpSpPr>
        <p:grpSpPr>
          <a:xfrm>
            <a:off x="990271" y="3621603"/>
            <a:ext cx="823838" cy="458988"/>
            <a:chOff x="4411970" y="1801825"/>
            <a:chExt cx="734586" cy="409262"/>
          </a:xfrm>
        </p:grpSpPr>
        <p:sp>
          <p:nvSpPr>
            <p:cNvPr id="1458" name="Google Shape;1458;p79"/>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79"/>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79"/>
          <p:cNvGrpSpPr/>
          <p:nvPr/>
        </p:nvGrpSpPr>
        <p:grpSpPr>
          <a:xfrm>
            <a:off x="3095243" y="2339173"/>
            <a:ext cx="521514" cy="521514"/>
            <a:chOff x="5681300" y="2527788"/>
            <a:chExt cx="805800" cy="805800"/>
          </a:xfrm>
        </p:grpSpPr>
        <p:sp>
          <p:nvSpPr>
            <p:cNvPr id="1461" name="Google Shape;1461;p79"/>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79"/>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79"/>
          <p:cNvGrpSpPr/>
          <p:nvPr/>
        </p:nvGrpSpPr>
        <p:grpSpPr>
          <a:xfrm>
            <a:off x="3089483" y="3094865"/>
            <a:ext cx="533033" cy="533033"/>
            <a:chOff x="4049800" y="640400"/>
            <a:chExt cx="858900" cy="858900"/>
          </a:xfrm>
        </p:grpSpPr>
        <p:sp>
          <p:nvSpPr>
            <p:cNvPr id="1464" name="Google Shape;1464;p79"/>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9"/>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79"/>
          <p:cNvGrpSpPr/>
          <p:nvPr/>
        </p:nvGrpSpPr>
        <p:grpSpPr>
          <a:xfrm>
            <a:off x="3014966" y="3772543"/>
            <a:ext cx="682068" cy="682068"/>
            <a:chOff x="5080188" y="927900"/>
            <a:chExt cx="961200" cy="961200"/>
          </a:xfrm>
        </p:grpSpPr>
        <p:sp>
          <p:nvSpPr>
            <p:cNvPr id="1467" name="Google Shape;1467;p79"/>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79"/>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79"/>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79"/>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79"/>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79"/>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79"/>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79"/>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79"/>
          <p:cNvGrpSpPr/>
          <p:nvPr/>
        </p:nvGrpSpPr>
        <p:grpSpPr>
          <a:xfrm>
            <a:off x="4478465" y="3869234"/>
            <a:ext cx="505650" cy="504006"/>
            <a:chOff x="6039282" y="1042577"/>
            <a:chExt cx="734315" cy="731929"/>
          </a:xfrm>
        </p:grpSpPr>
        <p:sp>
          <p:nvSpPr>
            <p:cNvPr id="1476" name="Google Shape;1476;p79"/>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79"/>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79"/>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79"/>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79"/>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79"/>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79"/>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79"/>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79"/>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79"/>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79"/>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79"/>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79"/>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79"/>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79"/>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79"/>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79"/>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79"/>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79"/>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79"/>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79"/>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79"/>
          <p:cNvGrpSpPr/>
          <p:nvPr/>
        </p:nvGrpSpPr>
        <p:grpSpPr>
          <a:xfrm>
            <a:off x="5091067" y="2298862"/>
            <a:ext cx="567744" cy="602136"/>
            <a:chOff x="1825800" y="1651625"/>
            <a:chExt cx="539989" cy="571775"/>
          </a:xfrm>
        </p:grpSpPr>
        <p:sp>
          <p:nvSpPr>
            <p:cNvPr id="1498" name="Google Shape;1498;p79"/>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9"/>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79"/>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79"/>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79"/>
          <p:cNvGrpSpPr/>
          <p:nvPr/>
        </p:nvGrpSpPr>
        <p:grpSpPr>
          <a:xfrm>
            <a:off x="3765995" y="3855579"/>
            <a:ext cx="508123" cy="507955"/>
            <a:chOff x="1897577" y="2802432"/>
            <a:chExt cx="492176" cy="492014"/>
          </a:xfrm>
        </p:grpSpPr>
        <p:sp>
          <p:nvSpPr>
            <p:cNvPr id="1503" name="Google Shape;1503;p79"/>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9"/>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9"/>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79"/>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79"/>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79"/>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79"/>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79"/>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79"/>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79"/>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79"/>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79"/>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79"/>
          <p:cNvGrpSpPr/>
          <p:nvPr/>
        </p:nvGrpSpPr>
        <p:grpSpPr>
          <a:xfrm>
            <a:off x="997525" y="4169123"/>
            <a:ext cx="809227" cy="200842"/>
            <a:chOff x="2013045" y="4813233"/>
            <a:chExt cx="921986" cy="228854"/>
          </a:xfrm>
        </p:grpSpPr>
        <p:sp>
          <p:nvSpPr>
            <p:cNvPr id="1516" name="Google Shape;1516;p79"/>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79"/>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79"/>
          <p:cNvGrpSpPr/>
          <p:nvPr/>
        </p:nvGrpSpPr>
        <p:grpSpPr>
          <a:xfrm>
            <a:off x="1005985" y="2656004"/>
            <a:ext cx="792421" cy="269941"/>
            <a:chOff x="1046767" y="4756633"/>
            <a:chExt cx="859646" cy="292841"/>
          </a:xfrm>
        </p:grpSpPr>
        <p:sp>
          <p:nvSpPr>
            <p:cNvPr id="1519" name="Google Shape;1519;p79"/>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9"/>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9"/>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79"/>
          <p:cNvSpPr/>
          <p:nvPr/>
        </p:nvSpPr>
        <p:spPr>
          <a:xfrm>
            <a:off x="7439738"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79"/>
          <p:cNvSpPr/>
          <p:nvPr/>
        </p:nvSpPr>
        <p:spPr>
          <a:xfrm>
            <a:off x="7139193"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9"/>
          <p:cNvSpPr/>
          <p:nvPr/>
        </p:nvSpPr>
        <p:spPr>
          <a:xfrm>
            <a:off x="7761482"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9"/>
          <p:cNvSpPr/>
          <p:nvPr/>
        </p:nvSpPr>
        <p:spPr>
          <a:xfrm>
            <a:off x="8056187"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6" name="Google Shape;1526;p79"/>
          <p:cNvGrpSpPr/>
          <p:nvPr/>
        </p:nvGrpSpPr>
        <p:grpSpPr>
          <a:xfrm>
            <a:off x="7141841" y="2550562"/>
            <a:ext cx="166473" cy="141497"/>
            <a:chOff x="4660325" y="1866850"/>
            <a:chExt cx="68350" cy="58100"/>
          </a:xfrm>
        </p:grpSpPr>
        <p:sp>
          <p:nvSpPr>
            <p:cNvPr id="1527" name="Google Shape;1527;p79"/>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9"/>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79"/>
          <p:cNvGrpSpPr/>
          <p:nvPr/>
        </p:nvGrpSpPr>
        <p:grpSpPr>
          <a:xfrm>
            <a:off x="7451186" y="2576286"/>
            <a:ext cx="162515" cy="90049"/>
            <a:chOff x="4791775" y="1877500"/>
            <a:chExt cx="66725" cy="36975"/>
          </a:xfrm>
        </p:grpSpPr>
        <p:sp>
          <p:nvSpPr>
            <p:cNvPr id="1530" name="Google Shape;1530;p79"/>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9"/>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79"/>
          <p:cNvGrpSpPr/>
          <p:nvPr/>
        </p:nvGrpSpPr>
        <p:grpSpPr>
          <a:xfrm>
            <a:off x="7772899" y="2576286"/>
            <a:ext cx="144979" cy="90049"/>
            <a:chOff x="4923925" y="1877500"/>
            <a:chExt cx="59525" cy="36975"/>
          </a:xfrm>
        </p:grpSpPr>
        <p:sp>
          <p:nvSpPr>
            <p:cNvPr id="1533" name="Google Shape;1533;p79"/>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9"/>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79"/>
          <p:cNvGrpSpPr/>
          <p:nvPr/>
        </p:nvGrpSpPr>
        <p:grpSpPr>
          <a:xfrm>
            <a:off x="8067390" y="2558477"/>
            <a:ext cx="141447" cy="125667"/>
            <a:chOff x="5058450" y="1870100"/>
            <a:chExt cx="58075" cy="51600"/>
          </a:xfrm>
        </p:grpSpPr>
        <p:sp>
          <p:nvSpPr>
            <p:cNvPr id="1536" name="Google Shape;1536;p79"/>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79"/>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79"/>
          <p:cNvGrpSpPr/>
          <p:nvPr/>
        </p:nvGrpSpPr>
        <p:grpSpPr>
          <a:xfrm>
            <a:off x="7481905" y="2980885"/>
            <a:ext cx="101077" cy="107645"/>
            <a:chOff x="4811425" y="2065025"/>
            <a:chExt cx="41500" cy="44200"/>
          </a:xfrm>
        </p:grpSpPr>
        <p:sp>
          <p:nvSpPr>
            <p:cNvPr id="1539" name="Google Shape;1539;p79"/>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9"/>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79"/>
          <p:cNvGrpSpPr/>
          <p:nvPr/>
        </p:nvGrpSpPr>
        <p:grpSpPr>
          <a:xfrm>
            <a:off x="7774342" y="2981098"/>
            <a:ext cx="120867" cy="107218"/>
            <a:chOff x="4929875" y="2065025"/>
            <a:chExt cx="49625" cy="44025"/>
          </a:xfrm>
        </p:grpSpPr>
        <p:sp>
          <p:nvSpPr>
            <p:cNvPr id="1542" name="Google Shape;1542;p79"/>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9"/>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79"/>
          <p:cNvGrpSpPr/>
          <p:nvPr/>
        </p:nvGrpSpPr>
        <p:grpSpPr>
          <a:xfrm>
            <a:off x="8103011" y="2984112"/>
            <a:ext cx="70206" cy="101191"/>
            <a:chOff x="5083925" y="2066350"/>
            <a:chExt cx="28825" cy="41550"/>
          </a:xfrm>
        </p:grpSpPr>
        <p:sp>
          <p:nvSpPr>
            <p:cNvPr id="1545" name="Google Shape;1545;p79"/>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9"/>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79"/>
          <p:cNvGrpSpPr/>
          <p:nvPr/>
        </p:nvGrpSpPr>
        <p:grpSpPr>
          <a:xfrm>
            <a:off x="7134565" y="2999759"/>
            <a:ext cx="181026" cy="69896"/>
            <a:chOff x="4659775" y="2072775"/>
            <a:chExt cx="74325" cy="28700"/>
          </a:xfrm>
        </p:grpSpPr>
        <p:sp>
          <p:nvSpPr>
            <p:cNvPr id="1548" name="Google Shape;1548;p79"/>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9"/>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9"/>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79"/>
          <p:cNvGrpSpPr/>
          <p:nvPr/>
        </p:nvGrpSpPr>
        <p:grpSpPr>
          <a:xfrm>
            <a:off x="8054421" y="2790324"/>
            <a:ext cx="167387" cy="89197"/>
            <a:chOff x="4662475" y="1976500"/>
            <a:chExt cx="68725" cy="36625"/>
          </a:xfrm>
        </p:grpSpPr>
        <p:sp>
          <p:nvSpPr>
            <p:cNvPr id="1552" name="Google Shape;1552;p79"/>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9"/>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9"/>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79"/>
          <p:cNvGrpSpPr/>
          <p:nvPr/>
        </p:nvGrpSpPr>
        <p:grpSpPr>
          <a:xfrm>
            <a:off x="7751326" y="2793764"/>
            <a:ext cx="166899" cy="82317"/>
            <a:chOff x="4920150" y="1977875"/>
            <a:chExt cx="68525" cy="33800"/>
          </a:xfrm>
        </p:grpSpPr>
        <p:sp>
          <p:nvSpPr>
            <p:cNvPr id="1556" name="Google Shape;1556;p79"/>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9"/>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9"/>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79"/>
          <p:cNvGrpSpPr/>
          <p:nvPr/>
        </p:nvGrpSpPr>
        <p:grpSpPr>
          <a:xfrm>
            <a:off x="7162483" y="3197682"/>
            <a:ext cx="125190" cy="127859"/>
            <a:chOff x="4676550" y="2160575"/>
            <a:chExt cx="51400" cy="52500"/>
          </a:xfrm>
        </p:grpSpPr>
        <p:sp>
          <p:nvSpPr>
            <p:cNvPr id="1560" name="Google Shape;1560;p79"/>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9"/>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9"/>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79"/>
          <p:cNvGrpSpPr/>
          <p:nvPr/>
        </p:nvGrpSpPr>
        <p:grpSpPr>
          <a:xfrm>
            <a:off x="7459741" y="3204714"/>
            <a:ext cx="145405" cy="113794"/>
            <a:chOff x="4768325" y="2163475"/>
            <a:chExt cx="59700" cy="46725"/>
          </a:xfrm>
        </p:grpSpPr>
        <p:sp>
          <p:nvSpPr>
            <p:cNvPr id="1564" name="Google Shape;1564;p79"/>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79"/>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6" name="Google Shape;1566;p79"/>
          <p:cNvSpPr/>
          <p:nvPr/>
        </p:nvSpPr>
        <p:spPr>
          <a:xfrm>
            <a:off x="7791696"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9"/>
          <p:cNvSpPr/>
          <p:nvPr/>
        </p:nvSpPr>
        <p:spPr>
          <a:xfrm>
            <a:off x="8064072"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9"/>
          <p:cNvSpPr/>
          <p:nvPr/>
        </p:nvSpPr>
        <p:spPr>
          <a:xfrm>
            <a:off x="7165528"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9"/>
          <p:cNvSpPr/>
          <p:nvPr/>
        </p:nvSpPr>
        <p:spPr>
          <a:xfrm>
            <a:off x="7133499"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9"/>
          <p:cNvSpPr/>
          <p:nvPr/>
        </p:nvSpPr>
        <p:spPr>
          <a:xfrm>
            <a:off x="7150823"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9"/>
          <p:cNvSpPr/>
          <p:nvPr/>
        </p:nvSpPr>
        <p:spPr>
          <a:xfrm>
            <a:off x="7784572"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2" name="Google Shape;1572;p79"/>
          <p:cNvGrpSpPr/>
          <p:nvPr/>
        </p:nvGrpSpPr>
        <p:grpSpPr>
          <a:xfrm>
            <a:off x="7476059" y="3459808"/>
            <a:ext cx="112768" cy="106853"/>
            <a:chOff x="4768575" y="2253950"/>
            <a:chExt cx="46300" cy="43875"/>
          </a:xfrm>
        </p:grpSpPr>
        <p:sp>
          <p:nvSpPr>
            <p:cNvPr id="1573" name="Google Shape;1573;p79"/>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9"/>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79"/>
          <p:cNvGrpSpPr/>
          <p:nvPr/>
        </p:nvGrpSpPr>
        <p:grpSpPr>
          <a:xfrm>
            <a:off x="7775682" y="3948834"/>
            <a:ext cx="118187" cy="146246"/>
            <a:chOff x="4960900" y="2433225"/>
            <a:chExt cx="48525" cy="60050"/>
          </a:xfrm>
        </p:grpSpPr>
        <p:sp>
          <p:nvSpPr>
            <p:cNvPr id="1576" name="Google Shape;1576;p79"/>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79"/>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79"/>
          <p:cNvGrpSpPr/>
          <p:nvPr/>
        </p:nvGrpSpPr>
        <p:grpSpPr>
          <a:xfrm>
            <a:off x="7464247" y="4212895"/>
            <a:ext cx="136394" cy="143810"/>
            <a:chOff x="4854075" y="2527625"/>
            <a:chExt cx="56000" cy="59050"/>
          </a:xfrm>
        </p:grpSpPr>
        <p:sp>
          <p:nvSpPr>
            <p:cNvPr id="1579" name="Google Shape;1579;p79"/>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79"/>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79"/>
          <p:cNvSpPr/>
          <p:nvPr/>
        </p:nvSpPr>
        <p:spPr>
          <a:xfrm>
            <a:off x="7479500"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79"/>
          <p:cNvSpPr/>
          <p:nvPr/>
        </p:nvSpPr>
        <p:spPr>
          <a:xfrm>
            <a:off x="8058166"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79"/>
          <p:cNvSpPr/>
          <p:nvPr/>
        </p:nvSpPr>
        <p:spPr>
          <a:xfrm>
            <a:off x="7157429"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79"/>
          <p:cNvGrpSpPr/>
          <p:nvPr/>
        </p:nvGrpSpPr>
        <p:grpSpPr>
          <a:xfrm>
            <a:off x="8088458" y="3676639"/>
            <a:ext cx="99312" cy="160797"/>
            <a:chOff x="5059700" y="2334775"/>
            <a:chExt cx="40775" cy="66025"/>
          </a:xfrm>
        </p:grpSpPr>
        <p:sp>
          <p:nvSpPr>
            <p:cNvPr id="1585" name="Google Shape;1585;p79"/>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9"/>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79"/>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79"/>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9"/>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9"/>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9"/>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9"/>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9"/>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79"/>
          <p:cNvGrpSpPr/>
          <p:nvPr/>
        </p:nvGrpSpPr>
        <p:grpSpPr>
          <a:xfrm>
            <a:off x="8045622" y="3941771"/>
            <a:ext cx="184984" cy="160371"/>
            <a:chOff x="5037700" y="2430325"/>
            <a:chExt cx="75950" cy="65850"/>
          </a:xfrm>
        </p:grpSpPr>
        <p:sp>
          <p:nvSpPr>
            <p:cNvPr id="1595" name="Google Shape;1595;p79"/>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9"/>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79"/>
          <p:cNvGrpSpPr/>
          <p:nvPr/>
        </p:nvGrpSpPr>
        <p:grpSpPr>
          <a:xfrm>
            <a:off x="7465128" y="3708223"/>
            <a:ext cx="173014" cy="97629"/>
            <a:chOff x="4756975" y="2341800"/>
            <a:chExt cx="91975" cy="51925"/>
          </a:xfrm>
        </p:grpSpPr>
        <p:sp>
          <p:nvSpPr>
            <p:cNvPr id="1598" name="Google Shape;1598;p79"/>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9"/>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9"/>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9"/>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9"/>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79"/>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9"/>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9"/>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9"/>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9"/>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79"/>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9"/>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9"/>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9"/>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9"/>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9"/>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9"/>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9"/>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9"/>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9"/>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79"/>
          <p:cNvGrpSpPr/>
          <p:nvPr/>
        </p:nvGrpSpPr>
        <p:grpSpPr>
          <a:xfrm>
            <a:off x="7732065" y="4196920"/>
            <a:ext cx="212497" cy="175761"/>
            <a:chOff x="4943575" y="2516350"/>
            <a:chExt cx="98675" cy="81700"/>
          </a:xfrm>
        </p:grpSpPr>
        <p:sp>
          <p:nvSpPr>
            <p:cNvPr id="1619" name="Google Shape;1619;p79"/>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9"/>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9"/>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9"/>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9"/>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9"/>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9"/>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9"/>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9"/>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9"/>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9"/>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9"/>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9"/>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9"/>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9"/>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9"/>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9"/>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9"/>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9"/>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9"/>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9"/>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9"/>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9"/>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9"/>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9"/>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9"/>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9"/>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9"/>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9"/>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9"/>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9"/>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9"/>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9"/>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9"/>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9"/>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9"/>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9"/>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9"/>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9"/>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9"/>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9"/>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9"/>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9"/>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9"/>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9"/>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9"/>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9"/>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9"/>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9"/>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9"/>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9"/>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9"/>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9"/>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9"/>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9"/>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9"/>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9"/>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9"/>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9"/>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9"/>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9"/>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9"/>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9"/>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9"/>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9"/>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9"/>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9"/>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9"/>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9"/>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9"/>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9"/>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9"/>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9"/>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9"/>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9"/>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9"/>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9"/>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9"/>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7" name="Google Shape;1697;p79"/>
          <p:cNvSpPr/>
          <p:nvPr/>
        </p:nvSpPr>
        <p:spPr>
          <a:xfrm>
            <a:off x="7747607"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9"/>
          <p:cNvSpPr/>
          <p:nvPr/>
        </p:nvSpPr>
        <p:spPr>
          <a:xfrm>
            <a:off x="8063864" y="34548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9"/>
          <p:cNvSpPr/>
          <p:nvPr/>
        </p:nvSpPr>
        <p:spPr>
          <a:xfrm>
            <a:off x="7165978"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9"/>
          <p:cNvSpPr/>
          <p:nvPr/>
        </p:nvSpPr>
        <p:spPr>
          <a:xfrm flipH="1">
            <a:off x="7473344"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9"/>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lt1"/>
                </a:solidFill>
                <a:latin typeface="Arial"/>
                <a:ea typeface="Arial"/>
                <a:cs typeface="Arial"/>
                <a:sym typeface="Arial"/>
              </a:rPr>
              <a:t>Use our editable graphic resources...</a:t>
            </a:r>
            <a:endParaRPr dirty="0">
              <a:solidFill>
                <a:schemeClr val="lt1"/>
              </a:solidFill>
              <a:latin typeface="Arial"/>
              <a:ea typeface="Arial"/>
              <a:cs typeface="Arial"/>
              <a:sym typeface="Arial"/>
            </a:endParaRPr>
          </a:p>
          <a:p>
            <a:pPr marL="0" lvl="0" indent="0" algn="ctr" rtl="0">
              <a:spcBef>
                <a:spcPts val="0"/>
              </a:spcBef>
              <a:spcAft>
                <a:spcPts val="0"/>
              </a:spcAft>
              <a:buClr>
                <a:srgbClr val="000000"/>
              </a:buClr>
              <a:buSzPts val="1100"/>
              <a:buFont typeface="Arial"/>
              <a:buNone/>
            </a:pPr>
            <a:endParaRPr dirty="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6" name="Google Shape;1706;p80"/>
          <p:cNvGrpSpPr/>
          <p:nvPr/>
        </p:nvGrpSpPr>
        <p:grpSpPr>
          <a:xfrm>
            <a:off x="745571" y="1168666"/>
            <a:ext cx="2492868" cy="1379876"/>
            <a:chOff x="2654821" y="2311071"/>
            <a:chExt cx="2279715" cy="1262120"/>
          </a:xfrm>
        </p:grpSpPr>
        <p:grpSp>
          <p:nvGrpSpPr>
            <p:cNvPr id="1707" name="Google Shape;1707;p80"/>
            <p:cNvGrpSpPr/>
            <p:nvPr/>
          </p:nvGrpSpPr>
          <p:grpSpPr>
            <a:xfrm>
              <a:off x="4034269" y="2840745"/>
              <a:ext cx="40212" cy="36437"/>
              <a:chOff x="4293400" y="2574725"/>
              <a:chExt cx="84425" cy="80100"/>
            </a:xfrm>
          </p:grpSpPr>
          <p:sp>
            <p:nvSpPr>
              <p:cNvPr id="1708" name="Google Shape;1708;p80"/>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1709" name="Google Shape;1709;p80"/>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80"/>
            <p:cNvGrpSpPr/>
            <p:nvPr/>
          </p:nvGrpSpPr>
          <p:grpSpPr>
            <a:xfrm>
              <a:off x="3894606" y="2334874"/>
              <a:ext cx="913198" cy="518984"/>
              <a:chOff x="4000175" y="1462675"/>
              <a:chExt cx="1917275" cy="1140875"/>
            </a:xfrm>
          </p:grpSpPr>
          <p:sp>
            <p:nvSpPr>
              <p:cNvPr id="1711" name="Google Shape;1711;p80"/>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1712" name="Google Shape;1712;p80"/>
              <p:cNvGrpSpPr/>
              <p:nvPr/>
            </p:nvGrpSpPr>
            <p:grpSpPr>
              <a:xfrm>
                <a:off x="4000175" y="1462675"/>
                <a:ext cx="1917275" cy="1140875"/>
                <a:chOff x="4000175" y="1462675"/>
                <a:chExt cx="1917275" cy="1140875"/>
              </a:xfrm>
            </p:grpSpPr>
            <p:sp>
              <p:nvSpPr>
                <p:cNvPr id="1713" name="Google Shape;1713;p80"/>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1714" name="Google Shape;1714;p80"/>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0"/>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80"/>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80"/>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718" name="Google Shape;1718;p80"/>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9" name="Google Shape;1719;p80"/>
            <p:cNvGrpSpPr/>
            <p:nvPr/>
          </p:nvGrpSpPr>
          <p:grpSpPr>
            <a:xfrm>
              <a:off x="3875768" y="2846704"/>
              <a:ext cx="44796" cy="47366"/>
              <a:chOff x="3960625" y="2587825"/>
              <a:chExt cx="94050" cy="104125"/>
            </a:xfrm>
          </p:grpSpPr>
          <p:sp>
            <p:nvSpPr>
              <p:cNvPr id="1720" name="Google Shape;1720;p80"/>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1721" name="Google Shape;1721;p80"/>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80"/>
            <p:cNvGrpSpPr/>
            <p:nvPr/>
          </p:nvGrpSpPr>
          <p:grpSpPr>
            <a:xfrm>
              <a:off x="3782759" y="2807162"/>
              <a:ext cx="82686" cy="85487"/>
              <a:chOff x="3765350" y="2500900"/>
              <a:chExt cx="173600" cy="187925"/>
            </a:xfrm>
          </p:grpSpPr>
          <p:sp>
            <p:nvSpPr>
              <p:cNvPr id="1723" name="Google Shape;1723;p80"/>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1724" name="Google Shape;1724;p80"/>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80"/>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80"/>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80"/>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80"/>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80"/>
            <p:cNvGrpSpPr/>
            <p:nvPr/>
          </p:nvGrpSpPr>
          <p:grpSpPr>
            <a:xfrm>
              <a:off x="3775674" y="2798496"/>
              <a:ext cx="40545" cy="23564"/>
              <a:chOff x="3750475" y="2481850"/>
              <a:chExt cx="85125" cy="51800"/>
            </a:xfrm>
          </p:grpSpPr>
          <p:sp>
            <p:nvSpPr>
              <p:cNvPr id="1730" name="Google Shape;1730;p80"/>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80"/>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1732" name="Google Shape;1732;p80"/>
            <p:cNvGrpSpPr/>
            <p:nvPr/>
          </p:nvGrpSpPr>
          <p:grpSpPr>
            <a:xfrm>
              <a:off x="3716946" y="2776024"/>
              <a:ext cx="81971" cy="76912"/>
              <a:chOff x="3627175" y="2432450"/>
              <a:chExt cx="172100" cy="169075"/>
            </a:xfrm>
          </p:grpSpPr>
          <p:sp>
            <p:nvSpPr>
              <p:cNvPr id="1733" name="Google Shape;1733;p80"/>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80"/>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1735" name="Google Shape;1735;p80"/>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1736" name="Google Shape;1736;p80"/>
            <p:cNvGrpSpPr/>
            <p:nvPr/>
          </p:nvGrpSpPr>
          <p:grpSpPr>
            <a:xfrm>
              <a:off x="3685682" y="2845624"/>
              <a:ext cx="29311" cy="45055"/>
              <a:chOff x="3561536" y="2585450"/>
              <a:chExt cx="61539" cy="99045"/>
            </a:xfrm>
          </p:grpSpPr>
          <p:sp>
            <p:nvSpPr>
              <p:cNvPr id="1737" name="Google Shape;1737;p80"/>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80"/>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1739" name="Google Shape;1739;p80"/>
            <p:cNvGrpSpPr/>
            <p:nvPr/>
          </p:nvGrpSpPr>
          <p:grpSpPr>
            <a:xfrm>
              <a:off x="3849905" y="2572252"/>
              <a:ext cx="74339" cy="119559"/>
              <a:chOff x="3906325" y="1984500"/>
              <a:chExt cx="156075" cy="262825"/>
            </a:xfrm>
          </p:grpSpPr>
          <p:sp>
            <p:nvSpPr>
              <p:cNvPr id="1740" name="Google Shape;1740;p80"/>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1741" name="Google Shape;1741;p80"/>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80"/>
            <p:cNvGrpSpPr/>
            <p:nvPr/>
          </p:nvGrpSpPr>
          <p:grpSpPr>
            <a:xfrm>
              <a:off x="2654821" y="2414345"/>
              <a:ext cx="667570" cy="558731"/>
              <a:chOff x="1397225" y="1637375"/>
              <a:chExt cx="1401575" cy="1228250"/>
            </a:xfrm>
          </p:grpSpPr>
          <p:sp>
            <p:nvSpPr>
              <p:cNvPr id="1743" name="Google Shape;1743;p80"/>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1744" name="Google Shape;1744;p80"/>
              <p:cNvGrpSpPr/>
              <p:nvPr/>
            </p:nvGrpSpPr>
            <p:grpSpPr>
              <a:xfrm>
                <a:off x="1397225" y="1637375"/>
                <a:ext cx="1398775" cy="1228250"/>
                <a:chOff x="1397225" y="1637375"/>
                <a:chExt cx="1398775" cy="1228250"/>
              </a:xfrm>
            </p:grpSpPr>
            <p:sp>
              <p:nvSpPr>
                <p:cNvPr id="1745" name="Google Shape;1745;p80"/>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80"/>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7" name="Google Shape;1747;p80"/>
            <p:cNvGrpSpPr/>
            <p:nvPr/>
          </p:nvGrpSpPr>
          <p:grpSpPr>
            <a:xfrm>
              <a:off x="3230417" y="3103734"/>
              <a:ext cx="282982" cy="280332"/>
              <a:chOff x="2605700" y="3152850"/>
              <a:chExt cx="594125" cy="616250"/>
            </a:xfrm>
          </p:grpSpPr>
          <p:sp>
            <p:nvSpPr>
              <p:cNvPr id="1748" name="Google Shape;1748;p80"/>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1749" name="Google Shape;1749;p80"/>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1750" name="Google Shape;1750;p80"/>
            <p:cNvGrpSpPr/>
            <p:nvPr/>
          </p:nvGrpSpPr>
          <p:grpSpPr>
            <a:xfrm>
              <a:off x="3265985" y="3226989"/>
              <a:ext cx="87151" cy="346202"/>
              <a:chOff x="2680375" y="3423800"/>
              <a:chExt cx="182975" cy="761050"/>
            </a:xfrm>
          </p:grpSpPr>
          <p:sp>
            <p:nvSpPr>
              <p:cNvPr id="1751" name="Google Shape;1751;p80"/>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1752" name="Google Shape;1752;p80"/>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80"/>
            <p:cNvGrpSpPr/>
            <p:nvPr/>
          </p:nvGrpSpPr>
          <p:grpSpPr>
            <a:xfrm>
              <a:off x="3855466" y="3289811"/>
              <a:ext cx="112514" cy="94210"/>
              <a:chOff x="3918000" y="3561900"/>
              <a:chExt cx="236225" cy="207100"/>
            </a:xfrm>
          </p:grpSpPr>
          <p:sp>
            <p:nvSpPr>
              <p:cNvPr id="1754" name="Google Shape;1754;p80"/>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1755" name="Google Shape;1755;p80"/>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6" name="Google Shape;1756;p80"/>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80"/>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80"/>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1759" name="Google Shape;1759;p80"/>
            <p:cNvGrpSpPr/>
            <p:nvPr/>
          </p:nvGrpSpPr>
          <p:grpSpPr>
            <a:xfrm>
              <a:off x="2905224" y="2311071"/>
              <a:ext cx="596721" cy="528992"/>
              <a:chOff x="1922950" y="1410350"/>
              <a:chExt cx="1252825" cy="1162875"/>
            </a:xfrm>
          </p:grpSpPr>
          <p:sp>
            <p:nvSpPr>
              <p:cNvPr id="1760" name="Google Shape;1760;p80"/>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80"/>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80"/>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80"/>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80"/>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80"/>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80"/>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80"/>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80"/>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80"/>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80"/>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80"/>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80"/>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80"/>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80"/>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80"/>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1776" name="Google Shape;1776;p80"/>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80"/>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80"/>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80"/>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80"/>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80"/>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80"/>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80"/>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80"/>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80"/>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80"/>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80"/>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80"/>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80"/>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80"/>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80"/>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80"/>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80"/>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80"/>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80"/>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796" name="Google Shape;1796;p80"/>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797" name="Google Shape;1797;p80"/>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8" name="Google Shape;1798;p80"/>
            <p:cNvGrpSpPr/>
            <p:nvPr/>
          </p:nvGrpSpPr>
          <p:grpSpPr>
            <a:xfrm>
              <a:off x="3280929" y="3294542"/>
              <a:ext cx="109894" cy="272224"/>
              <a:chOff x="2711750" y="3572300"/>
              <a:chExt cx="230725" cy="598425"/>
            </a:xfrm>
          </p:grpSpPr>
          <p:sp>
            <p:nvSpPr>
              <p:cNvPr id="1799" name="Google Shape;1799;p80"/>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80"/>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1" name="Google Shape;1801;p80"/>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2" name="Google Shape;1802;p80"/>
            <p:cNvGrpSpPr/>
            <p:nvPr/>
          </p:nvGrpSpPr>
          <p:grpSpPr>
            <a:xfrm>
              <a:off x="3790439" y="2408636"/>
              <a:ext cx="73017" cy="75684"/>
              <a:chOff x="3781475" y="1624825"/>
              <a:chExt cx="153300" cy="166375"/>
            </a:xfrm>
          </p:grpSpPr>
          <p:sp>
            <p:nvSpPr>
              <p:cNvPr id="1803" name="Google Shape;1803;p80"/>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80"/>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80"/>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80"/>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80"/>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80"/>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0"/>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80"/>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80"/>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80"/>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80"/>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80"/>
            <p:cNvGrpSpPr/>
            <p:nvPr/>
          </p:nvGrpSpPr>
          <p:grpSpPr>
            <a:xfrm>
              <a:off x="4403342" y="3107749"/>
              <a:ext cx="316680" cy="101374"/>
              <a:chOff x="5068275" y="3161675"/>
              <a:chExt cx="664875" cy="222850"/>
            </a:xfrm>
          </p:grpSpPr>
          <p:sp>
            <p:nvSpPr>
              <p:cNvPr id="1815" name="Google Shape;1815;p80"/>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80"/>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80"/>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80"/>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80"/>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80"/>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80"/>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80"/>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80"/>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80"/>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80"/>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80"/>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80"/>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80"/>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80"/>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80"/>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80"/>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80"/>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80"/>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80"/>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80"/>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80"/>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80"/>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80"/>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80"/>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80"/>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80"/>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80"/>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80"/>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80"/>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80"/>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80"/>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80"/>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8" name="Google Shape;1848;p80"/>
            <p:cNvGrpSpPr/>
            <p:nvPr/>
          </p:nvGrpSpPr>
          <p:grpSpPr>
            <a:xfrm>
              <a:off x="3697513" y="2707266"/>
              <a:ext cx="59549" cy="79733"/>
              <a:chOff x="3586375" y="2281300"/>
              <a:chExt cx="125025" cy="175275"/>
            </a:xfrm>
          </p:grpSpPr>
          <p:sp>
            <p:nvSpPr>
              <p:cNvPr id="1849" name="Google Shape;1849;p80"/>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80"/>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1" name="Google Shape;1851;p80"/>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80"/>
            <p:cNvGrpSpPr/>
            <p:nvPr/>
          </p:nvGrpSpPr>
          <p:grpSpPr>
            <a:xfrm>
              <a:off x="4513224" y="3221724"/>
              <a:ext cx="274563" cy="280321"/>
              <a:chOff x="5298975" y="3412225"/>
              <a:chExt cx="576450" cy="616225"/>
            </a:xfrm>
          </p:grpSpPr>
          <p:sp>
            <p:nvSpPr>
              <p:cNvPr id="1853" name="Google Shape;1853;p80"/>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854" name="Google Shape;1854;p80"/>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80"/>
            <p:cNvGrpSpPr/>
            <p:nvPr/>
          </p:nvGrpSpPr>
          <p:grpSpPr>
            <a:xfrm>
              <a:off x="4824403" y="3421846"/>
              <a:ext cx="110132" cy="130647"/>
              <a:chOff x="5952300" y="3852150"/>
              <a:chExt cx="231225" cy="287200"/>
            </a:xfrm>
          </p:grpSpPr>
          <p:sp>
            <p:nvSpPr>
              <p:cNvPr id="1856" name="Google Shape;1856;p80"/>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80"/>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8" name="Google Shape;1858;p80"/>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80"/>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80"/>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80"/>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80"/>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80"/>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80"/>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80"/>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6" name="Google Shape;1866;p80"/>
            <p:cNvGrpSpPr/>
            <p:nvPr/>
          </p:nvGrpSpPr>
          <p:grpSpPr>
            <a:xfrm>
              <a:off x="4295710" y="3079670"/>
              <a:ext cx="14968" cy="27135"/>
              <a:chOff x="4842300" y="3099950"/>
              <a:chExt cx="31425" cy="59650"/>
            </a:xfrm>
          </p:grpSpPr>
          <p:sp>
            <p:nvSpPr>
              <p:cNvPr id="1867" name="Google Shape;1867;p80"/>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80"/>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80"/>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80"/>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1" name="Google Shape;1871;p80"/>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80"/>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80"/>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80"/>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80"/>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80"/>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80"/>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80"/>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9" name="Google Shape;1879;p80"/>
            <p:cNvGrpSpPr/>
            <p:nvPr/>
          </p:nvGrpSpPr>
          <p:grpSpPr>
            <a:xfrm>
              <a:off x="3831056" y="2816010"/>
              <a:ext cx="37378" cy="27612"/>
              <a:chOff x="3866750" y="2520350"/>
              <a:chExt cx="78475" cy="60700"/>
            </a:xfrm>
          </p:grpSpPr>
          <p:sp>
            <p:nvSpPr>
              <p:cNvPr id="1880" name="Google Shape;1880;p80"/>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80"/>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80"/>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80"/>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4" name="Google Shape;1884;p80"/>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80"/>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80"/>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80"/>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80"/>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80"/>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80"/>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80"/>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80"/>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80"/>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80"/>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0"/>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0"/>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0"/>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80"/>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80"/>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0"/>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901" name="Google Shape;1901;p80"/>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0"/>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0"/>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0"/>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80"/>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80"/>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80"/>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80"/>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0"/>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80"/>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0"/>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0"/>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913" name="Google Shape;1913;p80"/>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0"/>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0"/>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0"/>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0"/>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0"/>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0"/>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0"/>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0"/>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0"/>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0"/>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0"/>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0"/>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80"/>
            <p:cNvGrpSpPr/>
            <p:nvPr/>
          </p:nvGrpSpPr>
          <p:grpSpPr>
            <a:xfrm>
              <a:off x="3632736" y="3051591"/>
              <a:ext cx="63288" cy="45217"/>
              <a:chOff x="3450375" y="3038225"/>
              <a:chExt cx="132875" cy="99400"/>
            </a:xfrm>
          </p:grpSpPr>
          <p:sp>
            <p:nvSpPr>
              <p:cNvPr id="1927" name="Google Shape;1927;p80"/>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0"/>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9" name="Google Shape;1929;p80"/>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0"/>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0"/>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0"/>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0"/>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0"/>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0"/>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80"/>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0"/>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938" name="Google Shape;1938;p80"/>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80"/>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80"/>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80"/>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0"/>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0"/>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0"/>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0"/>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80"/>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0"/>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948" name="Google Shape;1948;p80"/>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0"/>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0"/>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0"/>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0"/>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0"/>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954" name="Google Shape;1954;p80"/>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0"/>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0"/>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0"/>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0"/>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0"/>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0"/>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0"/>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0"/>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0"/>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80"/>
          <p:cNvGrpSpPr/>
          <p:nvPr/>
        </p:nvGrpSpPr>
        <p:grpSpPr>
          <a:xfrm>
            <a:off x="3554131" y="1233340"/>
            <a:ext cx="2078182" cy="1366558"/>
            <a:chOff x="235800" y="830650"/>
            <a:chExt cx="6978450" cy="4588844"/>
          </a:xfrm>
        </p:grpSpPr>
        <p:sp>
          <p:nvSpPr>
            <p:cNvPr id="1965" name="Google Shape;1965;p80"/>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0"/>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0"/>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0"/>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0"/>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0"/>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80"/>
          <p:cNvGrpSpPr/>
          <p:nvPr/>
        </p:nvGrpSpPr>
        <p:grpSpPr>
          <a:xfrm>
            <a:off x="742628" y="3064442"/>
            <a:ext cx="2622876" cy="1333540"/>
            <a:chOff x="238125" y="1038125"/>
            <a:chExt cx="7146800" cy="3633625"/>
          </a:xfrm>
        </p:grpSpPr>
        <p:sp>
          <p:nvSpPr>
            <p:cNvPr id="1972" name="Google Shape;1972;p80"/>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0"/>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0"/>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0"/>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0"/>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80"/>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80"/>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80"/>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80"/>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80"/>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80"/>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80"/>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80"/>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80"/>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80"/>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80"/>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80"/>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80"/>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80"/>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80"/>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80"/>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80"/>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80"/>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80"/>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0"/>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0"/>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80"/>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80"/>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0"/>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0"/>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0"/>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0"/>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0"/>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0"/>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0"/>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0"/>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0"/>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80"/>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80"/>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0"/>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0"/>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0"/>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80"/>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0"/>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0"/>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0"/>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0"/>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0"/>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0"/>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0"/>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0"/>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0"/>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0"/>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0"/>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0"/>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0"/>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0"/>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0"/>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0"/>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0"/>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0"/>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0"/>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0"/>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0"/>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0"/>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0"/>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80"/>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0"/>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0"/>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0"/>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0"/>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0"/>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0"/>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0"/>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0"/>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0"/>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80"/>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80"/>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80"/>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80"/>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80"/>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80"/>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0"/>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0"/>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0"/>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80"/>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80"/>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0"/>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0"/>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0"/>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80"/>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80"/>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80"/>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80"/>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80"/>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0"/>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0"/>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0"/>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0"/>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80"/>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0"/>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0"/>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0"/>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0"/>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0"/>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0"/>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80"/>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80"/>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0"/>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80"/>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80"/>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0"/>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0"/>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80"/>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0"/>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80"/>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80"/>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0"/>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80"/>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80"/>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0"/>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80"/>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0"/>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0"/>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0"/>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0"/>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0"/>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0"/>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0"/>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0"/>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0"/>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0"/>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0"/>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0"/>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0"/>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0"/>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0"/>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0"/>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0"/>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0"/>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0"/>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0"/>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0"/>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0"/>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0"/>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0"/>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0"/>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0"/>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0"/>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0"/>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0"/>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0"/>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0"/>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0"/>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0"/>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0"/>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0"/>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0"/>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0"/>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0"/>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0"/>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0"/>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0"/>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0"/>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0"/>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0"/>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0"/>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0"/>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0"/>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0"/>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0"/>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0"/>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0"/>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0"/>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0"/>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0"/>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0"/>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0"/>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0"/>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0"/>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0"/>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0"/>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0"/>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0"/>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0"/>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0"/>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0"/>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0"/>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0"/>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0"/>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0"/>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0"/>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0"/>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0"/>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0"/>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0"/>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0"/>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0"/>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0"/>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0"/>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0"/>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0"/>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0"/>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0"/>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0"/>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0"/>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0"/>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0"/>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0"/>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0"/>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0"/>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0"/>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0"/>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0"/>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0"/>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0"/>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0"/>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0"/>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0"/>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0"/>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0"/>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0"/>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0"/>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0"/>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0"/>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0"/>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0"/>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0"/>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0"/>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0"/>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0"/>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0"/>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0"/>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80"/>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0"/>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0"/>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0"/>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0"/>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0"/>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0"/>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0"/>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0"/>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0"/>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0"/>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0"/>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0"/>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0"/>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80"/>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0"/>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0"/>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0"/>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0"/>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0"/>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80"/>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80"/>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0"/>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0"/>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0"/>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0"/>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0"/>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80"/>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80"/>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80"/>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80"/>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80"/>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80"/>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80"/>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80"/>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80"/>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0"/>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0"/>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0"/>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0"/>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0"/>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0"/>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80"/>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80"/>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80"/>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80"/>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80"/>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80"/>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80"/>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80"/>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80"/>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80"/>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80"/>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80"/>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80"/>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80"/>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80"/>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80"/>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80"/>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80"/>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80"/>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80"/>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80"/>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80"/>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80"/>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80"/>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80"/>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80"/>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80"/>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80"/>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80"/>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80"/>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80"/>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80"/>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80"/>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80"/>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80"/>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80"/>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80"/>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80"/>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80"/>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80"/>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80"/>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80"/>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80"/>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80"/>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80"/>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80"/>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80"/>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80"/>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80"/>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80"/>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80"/>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80"/>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80"/>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80"/>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80"/>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80"/>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80"/>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80"/>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80"/>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80"/>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80"/>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80"/>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80"/>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80"/>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80"/>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80"/>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80"/>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80"/>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80"/>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80"/>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80"/>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80"/>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80"/>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80"/>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80"/>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80"/>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80"/>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80"/>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80"/>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80"/>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80"/>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80"/>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80"/>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80"/>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80"/>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80"/>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80"/>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80"/>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80"/>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80"/>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80"/>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80"/>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0"/>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0"/>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0"/>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0"/>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0"/>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0"/>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80"/>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80"/>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80"/>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80"/>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0"/>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0"/>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0"/>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80"/>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80"/>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0"/>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0"/>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0"/>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0"/>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0"/>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0"/>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0"/>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0"/>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0"/>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0"/>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0"/>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0"/>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0"/>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0"/>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0"/>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0"/>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0"/>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0"/>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0"/>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0"/>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0"/>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0"/>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0"/>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0"/>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0"/>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0"/>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0"/>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0"/>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0"/>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0"/>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0"/>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0"/>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0"/>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0"/>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0"/>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0"/>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0"/>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0"/>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0"/>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0"/>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0"/>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0"/>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0"/>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0"/>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0"/>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0"/>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0"/>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0"/>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0"/>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0"/>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0"/>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0"/>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0"/>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0"/>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0"/>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0"/>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0"/>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0"/>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0"/>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0"/>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0"/>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0"/>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0"/>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0"/>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0"/>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0"/>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0"/>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0"/>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0"/>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0"/>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0"/>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0"/>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0"/>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0"/>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0"/>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0"/>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0"/>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0"/>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0"/>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0"/>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0"/>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0"/>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0"/>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0"/>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0"/>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0"/>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0"/>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0"/>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0"/>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0"/>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0"/>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0"/>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0"/>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0"/>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0"/>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0"/>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0"/>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0"/>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0"/>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0"/>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0"/>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0"/>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0"/>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0"/>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0"/>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0"/>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0"/>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0"/>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0"/>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0"/>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0"/>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0"/>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0"/>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0"/>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0"/>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0"/>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0"/>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0"/>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0"/>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0"/>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0"/>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0"/>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0"/>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0"/>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0"/>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0"/>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0"/>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0"/>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0"/>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0"/>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0"/>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0"/>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0"/>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0"/>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0"/>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0"/>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0"/>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0"/>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0"/>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0"/>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0"/>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0"/>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0"/>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0"/>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0"/>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0"/>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0"/>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0"/>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0"/>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0"/>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0"/>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0"/>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0"/>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0"/>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0"/>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0"/>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0"/>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0"/>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0"/>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0"/>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0"/>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0"/>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0"/>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0"/>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0"/>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0"/>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0"/>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0"/>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0"/>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0"/>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0"/>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0"/>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0"/>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0"/>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0"/>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0"/>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0"/>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0"/>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0"/>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0"/>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0"/>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0"/>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0"/>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0"/>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0"/>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0"/>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0"/>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0"/>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0"/>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0"/>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0"/>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0"/>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0"/>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0"/>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0"/>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0"/>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0"/>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0"/>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0"/>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0"/>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0"/>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0"/>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0"/>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0"/>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0"/>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0"/>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0"/>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0"/>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0"/>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0"/>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0"/>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0"/>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0"/>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0"/>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0"/>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0"/>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0"/>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0"/>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0"/>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0"/>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0"/>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0"/>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0"/>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0"/>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0"/>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0"/>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0"/>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0"/>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0"/>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0"/>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0"/>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0"/>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0"/>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0"/>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0"/>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0"/>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0"/>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0"/>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0"/>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0"/>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0"/>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0"/>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0"/>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0"/>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0"/>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0"/>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0"/>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0"/>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0"/>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0"/>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0"/>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0"/>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0"/>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0"/>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0"/>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0"/>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0"/>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0"/>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0"/>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0"/>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0"/>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0"/>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0"/>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0"/>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0"/>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0"/>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0"/>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0"/>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0"/>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0"/>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0"/>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0"/>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0"/>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0"/>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0"/>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0"/>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0"/>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0"/>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0"/>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0"/>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0"/>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0"/>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0"/>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0"/>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0"/>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0"/>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0"/>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0"/>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0"/>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0"/>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0"/>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0"/>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0"/>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0"/>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0"/>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0"/>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0"/>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0"/>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0"/>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0"/>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0"/>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0"/>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0"/>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0"/>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0"/>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0"/>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0"/>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0"/>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0"/>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0"/>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0"/>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0"/>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0"/>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0"/>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0"/>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0"/>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0"/>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0"/>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0"/>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0"/>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0"/>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0"/>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0"/>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0"/>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0"/>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0"/>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0"/>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0"/>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0"/>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0"/>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0"/>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0"/>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0"/>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0"/>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0"/>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0"/>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0"/>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0"/>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0"/>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0"/>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0"/>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0"/>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0"/>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0"/>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0"/>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0"/>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0"/>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0"/>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0"/>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0"/>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0"/>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0"/>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0"/>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0"/>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0"/>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0"/>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0"/>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0"/>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0"/>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80"/>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0"/>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0"/>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0"/>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0"/>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0"/>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0"/>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0"/>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0"/>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0"/>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0"/>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0"/>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0"/>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0"/>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0"/>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0"/>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0"/>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0"/>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0"/>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0"/>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0"/>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0"/>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80"/>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80"/>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80"/>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80"/>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80"/>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80"/>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80"/>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0"/>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0"/>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80"/>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80"/>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0"/>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0"/>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80"/>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80"/>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0"/>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0"/>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80"/>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80"/>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0"/>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0"/>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80"/>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80"/>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80"/>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80"/>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0"/>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0"/>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80"/>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80"/>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0"/>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0"/>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80"/>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80"/>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0"/>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0"/>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80"/>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80"/>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0"/>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0"/>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80"/>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80"/>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80"/>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0"/>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0"/>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80"/>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80"/>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0"/>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0"/>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80"/>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80"/>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0"/>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0"/>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80"/>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80"/>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0"/>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0"/>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80"/>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80"/>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80"/>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80"/>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0"/>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80"/>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80"/>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0"/>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0"/>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80"/>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80"/>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0"/>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0"/>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80"/>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80"/>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0"/>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0"/>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80"/>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80"/>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0"/>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0"/>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0"/>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0"/>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0"/>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0"/>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0"/>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0"/>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0"/>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0"/>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80"/>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80"/>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80"/>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80"/>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80"/>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80"/>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80"/>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80"/>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80"/>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80"/>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80"/>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80"/>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80"/>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80"/>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80"/>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80"/>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80"/>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80"/>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80"/>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80"/>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80"/>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80"/>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80"/>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80"/>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80"/>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80"/>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80"/>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80"/>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80"/>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80"/>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80"/>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80"/>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80"/>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80"/>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80"/>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80"/>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80"/>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80"/>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80"/>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80"/>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80"/>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80"/>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80"/>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80"/>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80"/>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80"/>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80"/>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80"/>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80"/>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80"/>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80"/>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80"/>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80"/>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80"/>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80"/>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80"/>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80"/>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80"/>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80"/>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80"/>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80"/>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80"/>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80"/>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80"/>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80"/>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80"/>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80"/>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80"/>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80"/>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80"/>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80"/>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80"/>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80"/>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80"/>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80"/>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80"/>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80"/>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80"/>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80"/>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80"/>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80"/>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80"/>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80"/>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80"/>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80"/>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80"/>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80"/>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80"/>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80"/>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80"/>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80"/>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80"/>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80"/>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80"/>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80"/>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80"/>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80"/>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80"/>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80"/>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80"/>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80"/>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80"/>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80"/>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80"/>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80"/>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80"/>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80"/>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80"/>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80"/>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80"/>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80"/>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80"/>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80"/>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80"/>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80"/>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80"/>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80"/>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80"/>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80"/>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80"/>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80"/>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80"/>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80"/>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80"/>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80"/>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80"/>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80"/>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80"/>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80"/>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80"/>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80"/>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80"/>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80"/>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80"/>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80"/>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80"/>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80"/>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80"/>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80"/>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80"/>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80"/>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80"/>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80"/>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80"/>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80"/>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80"/>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80"/>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80"/>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80"/>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80"/>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80"/>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80"/>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80"/>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80"/>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80"/>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80"/>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80"/>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80"/>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80"/>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80"/>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80"/>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80"/>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80"/>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80"/>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80"/>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80"/>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80"/>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80"/>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80"/>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80"/>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80"/>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80"/>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80"/>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80"/>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80"/>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80"/>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80"/>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80"/>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80"/>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80"/>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80"/>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80"/>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80"/>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80"/>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80"/>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80"/>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80"/>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80"/>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80"/>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80"/>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80"/>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80"/>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80"/>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80"/>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80"/>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80"/>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80"/>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80"/>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80"/>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80"/>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80"/>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80"/>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80"/>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80"/>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80"/>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80"/>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80"/>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80"/>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80"/>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80"/>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80"/>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80"/>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80"/>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80"/>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80"/>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80"/>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80"/>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80"/>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80"/>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80"/>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80"/>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80"/>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80"/>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80"/>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80"/>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80"/>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80"/>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80"/>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80"/>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80"/>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80"/>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80"/>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80"/>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80"/>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80"/>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80"/>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80"/>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80"/>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80"/>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80"/>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80"/>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80"/>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80"/>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80"/>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80"/>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80"/>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80"/>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80"/>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80"/>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80"/>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80"/>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80"/>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80"/>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80"/>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80"/>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80"/>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80"/>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80"/>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80"/>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80"/>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80"/>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80"/>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80"/>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80"/>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80"/>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80"/>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80"/>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80"/>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80"/>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80"/>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80"/>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80"/>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80"/>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80"/>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80"/>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80"/>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80"/>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80"/>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80"/>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80"/>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80"/>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80"/>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80"/>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80"/>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80"/>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80"/>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80"/>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80"/>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80"/>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80"/>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80"/>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80"/>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80"/>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80"/>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80"/>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80"/>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80"/>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80"/>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80"/>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80"/>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80"/>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80"/>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80"/>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80"/>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80"/>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80"/>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80"/>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80"/>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80"/>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80"/>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80"/>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80"/>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80"/>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80"/>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80"/>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80"/>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80"/>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80"/>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80"/>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80"/>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80"/>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80"/>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80"/>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80"/>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80"/>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80"/>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80"/>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80"/>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80"/>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0"/>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0"/>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0"/>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0"/>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0"/>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0"/>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0"/>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0"/>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0"/>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0"/>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0"/>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0"/>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0"/>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0"/>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0"/>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0"/>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0"/>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0"/>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0"/>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0"/>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0"/>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0"/>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0"/>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0"/>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0"/>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0"/>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0"/>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0"/>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0"/>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0"/>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0"/>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0"/>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0"/>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0"/>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0"/>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0"/>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0"/>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0"/>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0"/>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0"/>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0"/>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0"/>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0"/>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0"/>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0"/>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0"/>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0"/>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0"/>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0"/>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0"/>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0"/>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0"/>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0"/>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0"/>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0"/>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0"/>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0"/>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0"/>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0"/>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0"/>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0"/>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0"/>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0"/>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0"/>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0"/>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0"/>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0"/>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0"/>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0"/>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0"/>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0"/>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0"/>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0"/>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0"/>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0"/>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0"/>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0"/>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0"/>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0"/>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0"/>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0"/>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0"/>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0"/>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0"/>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0"/>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0"/>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0"/>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0"/>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0"/>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0"/>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0"/>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0"/>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0"/>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0"/>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0"/>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0"/>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0"/>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0"/>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0"/>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0"/>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0"/>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0"/>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0"/>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0"/>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0"/>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0"/>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0"/>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0"/>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0"/>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0"/>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0"/>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0"/>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0"/>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0"/>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0"/>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0"/>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0"/>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0"/>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0"/>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0"/>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0"/>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0"/>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0"/>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0"/>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0"/>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0"/>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0"/>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0"/>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0"/>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0"/>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0"/>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0"/>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0"/>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0"/>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0"/>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0"/>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0"/>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0"/>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0"/>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0"/>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0"/>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0"/>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0"/>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0"/>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0"/>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0"/>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0"/>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0"/>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0"/>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0"/>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0"/>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0"/>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0"/>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0"/>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0"/>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0"/>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0"/>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0"/>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0"/>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0"/>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0"/>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0"/>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0"/>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0"/>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0"/>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0"/>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0"/>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0"/>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0"/>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0"/>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0"/>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0"/>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0"/>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0"/>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0"/>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0"/>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0"/>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0"/>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0"/>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0"/>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0"/>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0"/>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0"/>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0"/>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0"/>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0"/>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0"/>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0"/>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0"/>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0"/>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0"/>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0"/>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0"/>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0"/>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0"/>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0"/>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0"/>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0"/>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0"/>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0"/>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0"/>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0"/>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0"/>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0"/>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0"/>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0"/>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0"/>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0"/>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0"/>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0"/>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0"/>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0"/>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0"/>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0"/>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0"/>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0"/>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0"/>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0"/>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0"/>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0"/>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0"/>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0"/>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0"/>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0"/>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0"/>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0"/>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0"/>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0"/>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0"/>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0"/>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0"/>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0"/>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0"/>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0"/>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0"/>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0"/>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0"/>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0"/>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0"/>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0"/>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0"/>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0"/>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0"/>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0"/>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0"/>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0"/>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0"/>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0"/>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0"/>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0"/>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0"/>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0"/>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0"/>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0"/>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0"/>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80"/>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80"/>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0"/>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0"/>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0"/>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0"/>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0"/>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0"/>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0"/>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0"/>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0"/>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0"/>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0"/>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0"/>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0"/>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0"/>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0"/>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0"/>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0"/>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0"/>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0"/>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0"/>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0"/>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0"/>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0"/>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0"/>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0"/>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0"/>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0"/>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0"/>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0"/>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0"/>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0"/>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0"/>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0"/>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0"/>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0"/>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0"/>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0"/>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0"/>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0"/>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0"/>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0"/>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0"/>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0"/>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0"/>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0"/>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0"/>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0"/>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0"/>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0"/>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0"/>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0"/>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0"/>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0"/>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0"/>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0"/>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0"/>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0"/>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0"/>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0"/>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0"/>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0"/>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0"/>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0"/>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0"/>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0"/>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0"/>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0"/>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0"/>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0"/>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0"/>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0"/>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0"/>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0"/>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0"/>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0"/>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0"/>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0"/>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0"/>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0"/>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0"/>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0"/>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0"/>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0"/>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0"/>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0"/>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0"/>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0"/>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0"/>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0"/>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0"/>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0"/>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0"/>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0"/>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0"/>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0"/>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0"/>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0"/>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0"/>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0"/>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0"/>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0"/>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0"/>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0"/>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0"/>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0"/>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0"/>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0"/>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0"/>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0"/>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0"/>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0"/>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0"/>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0"/>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0"/>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0"/>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0"/>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0"/>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0"/>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0"/>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0"/>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0"/>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0"/>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0"/>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0"/>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0"/>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0"/>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0"/>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0"/>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0"/>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0"/>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0"/>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0"/>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0"/>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0"/>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0"/>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0"/>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0"/>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0"/>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4" name="Google Shape;3544;p80"/>
          <p:cNvGrpSpPr/>
          <p:nvPr/>
        </p:nvGrpSpPr>
        <p:grpSpPr>
          <a:xfrm>
            <a:off x="5857556" y="1206552"/>
            <a:ext cx="2590840" cy="1380235"/>
            <a:chOff x="233350" y="949250"/>
            <a:chExt cx="7137300" cy="3802300"/>
          </a:xfrm>
        </p:grpSpPr>
        <p:sp>
          <p:nvSpPr>
            <p:cNvPr id="3545" name="Google Shape;3545;p80"/>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0"/>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0"/>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0"/>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0"/>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0"/>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0"/>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0"/>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0"/>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0"/>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0"/>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0"/>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0"/>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0"/>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0"/>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0"/>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0"/>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0"/>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0"/>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0"/>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0"/>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0"/>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0"/>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0"/>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0"/>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0"/>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0"/>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0"/>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0"/>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0"/>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0"/>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0"/>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0"/>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0"/>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0"/>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0"/>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0"/>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0"/>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0"/>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0"/>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0"/>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0"/>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0"/>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0"/>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0"/>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0"/>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0"/>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0"/>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0"/>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0"/>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0"/>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6" name="Google Shape;3596;p80"/>
          <p:cNvGrpSpPr/>
          <p:nvPr/>
        </p:nvGrpSpPr>
        <p:grpSpPr>
          <a:xfrm>
            <a:off x="7671985" y="3251325"/>
            <a:ext cx="104231" cy="320340"/>
            <a:chOff x="7564426" y="3224343"/>
            <a:chExt cx="119985" cy="368801"/>
          </a:xfrm>
        </p:grpSpPr>
        <p:sp>
          <p:nvSpPr>
            <p:cNvPr id="3597" name="Google Shape;3597;p80"/>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0"/>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9" name="Google Shape;3599;p80"/>
          <p:cNvGrpSpPr/>
          <p:nvPr/>
        </p:nvGrpSpPr>
        <p:grpSpPr>
          <a:xfrm>
            <a:off x="7371473" y="3245427"/>
            <a:ext cx="189489" cy="332132"/>
            <a:chOff x="8370831" y="3202002"/>
            <a:chExt cx="218129" cy="382376"/>
          </a:xfrm>
        </p:grpSpPr>
        <p:sp>
          <p:nvSpPr>
            <p:cNvPr id="3600" name="Google Shape;3600;p80"/>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0"/>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80"/>
          <p:cNvGrpSpPr/>
          <p:nvPr/>
        </p:nvGrpSpPr>
        <p:grpSpPr>
          <a:xfrm>
            <a:off x="8094863" y="3656559"/>
            <a:ext cx="309429" cy="267000"/>
            <a:chOff x="6742064" y="3750480"/>
            <a:chExt cx="399315" cy="344560"/>
          </a:xfrm>
        </p:grpSpPr>
        <p:sp>
          <p:nvSpPr>
            <p:cNvPr id="3603" name="Google Shape;3603;p80"/>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0"/>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80"/>
          <p:cNvGrpSpPr/>
          <p:nvPr/>
        </p:nvGrpSpPr>
        <p:grpSpPr>
          <a:xfrm>
            <a:off x="7633882" y="4007606"/>
            <a:ext cx="180437" cy="281608"/>
            <a:chOff x="7248525" y="3739696"/>
            <a:chExt cx="230531" cy="359790"/>
          </a:xfrm>
        </p:grpSpPr>
        <p:sp>
          <p:nvSpPr>
            <p:cNvPr id="3606" name="Google Shape;3606;p80"/>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0"/>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8" name="Google Shape;3608;p80"/>
          <p:cNvGrpSpPr/>
          <p:nvPr/>
        </p:nvGrpSpPr>
        <p:grpSpPr>
          <a:xfrm>
            <a:off x="7879801" y="3650830"/>
            <a:ext cx="162896" cy="278710"/>
            <a:chOff x="7601242" y="3729267"/>
            <a:chExt cx="222566" cy="380803"/>
          </a:xfrm>
        </p:grpSpPr>
        <p:sp>
          <p:nvSpPr>
            <p:cNvPr id="3609" name="Google Shape;3609;p80"/>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0"/>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1" name="Google Shape;3611;p80"/>
          <p:cNvSpPr/>
          <p:nvPr/>
        </p:nvSpPr>
        <p:spPr>
          <a:xfrm>
            <a:off x="7845827" y="3263187"/>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2" name="Google Shape;3612;p80"/>
          <p:cNvGrpSpPr/>
          <p:nvPr/>
        </p:nvGrpSpPr>
        <p:grpSpPr>
          <a:xfrm>
            <a:off x="7369446" y="3651971"/>
            <a:ext cx="193543" cy="275990"/>
            <a:chOff x="8304647" y="3738687"/>
            <a:chExt cx="225076" cy="320956"/>
          </a:xfrm>
        </p:grpSpPr>
        <p:sp>
          <p:nvSpPr>
            <p:cNvPr id="3613" name="Google Shape;3613;p80"/>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0"/>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0"/>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6" name="Google Shape;3616;p80"/>
          <p:cNvGrpSpPr/>
          <p:nvPr/>
        </p:nvGrpSpPr>
        <p:grpSpPr>
          <a:xfrm>
            <a:off x="7641939" y="3651971"/>
            <a:ext cx="178492" cy="275990"/>
            <a:chOff x="8615101" y="3738687"/>
            <a:chExt cx="207573" cy="320956"/>
          </a:xfrm>
        </p:grpSpPr>
        <p:sp>
          <p:nvSpPr>
            <p:cNvPr id="3617" name="Google Shape;3617;p80"/>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0"/>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0"/>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0" name="Google Shape;3620;p80"/>
          <p:cNvSpPr/>
          <p:nvPr/>
        </p:nvSpPr>
        <p:spPr>
          <a:xfrm>
            <a:off x="8138379" y="3241854"/>
            <a:ext cx="222397" cy="28869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1" name="Google Shape;3621;p80"/>
          <p:cNvGrpSpPr/>
          <p:nvPr/>
        </p:nvGrpSpPr>
        <p:grpSpPr>
          <a:xfrm>
            <a:off x="6036644" y="3773459"/>
            <a:ext cx="557670" cy="511283"/>
            <a:chOff x="6015419" y="3716859"/>
            <a:chExt cx="557671" cy="511283"/>
          </a:xfrm>
        </p:grpSpPr>
        <p:sp>
          <p:nvSpPr>
            <p:cNvPr id="3622" name="Google Shape;3622;p80"/>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3" name="Google Shape;3623;p80"/>
            <p:cNvGrpSpPr/>
            <p:nvPr/>
          </p:nvGrpSpPr>
          <p:grpSpPr>
            <a:xfrm>
              <a:off x="6036094" y="3716980"/>
              <a:ext cx="529860" cy="510468"/>
              <a:chOff x="6036094" y="3716980"/>
              <a:chExt cx="529860" cy="510468"/>
            </a:xfrm>
          </p:grpSpPr>
          <p:sp>
            <p:nvSpPr>
              <p:cNvPr id="3624" name="Google Shape;3624;p80"/>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0"/>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0"/>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0"/>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0"/>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0"/>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0"/>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0"/>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0"/>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0"/>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34" name="Google Shape;3634;p80"/>
          <p:cNvGrpSpPr/>
          <p:nvPr/>
        </p:nvGrpSpPr>
        <p:grpSpPr>
          <a:xfrm>
            <a:off x="6665529" y="3130228"/>
            <a:ext cx="576302" cy="511871"/>
            <a:chOff x="6644304" y="3073628"/>
            <a:chExt cx="576302" cy="511871"/>
          </a:xfrm>
        </p:grpSpPr>
        <p:sp>
          <p:nvSpPr>
            <p:cNvPr id="3635" name="Google Shape;3635;p80"/>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6" name="Google Shape;3636;p80"/>
            <p:cNvGrpSpPr/>
            <p:nvPr/>
          </p:nvGrpSpPr>
          <p:grpSpPr>
            <a:xfrm>
              <a:off x="6712169" y="3085440"/>
              <a:ext cx="481622" cy="494913"/>
              <a:chOff x="6712169" y="3085440"/>
              <a:chExt cx="481622" cy="494913"/>
            </a:xfrm>
          </p:grpSpPr>
          <p:sp>
            <p:nvSpPr>
              <p:cNvPr id="3637" name="Google Shape;3637;p80"/>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0"/>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0"/>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0"/>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0"/>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2" name="Google Shape;3642;p80"/>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0"/>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0"/>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5" name="Google Shape;3645;p80"/>
          <p:cNvSpPr/>
          <p:nvPr/>
        </p:nvSpPr>
        <p:spPr>
          <a:xfrm>
            <a:off x="7009563" y="3146856"/>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6" name="Google Shape;3646;p80"/>
          <p:cNvGrpSpPr/>
          <p:nvPr/>
        </p:nvGrpSpPr>
        <p:grpSpPr>
          <a:xfrm>
            <a:off x="6673379" y="3773223"/>
            <a:ext cx="560631" cy="511352"/>
            <a:chOff x="6652154" y="3716623"/>
            <a:chExt cx="560631" cy="511352"/>
          </a:xfrm>
        </p:grpSpPr>
        <p:sp>
          <p:nvSpPr>
            <p:cNvPr id="3647" name="Google Shape;3647;p80"/>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8" name="Google Shape;3648;p80"/>
            <p:cNvGrpSpPr/>
            <p:nvPr/>
          </p:nvGrpSpPr>
          <p:grpSpPr>
            <a:xfrm>
              <a:off x="6669657" y="3716715"/>
              <a:ext cx="466779" cy="464290"/>
              <a:chOff x="6669657" y="3716715"/>
              <a:chExt cx="466779" cy="464290"/>
            </a:xfrm>
          </p:grpSpPr>
          <p:sp>
            <p:nvSpPr>
              <p:cNvPr id="3649" name="Google Shape;3649;p80"/>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0"/>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0"/>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0"/>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0"/>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0"/>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0"/>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0"/>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0"/>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0"/>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0"/>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0"/>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80"/>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62" name="Google Shape;3662;p80"/>
          <p:cNvGrpSpPr/>
          <p:nvPr/>
        </p:nvGrpSpPr>
        <p:grpSpPr>
          <a:xfrm>
            <a:off x="7867470" y="4054631"/>
            <a:ext cx="187557" cy="187557"/>
            <a:chOff x="8565775" y="671075"/>
            <a:chExt cx="441000" cy="441000"/>
          </a:xfrm>
        </p:grpSpPr>
        <p:sp>
          <p:nvSpPr>
            <p:cNvPr id="3663" name="Google Shape;3663;p80"/>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0"/>
            <p:cNvSpPr/>
            <p:nvPr/>
          </p:nvSpPr>
          <p:spPr>
            <a:xfrm>
              <a:off x="8706625" y="811925"/>
              <a:ext cx="159300" cy="159300"/>
            </a:xfrm>
            <a:prstGeom prst="ellipse">
              <a:avLst/>
            </a:pr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5" name="Google Shape;3665;p80"/>
          <p:cNvSpPr/>
          <p:nvPr/>
        </p:nvSpPr>
        <p:spPr>
          <a:xfrm>
            <a:off x="8168685" y="4050552"/>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0"/>
          <p:cNvSpPr/>
          <p:nvPr/>
        </p:nvSpPr>
        <p:spPr>
          <a:xfrm flipH="1">
            <a:off x="7376923" y="401700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7" name="Google Shape;3667;p80"/>
          <p:cNvGrpSpPr/>
          <p:nvPr/>
        </p:nvGrpSpPr>
        <p:grpSpPr>
          <a:xfrm>
            <a:off x="6021325" y="3132850"/>
            <a:ext cx="587871" cy="512373"/>
            <a:chOff x="6000100" y="3076250"/>
            <a:chExt cx="587871" cy="512373"/>
          </a:xfrm>
        </p:grpSpPr>
        <p:sp>
          <p:nvSpPr>
            <p:cNvPr id="3668" name="Google Shape;3668;p80"/>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9" name="Google Shape;3669;p80"/>
            <p:cNvGrpSpPr/>
            <p:nvPr/>
          </p:nvGrpSpPr>
          <p:grpSpPr>
            <a:xfrm>
              <a:off x="6031360" y="3076713"/>
              <a:ext cx="539107" cy="480965"/>
              <a:chOff x="6031360" y="3076713"/>
              <a:chExt cx="539107" cy="480965"/>
            </a:xfrm>
          </p:grpSpPr>
          <p:sp>
            <p:nvSpPr>
              <p:cNvPr id="3670" name="Google Shape;3670;p80"/>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0"/>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0"/>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0"/>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0"/>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0"/>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0"/>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77" name="Google Shape;3677;p80"/>
          <p:cNvGrpSpPr/>
          <p:nvPr/>
        </p:nvGrpSpPr>
        <p:grpSpPr>
          <a:xfrm>
            <a:off x="3597785" y="3065882"/>
            <a:ext cx="2241344" cy="1330656"/>
            <a:chOff x="3597785" y="3065882"/>
            <a:chExt cx="2241344" cy="1330656"/>
          </a:xfrm>
        </p:grpSpPr>
        <p:grpSp>
          <p:nvGrpSpPr>
            <p:cNvPr id="3678" name="Google Shape;3678;p80"/>
            <p:cNvGrpSpPr/>
            <p:nvPr/>
          </p:nvGrpSpPr>
          <p:grpSpPr>
            <a:xfrm>
              <a:off x="5296908" y="3937355"/>
              <a:ext cx="143198" cy="32380"/>
              <a:chOff x="5296908" y="3937355"/>
              <a:chExt cx="143198" cy="32380"/>
            </a:xfrm>
          </p:grpSpPr>
          <p:sp>
            <p:nvSpPr>
              <p:cNvPr id="3679" name="Google Shape;3679;p80"/>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0" name="Google Shape;3680;p80"/>
              <p:cNvGrpSpPr/>
              <p:nvPr/>
            </p:nvGrpSpPr>
            <p:grpSpPr>
              <a:xfrm>
                <a:off x="5402331" y="3937355"/>
                <a:ext cx="37776" cy="32380"/>
                <a:chOff x="5402331" y="3937355"/>
                <a:chExt cx="37776" cy="32380"/>
              </a:xfrm>
            </p:grpSpPr>
            <p:sp>
              <p:nvSpPr>
                <p:cNvPr id="3681" name="Google Shape;3681;p80"/>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0"/>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3" name="Google Shape;3683;p80"/>
              <p:cNvGrpSpPr/>
              <p:nvPr/>
            </p:nvGrpSpPr>
            <p:grpSpPr>
              <a:xfrm>
                <a:off x="5296908" y="3937355"/>
                <a:ext cx="37783" cy="32380"/>
                <a:chOff x="5296908" y="3937355"/>
                <a:chExt cx="37783" cy="32380"/>
              </a:xfrm>
            </p:grpSpPr>
            <p:sp>
              <p:nvSpPr>
                <p:cNvPr id="3684" name="Google Shape;3684;p80"/>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0"/>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86" name="Google Shape;3686;p80"/>
            <p:cNvGrpSpPr/>
            <p:nvPr/>
          </p:nvGrpSpPr>
          <p:grpSpPr>
            <a:xfrm>
              <a:off x="4724163" y="3119631"/>
              <a:ext cx="120838" cy="84218"/>
              <a:chOff x="4724163" y="3119631"/>
              <a:chExt cx="120838" cy="84218"/>
            </a:xfrm>
          </p:grpSpPr>
          <p:grpSp>
            <p:nvGrpSpPr>
              <p:cNvPr id="3687" name="Google Shape;3687;p80"/>
              <p:cNvGrpSpPr/>
              <p:nvPr/>
            </p:nvGrpSpPr>
            <p:grpSpPr>
              <a:xfrm>
                <a:off x="4746712" y="3132773"/>
                <a:ext cx="86869" cy="56424"/>
                <a:chOff x="4746712" y="3132773"/>
                <a:chExt cx="86869" cy="56424"/>
              </a:xfrm>
            </p:grpSpPr>
            <p:sp>
              <p:nvSpPr>
                <p:cNvPr id="3688" name="Google Shape;3688;p80"/>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0"/>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80"/>
              <p:cNvGrpSpPr/>
              <p:nvPr/>
            </p:nvGrpSpPr>
            <p:grpSpPr>
              <a:xfrm>
                <a:off x="4773634" y="3143336"/>
                <a:ext cx="37776" cy="32451"/>
                <a:chOff x="4773634" y="3143336"/>
                <a:chExt cx="37776" cy="32451"/>
              </a:xfrm>
            </p:grpSpPr>
            <p:sp>
              <p:nvSpPr>
                <p:cNvPr id="3691" name="Google Shape;3691;p80"/>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0"/>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3" name="Google Shape;3693;p80"/>
              <p:cNvGrpSpPr/>
              <p:nvPr/>
            </p:nvGrpSpPr>
            <p:grpSpPr>
              <a:xfrm>
                <a:off x="4724163" y="3131248"/>
                <a:ext cx="37776" cy="32459"/>
                <a:chOff x="4724163" y="3131248"/>
                <a:chExt cx="37776" cy="32459"/>
              </a:xfrm>
            </p:grpSpPr>
            <p:sp>
              <p:nvSpPr>
                <p:cNvPr id="3694" name="Google Shape;3694;p80"/>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0"/>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696;p80"/>
              <p:cNvGrpSpPr/>
              <p:nvPr/>
            </p:nvGrpSpPr>
            <p:grpSpPr>
              <a:xfrm>
                <a:off x="4755081" y="3176054"/>
                <a:ext cx="32357" cy="27795"/>
                <a:chOff x="4755081" y="3176054"/>
                <a:chExt cx="32357" cy="27795"/>
              </a:xfrm>
            </p:grpSpPr>
            <p:sp>
              <p:nvSpPr>
                <p:cNvPr id="3697" name="Google Shape;3697;p80"/>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0"/>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9" name="Google Shape;3699;p80"/>
              <p:cNvGrpSpPr/>
              <p:nvPr/>
            </p:nvGrpSpPr>
            <p:grpSpPr>
              <a:xfrm>
                <a:off x="4812550" y="3119631"/>
                <a:ext cx="32451" cy="27803"/>
                <a:chOff x="4812550" y="3119631"/>
                <a:chExt cx="32451" cy="27803"/>
              </a:xfrm>
            </p:grpSpPr>
            <p:sp>
              <p:nvSpPr>
                <p:cNvPr id="3700" name="Google Shape;3700;p80"/>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0"/>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02" name="Google Shape;3702;p80"/>
            <p:cNvGrpSpPr/>
            <p:nvPr/>
          </p:nvGrpSpPr>
          <p:grpSpPr>
            <a:xfrm>
              <a:off x="5382826" y="4027197"/>
              <a:ext cx="268967" cy="250422"/>
              <a:chOff x="5382826" y="4027197"/>
              <a:chExt cx="268967" cy="250422"/>
            </a:xfrm>
          </p:grpSpPr>
          <p:grpSp>
            <p:nvGrpSpPr>
              <p:cNvPr id="3703" name="Google Shape;3703;p80"/>
              <p:cNvGrpSpPr/>
              <p:nvPr/>
            </p:nvGrpSpPr>
            <p:grpSpPr>
              <a:xfrm>
                <a:off x="5405280" y="4042510"/>
                <a:ext cx="237570" cy="218647"/>
                <a:chOff x="5405280" y="4042510"/>
                <a:chExt cx="237570" cy="218647"/>
              </a:xfrm>
            </p:grpSpPr>
            <p:sp>
              <p:nvSpPr>
                <p:cNvPr id="3704" name="Google Shape;3704;p80"/>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0"/>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0"/>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0"/>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0"/>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0"/>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0" name="Google Shape;3710;p80"/>
              <p:cNvGrpSpPr/>
              <p:nvPr/>
            </p:nvGrpSpPr>
            <p:grpSpPr>
              <a:xfrm>
                <a:off x="5382826" y="4125549"/>
                <a:ext cx="37776" cy="32380"/>
                <a:chOff x="5382826" y="4125549"/>
                <a:chExt cx="37776" cy="32380"/>
              </a:xfrm>
            </p:grpSpPr>
            <p:sp>
              <p:nvSpPr>
                <p:cNvPr id="3711" name="Google Shape;3711;p80"/>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0"/>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3" name="Google Shape;3713;p80"/>
              <p:cNvGrpSpPr/>
              <p:nvPr/>
            </p:nvGrpSpPr>
            <p:grpSpPr>
              <a:xfrm>
                <a:off x="5475680" y="4195587"/>
                <a:ext cx="37783" cy="32364"/>
                <a:chOff x="5475680" y="4195587"/>
                <a:chExt cx="37783" cy="32364"/>
              </a:xfrm>
            </p:grpSpPr>
            <p:sp>
              <p:nvSpPr>
                <p:cNvPr id="3714" name="Google Shape;3714;p80"/>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0"/>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6" name="Google Shape;3716;p80"/>
              <p:cNvGrpSpPr/>
              <p:nvPr/>
            </p:nvGrpSpPr>
            <p:grpSpPr>
              <a:xfrm>
                <a:off x="5532575" y="4027197"/>
                <a:ext cx="33308" cy="32262"/>
                <a:chOff x="5532575" y="4027197"/>
                <a:chExt cx="33308" cy="32262"/>
              </a:xfrm>
            </p:grpSpPr>
            <p:sp>
              <p:nvSpPr>
                <p:cNvPr id="3717" name="Google Shape;3717;p80"/>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0"/>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80"/>
              <p:cNvGrpSpPr/>
              <p:nvPr/>
            </p:nvGrpSpPr>
            <p:grpSpPr>
              <a:xfrm>
                <a:off x="5590706" y="4245348"/>
                <a:ext cx="33497" cy="32270"/>
                <a:chOff x="5590706" y="4245348"/>
                <a:chExt cx="33497" cy="32270"/>
              </a:xfrm>
            </p:grpSpPr>
            <p:sp>
              <p:nvSpPr>
                <p:cNvPr id="3720" name="Google Shape;3720;p80"/>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0"/>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2" name="Google Shape;3722;p80"/>
              <p:cNvGrpSpPr/>
              <p:nvPr/>
            </p:nvGrpSpPr>
            <p:grpSpPr>
              <a:xfrm>
                <a:off x="5618681" y="4109677"/>
                <a:ext cx="33112" cy="32357"/>
                <a:chOff x="5618681" y="4109677"/>
                <a:chExt cx="33112" cy="32357"/>
              </a:xfrm>
            </p:grpSpPr>
            <p:sp>
              <p:nvSpPr>
                <p:cNvPr id="3723" name="Google Shape;3723;p80"/>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0"/>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5" name="Google Shape;3725;p80"/>
              <p:cNvGrpSpPr/>
              <p:nvPr/>
            </p:nvGrpSpPr>
            <p:grpSpPr>
              <a:xfrm>
                <a:off x="5479298" y="4128262"/>
                <a:ext cx="31405" cy="26906"/>
                <a:chOff x="5479298" y="4128262"/>
                <a:chExt cx="31405" cy="26906"/>
              </a:xfrm>
            </p:grpSpPr>
            <p:sp>
              <p:nvSpPr>
                <p:cNvPr id="3726" name="Google Shape;3726;p80"/>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0"/>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8" name="Google Shape;3728;p80"/>
              <p:cNvGrpSpPr/>
              <p:nvPr/>
            </p:nvGrpSpPr>
            <p:grpSpPr>
              <a:xfrm>
                <a:off x="5582903" y="4180116"/>
                <a:ext cx="31499" cy="26898"/>
                <a:chOff x="5582903" y="4180116"/>
                <a:chExt cx="31499" cy="26898"/>
              </a:xfrm>
            </p:grpSpPr>
            <p:sp>
              <p:nvSpPr>
                <p:cNvPr id="3729" name="Google Shape;3729;p80"/>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0"/>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31" name="Google Shape;3731;p80"/>
            <p:cNvGrpSpPr/>
            <p:nvPr/>
          </p:nvGrpSpPr>
          <p:grpSpPr>
            <a:xfrm>
              <a:off x="3977681" y="3230323"/>
              <a:ext cx="94584" cy="84085"/>
              <a:chOff x="3977681" y="3230323"/>
              <a:chExt cx="94584" cy="84085"/>
            </a:xfrm>
          </p:grpSpPr>
          <p:grpSp>
            <p:nvGrpSpPr>
              <p:cNvPr id="3732" name="Google Shape;3732;p80"/>
              <p:cNvGrpSpPr/>
              <p:nvPr/>
            </p:nvGrpSpPr>
            <p:grpSpPr>
              <a:xfrm>
                <a:off x="4000135" y="3243041"/>
                <a:ext cx="59570" cy="57186"/>
                <a:chOff x="4000135" y="3243041"/>
                <a:chExt cx="59570" cy="57186"/>
              </a:xfrm>
            </p:grpSpPr>
            <p:sp>
              <p:nvSpPr>
                <p:cNvPr id="3733" name="Google Shape;3733;p80"/>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0"/>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0"/>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6" name="Google Shape;3736;p80"/>
              <p:cNvGrpSpPr/>
              <p:nvPr/>
            </p:nvGrpSpPr>
            <p:grpSpPr>
              <a:xfrm>
                <a:off x="3977681" y="3245872"/>
                <a:ext cx="37783" cy="32380"/>
                <a:chOff x="3977681" y="3245872"/>
                <a:chExt cx="37783" cy="32380"/>
              </a:xfrm>
            </p:grpSpPr>
            <p:sp>
              <p:nvSpPr>
                <p:cNvPr id="3737" name="Google Shape;3737;p80"/>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0"/>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9" name="Google Shape;3739;p80"/>
              <p:cNvGrpSpPr/>
              <p:nvPr/>
            </p:nvGrpSpPr>
            <p:grpSpPr>
              <a:xfrm>
                <a:off x="4040860" y="3262672"/>
                <a:ext cx="31405" cy="27001"/>
                <a:chOff x="4040860" y="3262672"/>
                <a:chExt cx="31405" cy="27001"/>
              </a:xfrm>
            </p:grpSpPr>
            <p:sp>
              <p:nvSpPr>
                <p:cNvPr id="3740" name="Google Shape;3740;p80"/>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0"/>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2" name="Google Shape;3742;p80"/>
              <p:cNvGrpSpPr/>
              <p:nvPr/>
            </p:nvGrpSpPr>
            <p:grpSpPr>
              <a:xfrm>
                <a:off x="4021072" y="3230323"/>
                <a:ext cx="31397" cy="26906"/>
                <a:chOff x="4021072" y="3230323"/>
                <a:chExt cx="31397" cy="26906"/>
              </a:xfrm>
            </p:grpSpPr>
            <p:sp>
              <p:nvSpPr>
                <p:cNvPr id="3743" name="Google Shape;3743;p80"/>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0"/>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5" name="Google Shape;3745;p80"/>
              <p:cNvGrpSpPr/>
              <p:nvPr/>
            </p:nvGrpSpPr>
            <p:grpSpPr>
              <a:xfrm>
                <a:off x="4001472" y="3287462"/>
                <a:ext cx="31499" cy="26945"/>
                <a:chOff x="4001472" y="3287462"/>
                <a:chExt cx="31499" cy="26945"/>
              </a:xfrm>
            </p:grpSpPr>
            <p:sp>
              <p:nvSpPr>
                <p:cNvPr id="3746" name="Google Shape;3746;p80"/>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0"/>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48" name="Google Shape;3748;p80"/>
            <p:cNvGrpSpPr/>
            <p:nvPr/>
          </p:nvGrpSpPr>
          <p:grpSpPr>
            <a:xfrm>
              <a:off x="4084715" y="3258865"/>
              <a:ext cx="184961" cy="137268"/>
              <a:chOff x="4084715" y="3258865"/>
              <a:chExt cx="184961" cy="137268"/>
            </a:xfrm>
          </p:grpSpPr>
          <p:grpSp>
            <p:nvGrpSpPr>
              <p:cNvPr id="3749" name="Google Shape;3749;p80"/>
              <p:cNvGrpSpPr/>
              <p:nvPr/>
            </p:nvGrpSpPr>
            <p:grpSpPr>
              <a:xfrm>
                <a:off x="4107453" y="3271583"/>
                <a:ext cx="153470" cy="110275"/>
                <a:chOff x="4107453" y="3271583"/>
                <a:chExt cx="153470" cy="110275"/>
              </a:xfrm>
            </p:grpSpPr>
            <p:sp>
              <p:nvSpPr>
                <p:cNvPr id="3750" name="Google Shape;3750;p80"/>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0"/>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0"/>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0"/>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4" name="Google Shape;3754;p80"/>
              <p:cNvGrpSpPr/>
              <p:nvPr/>
            </p:nvGrpSpPr>
            <p:grpSpPr>
              <a:xfrm>
                <a:off x="4136947" y="3258865"/>
                <a:ext cx="31499" cy="27001"/>
                <a:chOff x="4136947" y="3258865"/>
                <a:chExt cx="31499" cy="27001"/>
              </a:xfrm>
            </p:grpSpPr>
            <p:sp>
              <p:nvSpPr>
                <p:cNvPr id="3755" name="Google Shape;3755;p80"/>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0"/>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7" name="Google Shape;3757;p80"/>
              <p:cNvGrpSpPr/>
              <p:nvPr/>
            </p:nvGrpSpPr>
            <p:grpSpPr>
              <a:xfrm>
                <a:off x="4084715" y="3266478"/>
                <a:ext cx="31468" cy="26898"/>
                <a:chOff x="4084715" y="3266478"/>
                <a:chExt cx="31468" cy="26898"/>
              </a:xfrm>
            </p:grpSpPr>
            <p:sp>
              <p:nvSpPr>
                <p:cNvPr id="3758" name="Google Shape;3758;p80"/>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0"/>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0" name="Google Shape;3760;p80"/>
              <p:cNvGrpSpPr/>
              <p:nvPr/>
            </p:nvGrpSpPr>
            <p:grpSpPr>
              <a:xfrm>
                <a:off x="4159213" y="3279849"/>
                <a:ext cx="31405" cy="26945"/>
                <a:chOff x="4159213" y="3279849"/>
                <a:chExt cx="31405" cy="26945"/>
              </a:xfrm>
            </p:grpSpPr>
            <p:sp>
              <p:nvSpPr>
                <p:cNvPr id="3761" name="Google Shape;3761;p80"/>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0"/>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3" name="Google Shape;3763;p80"/>
              <p:cNvGrpSpPr/>
              <p:nvPr/>
            </p:nvGrpSpPr>
            <p:grpSpPr>
              <a:xfrm>
                <a:off x="4201550" y="3266502"/>
                <a:ext cx="31405" cy="26883"/>
                <a:chOff x="4201550" y="3266502"/>
                <a:chExt cx="31405" cy="26883"/>
              </a:xfrm>
            </p:grpSpPr>
            <p:sp>
              <p:nvSpPr>
                <p:cNvPr id="3764" name="Google Shape;3764;p80"/>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0"/>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6" name="Google Shape;3766;p80"/>
              <p:cNvGrpSpPr/>
              <p:nvPr/>
            </p:nvGrpSpPr>
            <p:grpSpPr>
              <a:xfrm>
                <a:off x="4201550" y="3338278"/>
                <a:ext cx="31405" cy="26930"/>
                <a:chOff x="4201550" y="3338278"/>
                <a:chExt cx="31405" cy="26930"/>
              </a:xfrm>
            </p:grpSpPr>
            <p:sp>
              <p:nvSpPr>
                <p:cNvPr id="3767" name="Google Shape;3767;p80"/>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0"/>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9" name="Google Shape;3769;p80"/>
              <p:cNvGrpSpPr/>
              <p:nvPr/>
            </p:nvGrpSpPr>
            <p:grpSpPr>
              <a:xfrm>
                <a:off x="4238272" y="3369132"/>
                <a:ext cx="31405" cy="27001"/>
                <a:chOff x="4238272" y="3369132"/>
                <a:chExt cx="31405" cy="27001"/>
              </a:xfrm>
            </p:grpSpPr>
            <p:sp>
              <p:nvSpPr>
                <p:cNvPr id="3770" name="Google Shape;3770;p80"/>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0"/>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2" name="Google Shape;3772;p80"/>
            <p:cNvGrpSpPr/>
            <p:nvPr/>
          </p:nvGrpSpPr>
          <p:grpSpPr>
            <a:xfrm>
              <a:off x="4068639" y="3200169"/>
              <a:ext cx="77643" cy="37272"/>
              <a:chOff x="4068639" y="3200169"/>
              <a:chExt cx="77643" cy="37272"/>
            </a:xfrm>
          </p:grpSpPr>
          <p:sp>
            <p:nvSpPr>
              <p:cNvPr id="3773" name="Google Shape;3773;p80"/>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4" name="Google Shape;3774;p80"/>
              <p:cNvGrpSpPr/>
              <p:nvPr/>
            </p:nvGrpSpPr>
            <p:grpSpPr>
              <a:xfrm>
                <a:off x="4114878" y="3200169"/>
                <a:ext cx="31405" cy="26993"/>
                <a:chOff x="4114878" y="3200169"/>
                <a:chExt cx="31405" cy="26993"/>
              </a:xfrm>
            </p:grpSpPr>
            <p:sp>
              <p:nvSpPr>
                <p:cNvPr id="3775" name="Google Shape;3775;p80"/>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0"/>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7" name="Google Shape;3777;p80"/>
              <p:cNvGrpSpPr/>
              <p:nvPr/>
            </p:nvGrpSpPr>
            <p:grpSpPr>
              <a:xfrm>
                <a:off x="4068639" y="3210535"/>
                <a:ext cx="31499" cy="26906"/>
                <a:chOff x="4068639" y="3210535"/>
                <a:chExt cx="31499" cy="26906"/>
              </a:xfrm>
            </p:grpSpPr>
            <p:sp>
              <p:nvSpPr>
                <p:cNvPr id="3778" name="Google Shape;3778;p80"/>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0"/>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80" name="Google Shape;3780;p80"/>
            <p:cNvGrpSpPr/>
            <p:nvPr/>
          </p:nvGrpSpPr>
          <p:grpSpPr>
            <a:xfrm>
              <a:off x="3869702" y="3066935"/>
              <a:ext cx="382664" cy="190294"/>
              <a:chOff x="3869702" y="3066935"/>
              <a:chExt cx="382664" cy="190294"/>
            </a:xfrm>
          </p:grpSpPr>
          <p:grpSp>
            <p:nvGrpSpPr>
              <p:cNvPr id="3781" name="Google Shape;3781;p80"/>
              <p:cNvGrpSpPr/>
              <p:nvPr/>
            </p:nvGrpSpPr>
            <p:grpSpPr>
              <a:xfrm>
                <a:off x="3888633" y="3082351"/>
                <a:ext cx="351172" cy="160698"/>
                <a:chOff x="3888633" y="3082351"/>
                <a:chExt cx="351172" cy="160698"/>
              </a:xfrm>
            </p:grpSpPr>
            <p:sp>
              <p:nvSpPr>
                <p:cNvPr id="3782" name="Google Shape;3782;p80"/>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0"/>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0"/>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0"/>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0"/>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0"/>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8" name="Google Shape;3788;p80"/>
              <p:cNvGrpSpPr/>
              <p:nvPr/>
            </p:nvGrpSpPr>
            <p:grpSpPr>
              <a:xfrm>
                <a:off x="4143703" y="3066935"/>
                <a:ext cx="37783" cy="32357"/>
                <a:chOff x="4143703" y="3066935"/>
                <a:chExt cx="37783" cy="32357"/>
              </a:xfrm>
            </p:grpSpPr>
            <p:sp>
              <p:nvSpPr>
                <p:cNvPr id="3789" name="Google Shape;3789;p80"/>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0"/>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1" name="Google Shape;3791;p80"/>
              <p:cNvGrpSpPr/>
              <p:nvPr/>
            </p:nvGrpSpPr>
            <p:grpSpPr>
              <a:xfrm>
                <a:off x="4044565" y="3103563"/>
                <a:ext cx="37783" cy="32451"/>
                <a:chOff x="4044565" y="3103563"/>
                <a:chExt cx="37783" cy="32451"/>
              </a:xfrm>
            </p:grpSpPr>
            <p:sp>
              <p:nvSpPr>
                <p:cNvPr id="3792" name="Google Shape;3792;p80"/>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0"/>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4" name="Google Shape;3794;p80"/>
              <p:cNvGrpSpPr/>
              <p:nvPr/>
            </p:nvGrpSpPr>
            <p:grpSpPr>
              <a:xfrm>
                <a:off x="4017454" y="3188237"/>
                <a:ext cx="37776" cy="32357"/>
                <a:chOff x="4017454" y="3188237"/>
                <a:chExt cx="37776" cy="32357"/>
              </a:xfrm>
            </p:grpSpPr>
            <p:sp>
              <p:nvSpPr>
                <p:cNvPr id="3795" name="Google Shape;3795;p80"/>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0"/>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7" name="Google Shape;3797;p80"/>
              <p:cNvGrpSpPr/>
              <p:nvPr/>
            </p:nvGrpSpPr>
            <p:grpSpPr>
              <a:xfrm>
                <a:off x="3921548" y="3157509"/>
                <a:ext cx="37783" cy="32357"/>
                <a:chOff x="3921548" y="3157509"/>
                <a:chExt cx="37783" cy="32357"/>
              </a:xfrm>
            </p:grpSpPr>
            <p:sp>
              <p:nvSpPr>
                <p:cNvPr id="3798" name="Google Shape;3798;p80"/>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0"/>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0" name="Google Shape;3800;p80"/>
              <p:cNvGrpSpPr/>
              <p:nvPr/>
            </p:nvGrpSpPr>
            <p:grpSpPr>
              <a:xfrm>
                <a:off x="3939056" y="3211620"/>
                <a:ext cx="37783" cy="32380"/>
                <a:chOff x="3939056" y="3211620"/>
                <a:chExt cx="37783" cy="32380"/>
              </a:xfrm>
            </p:grpSpPr>
            <p:sp>
              <p:nvSpPr>
                <p:cNvPr id="3801" name="Google Shape;3801;p80"/>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0"/>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3" name="Google Shape;3803;p80"/>
              <p:cNvGrpSpPr/>
              <p:nvPr/>
            </p:nvGrpSpPr>
            <p:grpSpPr>
              <a:xfrm>
                <a:off x="4176240" y="3136965"/>
                <a:ext cx="31405" cy="26930"/>
                <a:chOff x="4176240" y="3136965"/>
                <a:chExt cx="31405" cy="26930"/>
              </a:xfrm>
            </p:grpSpPr>
            <p:sp>
              <p:nvSpPr>
                <p:cNvPr id="3804" name="Google Shape;3804;p80"/>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0"/>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6" name="Google Shape;3806;p80"/>
              <p:cNvGrpSpPr/>
              <p:nvPr/>
            </p:nvGrpSpPr>
            <p:grpSpPr>
              <a:xfrm>
                <a:off x="4133148" y="3152593"/>
                <a:ext cx="31499" cy="27001"/>
                <a:chOff x="4133148" y="3152593"/>
                <a:chExt cx="31499" cy="27001"/>
              </a:xfrm>
            </p:grpSpPr>
            <p:sp>
              <p:nvSpPr>
                <p:cNvPr id="3807" name="Google Shape;3807;p80"/>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0"/>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9" name="Google Shape;3809;p80"/>
              <p:cNvGrpSpPr/>
              <p:nvPr/>
            </p:nvGrpSpPr>
            <p:grpSpPr>
              <a:xfrm>
                <a:off x="4220866" y="3073534"/>
                <a:ext cx="31499" cy="26898"/>
                <a:chOff x="4220866" y="3073534"/>
                <a:chExt cx="31499" cy="26898"/>
              </a:xfrm>
            </p:grpSpPr>
            <p:sp>
              <p:nvSpPr>
                <p:cNvPr id="3810" name="Google Shape;3810;p80"/>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0"/>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80"/>
              <p:cNvGrpSpPr/>
              <p:nvPr/>
            </p:nvGrpSpPr>
            <p:grpSpPr>
              <a:xfrm>
                <a:off x="3869702" y="3230323"/>
                <a:ext cx="31499" cy="26906"/>
                <a:chOff x="3869702" y="3230323"/>
                <a:chExt cx="31499" cy="26906"/>
              </a:xfrm>
            </p:grpSpPr>
            <p:sp>
              <p:nvSpPr>
                <p:cNvPr id="3813" name="Google Shape;3813;p80"/>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0"/>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5" name="Google Shape;3815;p80"/>
            <p:cNvGrpSpPr/>
            <p:nvPr/>
          </p:nvGrpSpPr>
          <p:grpSpPr>
            <a:xfrm>
              <a:off x="4271383" y="3065882"/>
              <a:ext cx="304556" cy="341663"/>
              <a:chOff x="4271383" y="3065882"/>
              <a:chExt cx="304556" cy="341663"/>
            </a:xfrm>
          </p:grpSpPr>
          <p:grpSp>
            <p:nvGrpSpPr>
              <p:cNvPr id="3816" name="Google Shape;3816;p80"/>
              <p:cNvGrpSpPr/>
              <p:nvPr/>
            </p:nvGrpSpPr>
            <p:grpSpPr>
              <a:xfrm>
                <a:off x="4293838" y="3078639"/>
                <a:ext cx="269353" cy="311973"/>
                <a:chOff x="4293838" y="3078639"/>
                <a:chExt cx="269353" cy="311973"/>
              </a:xfrm>
            </p:grpSpPr>
            <p:sp>
              <p:nvSpPr>
                <p:cNvPr id="3817" name="Google Shape;3817;p80"/>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0"/>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0"/>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0"/>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0"/>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0"/>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0"/>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0"/>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0"/>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0"/>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0"/>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0"/>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0"/>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0"/>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0"/>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0"/>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0"/>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80"/>
              <p:cNvGrpSpPr/>
              <p:nvPr/>
            </p:nvGrpSpPr>
            <p:grpSpPr>
              <a:xfrm>
                <a:off x="4538164" y="3342061"/>
                <a:ext cx="37776" cy="32380"/>
                <a:chOff x="4538164" y="3342061"/>
                <a:chExt cx="37776" cy="32380"/>
              </a:xfrm>
            </p:grpSpPr>
            <p:sp>
              <p:nvSpPr>
                <p:cNvPr id="3835" name="Google Shape;3835;p80"/>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0"/>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7" name="Google Shape;3837;p80"/>
              <p:cNvGrpSpPr/>
              <p:nvPr/>
            </p:nvGrpSpPr>
            <p:grpSpPr>
              <a:xfrm>
                <a:off x="4271383" y="3194742"/>
                <a:ext cx="37783" cy="32420"/>
                <a:chOff x="4271383" y="3194742"/>
                <a:chExt cx="37783" cy="32420"/>
              </a:xfrm>
            </p:grpSpPr>
            <p:sp>
              <p:nvSpPr>
                <p:cNvPr id="3838" name="Google Shape;3838;p80"/>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0"/>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80"/>
              <p:cNvGrpSpPr/>
              <p:nvPr/>
            </p:nvGrpSpPr>
            <p:grpSpPr>
              <a:xfrm>
                <a:off x="4284416" y="3084058"/>
                <a:ext cx="37783" cy="32357"/>
                <a:chOff x="4284416" y="3084058"/>
                <a:chExt cx="37783" cy="32357"/>
              </a:xfrm>
            </p:grpSpPr>
            <p:sp>
              <p:nvSpPr>
                <p:cNvPr id="3841" name="Google Shape;3841;p80"/>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0"/>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3" name="Google Shape;3843;p80"/>
              <p:cNvGrpSpPr/>
              <p:nvPr/>
            </p:nvGrpSpPr>
            <p:grpSpPr>
              <a:xfrm>
                <a:off x="4478697" y="3297561"/>
                <a:ext cx="37776" cy="32451"/>
                <a:chOff x="4478697" y="3297561"/>
                <a:chExt cx="37776" cy="32451"/>
              </a:xfrm>
            </p:grpSpPr>
            <p:sp>
              <p:nvSpPr>
                <p:cNvPr id="3844" name="Google Shape;3844;p80"/>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0"/>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80"/>
              <p:cNvGrpSpPr/>
              <p:nvPr/>
            </p:nvGrpSpPr>
            <p:grpSpPr>
              <a:xfrm>
                <a:off x="4411813" y="3331711"/>
                <a:ext cx="37776" cy="32451"/>
                <a:chOff x="4411813" y="3331711"/>
                <a:chExt cx="37776" cy="32451"/>
              </a:xfrm>
            </p:grpSpPr>
            <p:sp>
              <p:nvSpPr>
                <p:cNvPr id="3847" name="Google Shape;3847;p80"/>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0"/>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9" name="Google Shape;3849;p80"/>
              <p:cNvGrpSpPr/>
              <p:nvPr/>
            </p:nvGrpSpPr>
            <p:grpSpPr>
              <a:xfrm>
                <a:off x="4337984" y="3375188"/>
                <a:ext cx="37776" cy="32357"/>
                <a:chOff x="4337984" y="3375188"/>
                <a:chExt cx="37776" cy="32357"/>
              </a:xfrm>
            </p:grpSpPr>
            <p:sp>
              <p:nvSpPr>
                <p:cNvPr id="3850" name="Google Shape;3850;p80"/>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0"/>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80"/>
              <p:cNvGrpSpPr/>
              <p:nvPr/>
            </p:nvGrpSpPr>
            <p:grpSpPr>
              <a:xfrm>
                <a:off x="4494867" y="3090530"/>
                <a:ext cx="37878" cy="32451"/>
                <a:chOff x="4494867" y="3090530"/>
                <a:chExt cx="37878" cy="32451"/>
              </a:xfrm>
            </p:grpSpPr>
            <p:sp>
              <p:nvSpPr>
                <p:cNvPr id="3853" name="Google Shape;3853;p80"/>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0"/>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5" name="Google Shape;3855;p80"/>
              <p:cNvGrpSpPr/>
              <p:nvPr/>
            </p:nvGrpSpPr>
            <p:grpSpPr>
              <a:xfrm>
                <a:off x="4525124" y="3207774"/>
                <a:ext cx="37783" cy="32420"/>
                <a:chOff x="4525124" y="3207774"/>
                <a:chExt cx="37783" cy="32420"/>
              </a:xfrm>
            </p:grpSpPr>
            <p:sp>
              <p:nvSpPr>
                <p:cNvPr id="3856" name="Google Shape;3856;p80"/>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0"/>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80"/>
              <p:cNvGrpSpPr/>
              <p:nvPr/>
            </p:nvGrpSpPr>
            <p:grpSpPr>
              <a:xfrm>
                <a:off x="4440544" y="3176479"/>
                <a:ext cx="31499" cy="26898"/>
                <a:chOff x="4440544" y="3176479"/>
                <a:chExt cx="31499" cy="26898"/>
              </a:xfrm>
            </p:grpSpPr>
            <p:sp>
              <p:nvSpPr>
                <p:cNvPr id="3859" name="Google Shape;3859;p80"/>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0"/>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1" name="Google Shape;3861;p80"/>
              <p:cNvGrpSpPr/>
              <p:nvPr/>
            </p:nvGrpSpPr>
            <p:grpSpPr>
              <a:xfrm>
                <a:off x="4350545" y="3156400"/>
                <a:ext cx="31405" cy="27001"/>
                <a:chOff x="4350545" y="3156400"/>
                <a:chExt cx="31405" cy="27001"/>
              </a:xfrm>
            </p:grpSpPr>
            <p:sp>
              <p:nvSpPr>
                <p:cNvPr id="3862" name="Google Shape;3862;p80"/>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0"/>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4" name="Google Shape;3864;p80"/>
              <p:cNvGrpSpPr/>
              <p:nvPr/>
            </p:nvGrpSpPr>
            <p:grpSpPr>
              <a:xfrm>
                <a:off x="4376703" y="3255058"/>
                <a:ext cx="31405" cy="27001"/>
                <a:chOff x="4376703" y="3255058"/>
                <a:chExt cx="31405" cy="27001"/>
              </a:xfrm>
            </p:grpSpPr>
            <p:sp>
              <p:nvSpPr>
                <p:cNvPr id="3865" name="Google Shape;3865;p80"/>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0"/>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7" name="Google Shape;3867;p80"/>
              <p:cNvGrpSpPr/>
              <p:nvPr/>
            </p:nvGrpSpPr>
            <p:grpSpPr>
              <a:xfrm>
                <a:off x="4331322" y="3283656"/>
                <a:ext cx="31405" cy="26945"/>
                <a:chOff x="4331322" y="3283656"/>
                <a:chExt cx="31405" cy="26945"/>
              </a:xfrm>
            </p:grpSpPr>
            <p:sp>
              <p:nvSpPr>
                <p:cNvPr id="3868" name="Google Shape;3868;p80"/>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0"/>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0" name="Google Shape;3870;p80"/>
              <p:cNvGrpSpPr/>
              <p:nvPr/>
            </p:nvGrpSpPr>
            <p:grpSpPr>
              <a:xfrm>
                <a:off x="4380510" y="3065882"/>
                <a:ext cx="31405" cy="26938"/>
                <a:chOff x="4380510" y="3065882"/>
                <a:chExt cx="31405" cy="26938"/>
              </a:xfrm>
            </p:grpSpPr>
            <p:sp>
              <p:nvSpPr>
                <p:cNvPr id="3871" name="Google Shape;3871;p80"/>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0"/>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73" name="Google Shape;3873;p80"/>
            <p:cNvGrpSpPr/>
            <p:nvPr/>
          </p:nvGrpSpPr>
          <p:grpSpPr>
            <a:xfrm>
              <a:off x="4558998" y="3188237"/>
              <a:ext cx="1280131" cy="1052746"/>
              <a:chOff x="4558998" y="3188237"/>
              <a:chExt cx="1280131" cy="1052746"/>
            </a:xfrm>
          </p:grpSpPr>
          <p:sp>
            <p:nvSpPr>
              <p:cNvPr id="3874" name="Google Shape;3874;p80"/>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5" name="Google Shape;3875;p80"/>
              <p:cNvGrpSpPr/>
              <p:nvPr/>
            </p:nvGrpSpPr>
            <p:grpSpPr>
              <a:xfrm>
                <a:off x="4579164" y="3203653"/>
                <a:ext cx="1244833" cy="1020397"/>
                <a:chOff x="4579164" y="3203653"/>
                <a:chExt cx="1244833" cy="1020397"/>
              </a:xfrm>
            </p:grpSpPr>
            <p:sp>
              <p:nvSpPr>
                <p:cNvPr id="3876" name="Google Shape;3876;p80"/>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0"/>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8" name="Google Shape;3878;p80"/>
                <p:cNvGrpSpPr/>
                <p:nvPr/>
              </p:nvGrpSpPr>
              <p:grpSpPr>
                <a:xfrm>
                  <a:off x="4579164" y="3203653"/>
                  <a:ext cx="1244833" cy="1020397"/>
                  <a:chOff x="4579164" y="3203653"/>
                  <a:chExt cx="1244833" cy="1020397"/>
                </a:xfrm>
              </p:grpSpPr>
              <p:sp>
                <p:nvSpPr>
                  <p:cNvPr id="3879" name="Google Shape;3879;p80"/>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0"/>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1" name="Google Shape;3881;p80"/>
                  <p:cNvGrpSpPr/>
                  <p:nvPr/>
                </p:nvGrpSpPr>
                <p:grpSpPr>
                  <a:xfrm>
                    <a:off x="4579164" y="3203653"/>
                    <a:ext cx="1244833" cy="1020397"/>
                    <a:chOff x="4579164" y="3203653"/>
                    <a:chExt cx="1244833" cy="1020397"/>
                  </a:xfrm>
                </p:grpSpPr>
                <p:sp>
                  <p:nvSpPr>
                    <p:cNvPr id="3882" name="Google Shape;3882;p80"/>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0"/>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0"/>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0"/>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0"/>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0"/>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0"/>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0"/>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0" name="Google Shape;3890;p80"/>
                    <p:cNvGrpSpPr/>
                    <p:nvPr/>
                  </p:nvGrpSpPr>
                  <p:grpSpPr>
                    <a:xfrm>
                      <a:off x="4579164" y="3203653"/>
                      <a:ext cx="1244833" cy="1020397"/>
                      <a:chOff x="4579164" y="3203653"/>
                      <a:chExt cx="1244833" cy="1020397"/>
                    </a:xfrm>
                  </p:grpSpPr>
                  <p:sp>
                    <p:nvSpPr>
                      <p:cNvPr id="3891" name="Google Shape;3891;p80"/>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0"/>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0"/>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0"/>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0"/>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0"/>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0"/>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0"/>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0"/>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0"/>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0"/>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0"/>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0"/>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0"/>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5" name="Google Shape;3905;p80"/>
                      <p:cNvGrpSpPr/>
                      <p:nvPr/>
                    </p:nvGrpSpPr>
                    <p:grpSpPr>
                      <a:xfrm>
                        <a:off x="4579164" y="3203653"/>
                        <a:ext cx="1244833" cy="1020397"/>
                        <a:chOff x="4579164" y="3203653"/>
                        <a:chExt cx="1244833" cy="1020397"/>
                      </a:xfrm>
                    </p:grpSpPr>
                    <p:sp>
                      <p:nvSpPr>
                        <p:cNvPr id="3906" name="Google Shape;3906;p80"/>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0"/>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0"/>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0"/>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0"/>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0"/>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0"/>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0"/>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0"/>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0"/>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0"/>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0"/>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80"/>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80"/>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0"/>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0"/>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0"/>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0"/>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0"/>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0"/>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0"/>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0"/>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0"/>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0"/>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0" name="Google Shape;3930;p80"/>
                        <p:cNvGrpSpPr/>
                        <p:nvPr/>
                      </p:nvGrpSpPr>
                      <p:grpSpPr>
                        <a:xfrm>
                          <a:off x="4579164" y="3203653"/>
                          <a:ext cx="1244833" cy="1020397"/>
                          <a:chOff x="4579164" y="3203653"/>
                          <a:chExt cx="1244833" cy="1020397"/>
                        </a:xfrm>
                      </p:grpSpPr>
                      <p:sp>
                        <p:nvSpPr>
                          <p:cNvPr id="3931" name="Google Shape;3931;p80"/>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2" name="Google Shape;3932;p80"/>
                          <p:cNvGrpSpPr/>
                          <p:nvPr/>
                        </p:nvGrpSpPr>
                        <p:grpSpPr>
                          <a:xfrm>
                            <a:off x="4579164" y="3203653"/>
                            <a:ext cx="1244833" cy="1020397"/>
                            <a:chOff x="4579164" y="3203653"/>
                            <a:chExt cx="1244833" cy="1020397"/>
                          </a:xfrm>
                        </p:grpSpPr>
                        <p:sp>
                          <p:nvSpPr>
                            <p:cNvPr id="3933" name="Google Shape;3933;p80"/>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0"/>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0"/>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0"/>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0"/>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0"/>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0"/>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0" name="Google Shape;3940;p80"/>
                            <p:cNvGrpSpPr/>
                            <p:nvPr/>
                          </p:nvGrpSpPr>
                          <p:grpSpPr>
                            <a:xfrm>
                              <a:off x="4579164" y="3203653"/>
                              <a:ext cx="1244833" cy="1020397"/>
                              <a:chOff x="4579164" y="3203653"/>
                              <a:chExt cx="1244833" cy="1020397"/>
                            </a:xfrm>
                          </p:grpSpPr>
                          <p:sp>
                            <p:nvSpPr>
                              <p:cNvPr id="3941" name="Google Shape;3941;p80"/>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0"/>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0"/>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0"/>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0"/>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0"/>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0"/>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0"/>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0"/>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0"/>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0"/>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0"/>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0"/>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4" name="Google Shape;3954;p80"/>
                              <p:cNvGrpSpPr/>
                              <p:nvPr/>
                            </p:nvGrpSpPr>
                            <p:grpSpPr>
                              <a:xfrm>
                                <a:off x="4579164" y="3203653"/>
                                <a:ext cx="1244833" cy="1020397"/>
                                <a:chOff x="4579164" y="3203653"/>
                                <a:chExt cx="1244833" cy="1020397"/>
                              </a:xfrm>
                            </p:grpSpPr>
                            <p:sp>
                              <p:nvSpPr>
                                <p:cNvPr id="3955" name="Google Shape;3955;p80"/>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0"/>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0"/>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0"/>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0"/>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0"/>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0"/>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2" name="Google Shape;3962;p80"/>
                                <p:cNvGrpSpPr/>
                                <p:nvPr/>
                              </p:nvGrpSpPr>
                              <p:grpSpPr>
                                <a:xfrm>
                                  <a:off x="4579164" y="3203653"/>
                                  <a:ext cx="1244833" cy="1020397"/>
                                  <a:chOff x="4579164" y="3203653"/>
                                  <a:chExt cx="1244833" cy="1020397"/>
                                </a:xfrm>
                              </p:grpSpPr>
                              <p:sp>
                                <p:nvSpPr>
                                  <p:cNvPr id="3963" name="Google Shape;3963;p80"/>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0"/>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0"/>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0"/>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0"/>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8" name="Google Shape;3968;p80"/>
                                  <p:cNvGrpSpPr/>
                                  <p:nvPr/>
                                </p:nvGrpSpPr>
                                <p:grpSpPr>
                                  <a:xfrm>
                                    <a:off x="4579164" y="3203653"/>
                                    <a:ext cx="1244833" cy="1020397"/>
                                    <a:chOff x="4579164" y="3203653"/>
                                    <a:chExt cx="1244833" cy="1020397"/>
                                  </a:xfrm>
                                </p:grpSpPr>
                                <p:sp>
                                  <p:nvSpPr>
                                    <p:cNvPr id="3969" name="Google Shape;3969;p80"/>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0"/>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0"/>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0"/>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973" name="Google Shape;3973;p80"/>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0"/>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0"/>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76" name="Google Shape;3976;p80"/>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3977" name="Google Shape;3977;p80"/>
              <p:cNvGrpSpPr/>
              <p:nvPr/>
            </p:nvGrpSpPr>
            <p:grpSpPr>
              <a:xfrm>
                <a:off x="4595437" y="3598775"/>
                <a:ext cx="37776" cy="32451"/>
                <a:chOff x="4595437" y="3598775"/>
                <a:chExt cx="37776" cy="32451"/>
              </a:xfrm>
            </p:grpSpPr>
            <p:sp>
              <p:nvSpPr>
                <p:cNvPr id="3978" name="Google Shape;3978;p80"/>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0"/>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80"/>
              <p:cNvGrpSpPr/>
              <p:nvPr/>
            </p:nvGrpSpPr>
            <p:grpSpPr>
              <a:xfrm>
                <a:off x="4641864" y="3524443"/>
                <a:ext cx="37776" cy="32380"/>
                <a:chOff x="4641864" y="3524443"/>
                <a:chExt cx="37776" cy="32380"/>
              </a:xfrm>
            </p:grpSpPr>
            <p:sp>
              <p:nvSpPr>
                <p:cNvPr id="3981" name="Google Shape;3981;p80"/>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0"/>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3" name="Google Shape;3983;p80"/>
              <p:cNvGrpSpPr/>
              <p:nvPr/>
            </p:nvGrpSpPr>
            <p:grpSpPr>
              <a:xfrm>
                <a:off x="4648431" y="3893901"/>
                <a:ext cx="37776" cy="32357"/>
                <a:chOff x="4648431" y="3893901"/>
                <a:chExt cx="37776" cy="32357"/>
              </a:xfrm>
            </p:grpSpPr>
            <p:sp>
              <p:nvSpPr>
                <p:cNvPr id="3984" name="Google Shape;3984;p80"/>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0"/>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80"/>
              <p:cNvGrpSpPr/>
              <p:nvPr/>
            </p:nvGrpSpPr>
            <p:grpSpPr>
              <a:xfrm>
                <a:off x="4567752" y="3722908"/>
                <a:ext cx="37870" cy="32380"/>
                <a:chOff x="4567752" y="3722908"/>
                <a:chExt cx="37870" cy="32380"/>
              </a:xfrm>
            </p:grpSpPr>
            <p:sp>
              <p:nvSpPr>
                <p:cNvPr id="3987" name="Google Shape;3987;p80"/>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0"/>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9" name="Google Shape;3989;p80"/>
              <p:cNvGrpSpPr/>
              <p:nvPr/>
            </p:nvGrpSpPr>
            <p:grpSpPr>
              <a:xfrm>
                <a:off x="4617506" y="3652052"/>
                <a:ext cx="37783" cy="32357"/>
                <a:chOff x="4617506" y="3652052"/>
                <a:chExt cx="37783" cy="32357"/>
              </a:xfrm>
            </p:grpSpPr>
            <p:sp>
              <p:nvSpPr>
                <p:cNvPr id="3990" name="Google Shape;3990;p80"/>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0"/>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2" name="Google Shape;3992;p80"/>
              <p:cNvGrpSpPr/>
              <p:nvPr/>
            </p:nvGrpSpPr>
            <p:grpSpPr>
              <a:xfrm>
                <a:off x="4739005" y="3554149"/>
                <a:ext cx="37870" cy="32357"/>
                <a:chOff x="4739005" y="3554149"/>
                <a:chExt cx="37870" cy="32357"/>
              </a:xfrm>
            </p:grpSpPr>
            <p:sp>
              <p:nvSpPr>
                <p:cNvPr id="3993" name="Google Shape;3993;p80"/>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0"/>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5" name="Google Shape;3995;p80"/>
              <p:cNvGrpSpPr/>
              <p:nvPr/>
            </p:nvGrpSpPr>
            <p:grpSpPr>
              <a:xfrm>
                <a:off x="4806557" y="3630258"/>
                <a:ext cx="37776" cy="32364"/>
                <a:chOff x="4806557" y="3630258"/>
                <a:chExt cx="37776" cy="32364"/>
              </a:xfrm>
            </p:grpSpPr>
            <p:sp>
              <p:nvSpPr>
                <p:cNvPr id="3996" name="Google Shape;3996;p80"/>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0"/>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80"/>
              <p:cNvGrpSpPr/>
              <p:nvPr/>
            </p:nvGrpSpPr>
            <p:grpSpPr>
              <a:xfrm>
                <a:off x="4737007" y="4004357"/>
                <a:ext cx="37870" cy="32357"/>
                <a:chOff x="4737007" y="4004357"/>
                <a:chExt cx="37870" cy="32357"/>
              </a:xfrm>
            </p:grpSpPr>
            <p:sp>
              <p:nvSpPr>
                <p:cNvPr id="3999" name="Google Shape;3999;p80"/>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0"/>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1" name="Google Shape;4001;p80"/>
              <p:cNvGrpSpPr/>
              <p:nvPr/>
            </p:nvGrpSpPr>
            <p:grpSpPr>
              <a:xfrm>
                <a:off x="4773634" y="4208627"/>
                <a:ext cx="37776" cy="32357"/>
                <a:chOff x="4773634" y="4208627"/>
                <a:chExt cx="37776" cy="32357"/>
              </a:xfrm>
            </p:grpSpPr>
            <p:sp>
              <p:nvSpPr>
                <p:cNvPr id="4002" name="Google Shape;4002;p80"/>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0"/>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80"/>
              <p:cNvGrpSpPr/>
              <p:nvPr/>
            </p:nvGrpSpPr>
            <p:grpSpPr>
              <a:xfrm>
                <a:off x="4888282" y="4074764"/>
                <a:ext cx="37776" cy="32451"/>
                <a:chOff x="4888282" y="4074764"/>
                <a:chExt cx="37776" cy="32451"/>
              </a:xfrm>
            </p:grpSpPr>
            <p:sp>
              <p:nvSpPr>
                <p:cNvPr id="4005" name="Google Shape;4005;p80"/>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0"/>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80"/>
              <p:cNvGrpSpPr/>
              <p:nvPr/>
            </p:nvGrpSpPr>
            <p:grpSpPr>
              <a:xfrm>
                <a:off x="4901315" y="3804271"/>
                <a:ext cx="37776" cy="32364"/>
                <a:chOff x="4901315" y="3804271"/>
                <a:chExt cx="37776" cy="32364"/>
              </a:xfrm>
            </p:grpSpPr>
            <p:sp>
              <p:nvSpPr>
                <p:cNvPr id="4008" name="Google Shape;4008;p80"/>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0"/>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80"/>
              <p:cNvGrpSpPr/>
              <p:nvPr/>
            </p:nvGrpSpPr>
            <p:grpSpPr>
              <a:xfrm>
                <a:off x="4866394" y="3715035"/>
                <a:ext cx="37846" cy="32357"/>
                <a:chOff x="4866394" y="3715035"/>
                <a:chExt cx="37846" cy="32357"/>
              </a:xfrm>
            </p:grpSpPr>
            <p:sp>
              <p:nvSpPr>
                <p:cNvPr id="4011" name="Google Shape;4011;p80"/>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0"/>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3" name="Google Shape;4013;p80"/>
              <p:cNvGrpSpPr/>
              <p:nvPr/>
            </p:nvGrpSpPr>
            <p:grpSpPr>
              <a:xfrm>
                <a:off x="4979233" y="3839798"/>
                <a:ext cx="37878" cy="32420"/>
                <a:chOff x="4979233" y="3839798"/>
                <a:chExt cx="37878" cy="32420"/>
              </a:xfrm>
            </p:grpSpPr>
            <p:sp>
              <p:nvSpPr>
                <p:cNvPr id="4014" name="Google Shape;4014;p80"/>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0"/>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6" name="Google Shape;4016;p80"/>
              <p:cNvGrpSpPr/>
              <p:nvPr/>
            </p:nvGrpSpPr>
            <p:grpSpPr>
              <a:xfrm>
                <a:off x="4790662" y="3679147"/>
                <a:ext cx="37783" cy="32380"/>
                <a:chOff x="4790662" y="3679147"/>
                <a:chExt cx="37783" cy="32380"/>
              </a:xfrm>
            </p:grpSpPr>
            <p:sp>
              <p:nvSpPr>
                <p:cNvPr id="4017" name="Google Shape;4017;p80"/>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0"/>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9" name="Google Shape;4019;p80"/>
              <p:cNvGrpSpPr/>
              <p:nvPr/>
            </p:nvGrpSpPr>
            <p:grpSpPr>
              <a:xfrm>
                <a:off x="4857263" y="3557861"/>
                <a:ext cx="37776" cy="32357"/>
                <a:chOff x="4857263" y="3557861"/>
                <a:chExt cx="37776" cy="32357"/>
              </a:xfrm>
            </p:grpSpPr>
            <p:sp>
              <p:nvSpPr>
                <p:cNvPr id="4020" name="Google Shape;4020;p80"/>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0"/>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80"/>
              <p:cNvGrpSpPr/>
              <p:nvPr/>
            </p:nvGrpSpPr>
            <p:grpSpPr>
              <a:xfrm>
                <a:off x="4883902" y="3648033"/>
                <a:ext cx="37783" cy="32380"/>
                <a:chOff x="4883902" y="3648033"/>
                <a:chExt cx="37783" cy="32380"/>
              </a:xfrm>
            </p:grpSpPr>
            <p:sp>
              <p:nvSpPr>
                <p:cNvPr id="4023" name="Google Shape;4023;p80"/>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0"/>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80"/>
              <p:cNvGrpSpPr/>
              <p:nvPr/>
            </p:nvGrpSpPr>
            <p:grpSpPr>
              <a:xfrm>
                <a:off x="4907780" y="3347220"/>
                <a:ext cx="37878" cy="32357"/>
                <a:chOff x="4907780" y="3347220"/>
                <a:chExt cx="37878" cy="32357"/>
              </a:xfrm>
            </p:grpSpPr>
            <p:sp>
              <p:nvSpPr>
                <p:cNvPr id="4026" name="Google Shape;4026;p80"/>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0"/>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8" name="Google Shape;4028;p80"/>
              <p:cNvGrpSpPr/>
              <p:nvPr/>
            </p:nvGrpSpPr>
            <p:grpSpPr>
              <a:xfrm>
                <a:off x="5065048" y="3738150"/>
                <a:ext cx="37783" cy="32364"/>
                <a:chOff x="5065048" y="3738150"/>
                <a:chExt cx="37783" cy="32364"/>
              </a:xfrm>
            </p:grpSpPr>
            <p:sp>
              <p:nvSpPr>
                <p:cNvPr id="4029" name="Google Shape;4029;p80"/>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0"/>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1" name="Google Shape;4031;p80"/>
              <p:cNvGrpSpPr/>
              <p:nvPr/>
            </p:nvGrpSpPr>
            <p:grpSpPr>
              <a:xfrm>
                <a:off x="5071616" y="3284615"/>
                <a:ext cx="37783" cy="32357"/>
                <a:chOff x="5071616" y="3284615"/>
                <a:chExt cx="37783" cy="32357"/>
              </a:xfrm>
            </p:grpSpPr>
            <p:sp>
              <p:nvSpPr>
                <p:cNvPr id="4032" name="Google Shape;4032;p80"/>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0"/>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80"/>
              <p:cNvGrpSpPr/>
              <p:nvPr/>
            </p:nvGrpSpPr>
            <p:grpSpPr>
              <a:xfrm>
                <a:off x="5389291" y="3759921"/>
                <a:ext cx="37783" cy="32380"/>
                <a:chOff x="5389291" y="3759921"/>
                <a:chExt cx="37783" cy="32380"/>
              </a:xfrm>
            </p:grpSpPr>
            <p:sp>
              <p:nvSpPr>
                <p:cNvPr id="4035" name="Google Shape;4035;p80"/>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0"/>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7" name="Google Shape;4037;p80"/>
              <p:cNvGrpSpPr/>
              <p:nvPr/>
            </p:nvGrpSpPr>
            <p:grpSpPr>
              <a:xfrm>
                <a:off x="5431534" y="3632932"/>
                <a:ext cx="37878" cy="32451"/>
                <a:chOff x="5431534" y="3632932"/>
                <a:chExt cx="37878" cy="32451"/>
              </a:xfrm>
            </p:grpSpPr>
            <p:sp>
              <p:nvSpPr>
                <p:cNvPr id="4038" name="Google Shape;4038;p80"/>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0"/>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0" name="Google Shape;4040;p80"/>
              <p:cNvGrpSpPr/>
              <p:nvPr/>
            </p:nvGrpSpPr>
            <p:grpSpPr>
              <a:xfrm>
                <a:off x="5540755" y="3544829"/>
                <a:ext cx="37783" cy="32357"/>
                <a:chOff x="5540755" y="3544829"/>
                <a:chExt cx="37783" cy="32357"/>
              </a:xfrm>
            </p:grpSpPr>
            <p:sp>
              <p:nvSpPr>
                <p:cNvPr id="4041" name="Google Shape;4041;p80"/>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0"/>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80"/>
              <p:cNvGrpSpPr/>
              <p:nvPr/>
            </p:nvGrpSpPr>
            <p:grpSpPr>
              <a:xfrm>
                <a:off x="5579293" y="3412107"/>
                <a:ext cx="37776" cy="32357"/>
                <a:chOff x="5579293" y="3412107"/>
                <a:chExt cx="37776" cy="32357"/>
              </a:xfrm>
            </p:grpSpPr>
            <p:sp>
              <p:nvSpPr>
                <p:cNvPr id="4044" name="Google Shape;4044;p80"/>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0"/>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6" name="Google Shape;4046;p80"/>
              <p:cNvGrpSpPr/>
              <p:nvPr/>
            </p:nvGrpSpPr>
            <p:grpSpPr>
              <a:xfrm>
                <a:off x="5801346" y="3284615"/>
                <a:ext cx="37783" cy="32357"/>
                <a:chOff x="5801346" y="3284615"/>
                <a:chExt cx="37783" cy="32357"/>
              </a:xfrm>
            </p:grpSpPr>
            <p:sp>
              <p:nvSpPr>
                <p:cNvPr id="4047" name="Google Shape;4047;p80"/>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0"/>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80"/>
              <p:cNvGrpSpPr/>
              <p:nvPr/>
            </p:nvGrpSpPr>
            <p:grpSpPr>
              <a:xfrm>
                <a:off x="5763578" y="3399067"/>
                <a:ext cx="37776" cy="32364"/>
                <a:chOff x="5763578" y="3399067"/>
                <a:chExt cx="37776" cy="32364"/>
              </a:xfrm>
            </p:grpSpPr>
            <p:sp>
              <p:nvSpPr>
                <p:cNvPr id="4050" name="Google Shape;4050;p80"/>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0"/>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2" name="Google Shape;4052;p80"/>
              <p:cNvGrpSpPr/>
              <p:nvPr/>
            </p:nvGrpSpPr>
            <p:grpSpPr>
              <a:xfrm>
                <a:off x="5395858" y="3230952"/>
                <a:ext cx="37776" cy="32364"/>
                <a:chOff x="5395858" y="3230952"/>
                <a:chExt cx="37776" cy="32364"/>
              </a:xfrm>
            </p:grpSpPr>
            <p:sp>
              <p:nvSpPr>
                <p:cNvPr id="4053" name="Google Shape;4053;p80"/>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0"/>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5" name="Google Shape;4055;p80"/>
              <p:cNvGrpSpPr/>
              <p:nvPr/>
            </p:nvGrpSpPr>
            <p:grpSpPr>
              <a:xfrm>
                <a:off x="5264088" y="3188237"/>
                <a:ext cx="37776" cy="32357"/>
                <a:chOff x="5264088" y="3188237"/>
                <a:chExt cx="37776" cy="32357"/>
              </a:xfrm>
            </p:grpSpPr>
            <p:sp>
              <p:nvSpPr>
                <p:cNvPr id="4056" name="Google Shape;4056;p80"/>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0"/>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8" name="Google Shape;4058;p80"/>
              <p:cNvGrpSpPr/>
              <p:nvPr/>
            </p:nvGrpSpPr>
            <p:grpSpPr>
              <a:xfrm>
                <a:off x="5585758" y="3237425"/>
                <a:ext cx="37878" cy="32357"/>
                <a:chOff x="5585758" y="3237425"/>
                <a:chExt cx="37878" cy="32357"/>
              </a:xfrm>
            </p:grpSpPr>
            <p:sp>
              <p:nvSpPr>
                <p:cNvPr id="4059" name="Google Shape;4059;p80"/>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0"/>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1" name="Google Shape;4061;p80"/>
              <p:cNvGrpSpPr/>
              <p:nvPr/>
            </p:nvGrpSpPr>
            <p:grpSpPr>
              <a:xfrm>
                <a:off x="4874196" y="3291088"/>
                <a:ext cx="37878" cy="32451"/>
                <a:chOff x="4874196" y="3291088"/>
                <a:chExt cx="37878" cy="32451"/>
              </a:xfrm>
            </p:grpSpPr>
            <p:sp>
              <p:nvSpPr>
                <p:cNvPr id="4062" name="Google Shape;4062;p80"/>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0"/>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80"/>
              <p:cNvGrpSpPr/>
              <p:nvPr/>
            </p:nvGrpSpPr>
            <p:grpSpPr>
              <a:xfrm>
                <a:off x="5197770" y="3785466"/>
                <a:ext cx="37783" cy="32427"/>
                <a:chOff x="5197770" y="3785466"/>
                <a:chExt cx="37783" cy="32427"/>
              </a:xfrm>
            </p:grpSpPr>
            <p:sp>
              <p:nvSpPr>
                <p:cNvPr id="4065" name="Google Shape;4065;p80"/>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0"/>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7" name="Google Shape;4067;p80"/>
              <p:cNvGrpSpPr/>
              <p:nvPr/>
            </p:nvGrpSpPr>
            <p:grpSpPr>
              <a:xfrm>
                <a:off x="5177699" y="3492117"/>
                <a:ext cx="37776" cy="32357"/>
                <a:chOff x="5177699" y="3492117"/>
                <a:chExt cx="37776" cy="32357"/>
              </a:xfrm>
            </p:grpSpPr>
            <p:sp>
              <p:nvSpPr>
                <p:cNvPr id="4068" name="Google Shape;4068;p80"/>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0"/>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0" name="Google Shape;4070;p80"/>
              <p:cNvGrpSpPr/>
              <p:nvPr/>
            </p:nvGrpSpPr>
            <p:grpSpPr>
              <a:xfrm>
                <a:off x="5349431" y="3622346"/>
                <a:ext cx="37870" cy="32380"/>
                <a:chOff x="5349431" y="3622346"/>
                <a:chExt cx="37870" cy="32380"/>
              </a:xfrm>
            </p:grpSpPr>
            <p:sp>
              <p:nvSpPr>
                <p:cNvPr id="4071" name="Google Shape;4071;p80"/>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0"/>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3" name="Google Shape;4073;p80"/>
              <p:cNvGrpSpPr/>
              <p:nvPr/>
            </p:nvGrpSpPr>
            <p:grpSpPr>
              <a:xfrm>
                <a:off x="5068855" y="3563980"/>
                <a:ext cx="53954" cy="46223"/>
                <a:chOff x="5068855" y="3563980"/>
                <a:chExt cx="53954" cy="46223"/>
              </a:xfrm>
            </p:grpSpPr>
            <p:sp>
              <p:nvSpPr>
                <p:cNvPr id="4074" name="Google Shape;4074;p80"/>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0"/>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6" name="Google Shape;4076;p80"/>
              <p:cNvGrpSpPr/>
              <p:nvPr/>
            </p:nvGrpSpPr>
            <p:grpSpPr>
              <a:xfrm>
                <a:off x="5037654" y="3392507"/>
                <a:ext cx="37870" cy="32451"/>
                <a:chOff x="5037654" y="3392507"/>
                <a:chExt cx="37870" cy="32451"/>
              </a:xfrm>
            </p:grpSpPr>
            <p:sp>
              <p:nvSpPr>
                <p:cNvPr id="4077" name="Google Shape;4077;p80"/>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0"/>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9" name="Google Shape;4079;p80"/>
              <p:cNvGrpSpPr/>
              <p:nvPr/>
            </p:nvGrpSpPr>
            <p:grpSpPr>
              <a:xfrm>
                <a:off x="5456560" y="3368629"/>
                <a:ext cx="37870" cy="32451"/>
                <a:chOff x="5456560" y="3368629"/>
                <a:chExt cx="37870" cy="32451"/>
              </a:xfrm>
            </p:grpSpPr>
            <p:sp>
              <p:nvSpPr>
                <p:cNvPr id="4080" name="Google Shape;4080;p80"/>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0"/>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2" name="Google Shape;4082;p80"/>
              <p:cNvGrpSpPr/>
              <p:nvPr/>
            </p:nvGrpSpPr>
            <p:grpSpPr>
              <a:xfrm>
                <a:off x="4755749" y="3501516"/>
                <a:ext cx="46246" cy="39608"/>
                <a:chOff x="4755749" y="3501516"/>
                <a:chExt cx="46246" cy="39608"/>
              </a:xfrm>
            </p:grpSpPr>
            <p:sp>
              <p:nvSpPr>
                <p:cNvPr id="4083" name="Google Shape;4083;p80"/>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0"/>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5" name="Google Shape;4085;p80"/>
              <p:cNvGrpSpPr/>
              <p:nvPr/>
            </p:nvGrpSpPr>
            <p:grpSpPr>
              <a:xfrm>
                <a:off x="4681346" y="3485582"/>
                <a:ext cx="37783" cy="32427"/>
                <a:chOff x="4681346" y="3485582"/>
                <a:chExt cx="37783" cy="32427"/>
              </a:xfrm>
            </p:grpSpPr>
            <p:sp>
              <p:nvSpPr>
                <p:cNvPr id="4086" name="Google Shape;4086;p80"/>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0"/>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80"/>
              <p:cNvGrpSpPr/>
              <p:nvPr/>
            </p:nvGrpSpPr>
            <p:grpSpPr>
              <a:xfrm>
                <a:off x="4767067" y="3291088"/>
                <a:ext cx="37878" cy="32451"/>
                <a:chOff x="4767067" y="3291088"/>
                <a:chExt cx="37878" cy="32451"/>
              </a:xfrm>
            </p:grpSpPr>
            <p:sp>
              <p:nvSpPr>
                <p:cNvPr id="4089" name="Google Shape;4089;p80"/>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0"/>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1" name="Google Shape;4091;p80"/>
              <p:cNvGrpSpPr/>
              <p:nvPr/>
            </p:nvGrpSpPr>
            <p:grpSpPr>
              <a:xfrm>
                <a:off x="4687819" y="3405539"/>
                <a:ext cx="37776" cy="32451"/>
                <a:chOff x="4687819" y="3405539"/>
                <a:chExt cx="37776" cy="32451"/>
              </a:xfrm>
            </p:grpSpPr>
            <p:sp>
              <p:nvSpPr>
                <p:cNvPr id="4092" name="Google Shape;4092;p80"/>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0"/>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4" name="Google Shape;4094;p80"/>
              <p:cNvGrpSpPr/>
              <p:nvPr/>
            </p:nvGrpSpPr>
            <p:grpSpPr>
              <a:xfrm>
                <a:off x="4923101" y="3444809"/>
                <a:ext cx="52813" cy="45318"/>
                <a:chOff x="4923101" y="3444809"/>
                <a:chExt cx="52813" cy="45318"/>
              </a:xfrm>
            </p:grpSpPr>
            <p:sp>
              <p:nvSpPr>
                <p:cNvPr id="4095" name="Google Shape;4095;p80"/>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0"/>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7" name="Google Shape;4097;p80"/>
              <p:cNvGrpSpPr/>
              <p:nvPr/>
            </p:nvGrpSpPr>
            <p:grpSpPr>
              <a:xfrm>
                <a:off x="4846040" y="3654750"/>
                <a:ext cx="31405" cy="26993"/>
                <a:chOff x="4846040" y="3654750"/>
                <a:chExt cx="31405" cy="26993"/>
              </a:xfrm>
            </p:grpSpPr>
            <p:sp>
              <p:nvSpPr>
                <p:cNvPr id="4098" name="Google Shape;4098;p80"/>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0"/>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0" name="Google Shape;4100;p80"/>
              <p:cNvGrpSpPr/>
              <p:nvPr/>
            </p:nvGrpSpPr>
            <p:grpSpPr>
              <a:xfrm>
                <a:off x="4925673" y="3691700"/>
                <a:ext cx="40253" cy="34472"/>
                <a:chOff x="4925673" y="3691700"/>
                <a:chExt cx="40253" cy="34472"/>
              </a:xfrm>
            </p:grpSpPr>
            <p:sp>
              <p:nvSpPr>
                <p:cNvPr id="4101" name="Google Shape;4101;p80"/>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0"/>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3" name="Google Shape;4103;p80"/>
              <p:cNvGrpSpPr/>
              <p:nvPr/>
            </p:nvGrpSpPr>
            <p:grpSpPr>
              <a:xfrm>
                <a:off x="4894653" y="3740848"/>
                <a:ext cx="31405" cy="26906"/>
                <a:chOff x="4894653" y="3740848"/>
                <a:chExt cx="31405" cy="26906"/>
              </a:xfrm>
            </p:grpSpPr>
            <p:sp>
              <p:nvSpPr>
                <p:cNvPr id="4104" name="Google Shape;4104;p80"/>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0"/>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6" name="Google Shape;4106;p80"/>
              <p:cNvGrpSpPr/>
              <p:nvPr/>
            </p:nvGrpSpPr>
            <p:grpSpPr>
              <a:xfrm>
                <a:off x="4962300" y="3696348"/>
                <a:ext cx="38255" cy="32773"/>
                <a:chOff x="4962300" y="3696348"/>
                <a:chExt cx="38255" cy="32773"/>
              </a:xfrm>
            </p:grpSpPr>
            <p:sp>
              <p:nvSpPr>
                <p:cNvPr id="4107" name="Google Shape;4107;p80"/>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0"/>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9" name="Google Shape;4109;p80"/>
              <p:cNvGrpSpPr/>
              <p:nvPr/>
            </p:nvGrpSpPr>
            <p:grpSpPr>
              <a:xfrm>
                <a:off x="4980185" y="3743349"/>
                <a:ext cx="31499" cy="26969"/>
                <a:chOff x="4980185" y="3743349"/>
                <a:chExt cx="31499" cy="26969"/>
              </a:xfrm>
            </p:grpSpPr>
            <p:sp>
              <p:nvSpPr>
                <p:cNvPr id="4110" name="Google Shape;4110;p80"/>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0"/>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2" name="Google Shape;4112;p80"/>
              <p:cNvGrpSpPr/>
              <p:nvPr/>
            </p:nvGrpSpPr>
            <p:grpSpPr>
              <a:xfrm>
                <a:off x="5013768" y="3734312"/>
                <a:ext cx="31499" cy="26969"/>
                <a:chOff x="5013768" y="3734312"/>
                <a:chExt cx="31499" cy="26969"/>
              </a:xfrm>
            </p:grpSpPr>
            <p:sp>
              <p:nvSpPr>
                <p:cNvPr id="4113" name="Google Shape;4113;p80"/>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0"/>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5" name="Google Shape;4115;p80"/>
              <p:cNvGrpSpPr/>
              <p:nvPr/>
            </p:nvGrpSpPr>
            <p:grpSpPr>
              <a:xfrm>
                <a:off x="5036703" y="3764545"/>
                <a:ext cx="31499" cy="26898"/>
                <a:chOff x="5036703" y="3764545"/>
                <a:chExt cx="31499" cy="26898"/>
              </a:xfrm>
            </p:grpSpPr>
            <p:sp>
              <p:nvSpPr>
                <p:cNvPr id="4116" name="Google Shape;4116;p80"/>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0"/>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80"/>
              <p:cNvGrpSpPr/>
              <p:nvPr/>
            </p:nvGrpSpPr>
            <p:grpSpPr>
              <a:xfrm>
                <a:off x="4953546" y="3768352"/>
                <a:ext cx="31405" cy="26898"/>
                <a:chOff x="4953546" y="3768352"/>
                <a:chExt cx="31405" cy="26898"/>
              </a:xfrm>
            </p:grpSpPr>
            <p:sp>
              <p:nvSpPr>
                <p:cNvPr id="4119" name="Google Shape;4119;p80"/>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0"/>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1" name="Google Shape;4121;p80"/>
              <p:cNvGrpSpPr/>
              <p:nvPr/>
            </p:nvGrpSpPr>
            <p:grpSpPr>
              <a:xfrm>
                <a:off x="4964770" y="3814016"/>
                <a:ext cx="31499" cy="26993"/>
                <a:chOff x="4964770" y="3814016"/>
                <a:chExt cx="31499" cy="26993"/>
              </a:xfrm>
            </p:grpSpPr>
            <p:sp>
              <p:nvSpPr>
                <p:cNvPr id="4122" name="Google Shape;4122;p80"/>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0"/>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4" name="Google Shape;4124;p80"/>
              <p:cNvGrpSpPr/>
              <p:nvPr/>
            </p:nvGrpSpPr>
            <p:grpSpPr>
              <a:xfrm>
                <a:off x="4923290" y="3800504"/>
                <a:ext cx="31468" cy="26898"/>
                <a:chOff x="4923290" y="3800504"/>
                <a:chExt cx="31468" cy="26898"/>
              </a:xfrm>
            </p:grpSpPr>
            <p:sp>
              <p:nvSpPr>
                <p:cNvPr id="4125" name="Google Shape;4125;p80"/>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0"/>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7" name="Google Shape;4127;p80"/>
              <p:cNvGrpSpPr/>
              <p:nvPr/>
            </p:nvGrpSpPr>
            <p:grpSpPr>
              <a:xfrm>
                <a:off x="5108534" y="3650943"/>
                <a:ext cx="31405" cy="26993"/>
                <a:chOff x="5108534" y="3650943"/>
                <a:chExt cx="31405" cy="26993"/>
              </a:xfrm>
            </p:grpSpPr>
            <p:sp>
              <p:nvSpPr>
                <p:cNvPr id="4128" name="Google Shape;4128;p80"/>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0"/>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0" name="Google Shape;4130;p80"/>
              <p:cNvGrpSpPr/>
              <p:nvPr/>
            </p:nvGrpSpPr>
            <p:grpSpPr>
              <a:xfrm>
                <a:off x="5119380" y="3760739"/>
                <a:ext cx="31499" cy="26993"/>
                <a:chOff x="5119380" y="3760739"/>
                <a:chExt cx="31499" cy="26993"/>
              </a:xfrm>
            </p:grpSpPr>
            <p:sp>
              <p:nvSpPr>
                <p:cNvPr id="4131" name="Google Shape;4131;p80"/>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0"/>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3" name="Google Shape;4133;p80"/>
              <p:cNvGrpSpPr/>
              <p:nvPr/>
            </p:nvGrpSpPr>
            <p:grpSpPr>
              <a:xfrm>
                <a:off x="5119380" y="3788235"/>
                <a:ext cx="31499" cy="26993"/>
                <a:chOff x="5119380" y="3788235"/>
                <a:chExt cx="31499" cy="26993"/>
              </a:xfrm>
            </p:grpSpPr>
            <p:sp>
              <p:nvSpPr>
                <p:cNvPr id="4134" name="Google Shape;4134;p80"/>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0"/>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6" name="Google Shape;4136;p80"/>
              <p:cNvGrpSpPr/>
              <p:nvPr/>
            </p:nvGrpSpPr>
            <p:grpSpPr>
              <a:xfrm>
                <a:off x="5158005" y="3875284"/>
                <a:ext cx="31405" cy="27001"/>
                <a:chOff x="5158005" y="3875284"/>
                <a:chExt cx="31405" cy="27001"/>
              </a:xfrm>
            </p:grpSpPr>
            <p:sp>
              <p:nvSpPr>
                <p:cNvPr id="4137" name="Google Shape;4137;p80"/>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0"/>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9" name="Google Shape;4139;p80"/>
              <p:cNvGrpSpPr/>
              <p:nvPr/>
            </p:nvGrpSpPr>
            <p:grpSpPr>
              <a:xfrm>
                <a:off x="5233163" y="3764545"/>
                <a:ext cx="31499" cy="26898"/>
                <a:chOff x="5233163" y="3764545"/>
                <a:chExt cx="31499" cy="26898"/>
              </a:xfrm>
            </p:grpSpPr>
            <p:sp>
              <p:nvSpPr>
                <p:cNvPr id="4140" name="Google Shape;4140;p80"/>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0"/>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80"/>
              <p:cNvGrpSpPr/>
              <p:nvPr/>
            </p:nvGrpSpPr>
            <p:grpSpPr>
              <a:xfrm>
                <a:off x="5276168" y="3805545"/>
                <a:ext cx="31499" cy="26906"/>
                <a:chOff x="5276168" y="3805545"/>
                <a:chExt cx="31499" cy="26906"/>
              </a:xfrm>
            </p:grpSpPr>
            <p:sp>
              <p:nvSpPr>
                <p:cNvPr id="4143" name="Google Shape;4143;p80"/>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0"/>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5" name="Google Shape;4145;p80"/>
              <p:cNvGrpSpPr/>
              <p:nvPr/>
            </p:nvGrpSpPr>
            <p:grpSpPr>
              <a:xfrm>
                <a:off x="5294053" y="3851933"/>
                <a:ext cx="31405" cy="26945"/>
                <a:chOff x="5294053" y="3851933"/>
                <a:chExt cx="31405" cy="26945"/>
              </a:xfrm>
            </p:grpSpPr>
            <p:sp>
              <p:nvSpPr>
                <p:cNvPr id="4146" name="Google Shape;4146;p80"/>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0"/>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8" name="Google Shape;4148;p80"/>
              <p:cNvGrpSpPr/>
              <p:nvPr/>
            </p:nvGrpSpPr>
            <p:grpSpPr>
              <a:xfrm>
                <a:off x="5341723" y="3851902"/>
                <a:ext cx="31405" cy="26977"/>
                <a:chOff x="5341723" y="3851902"/>
                <a:chExt cx="31405" cy="26977"/>
              </a:xfrm>
            </p:grpSpPr>
            <p:sp>
              <p:nvSpPr>
                <p:cNvPr id="4149" name="Google Shape;4149;p80"/>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0"/>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1" name="Google Shape;4151;p80"/>
              <p:cNvGrpSpPr/>
              <p:nvPr/>
            </p:nvGrpSpPr>
            <p:grpSpPr>
              <a:xfrm>
                <a:off x="5054871" y="3507855"/>
                <a:ext cx="31405" cy="26993"/>
                <a:chOff x="5054871" y="3507855"/>
                <a:chExt cx="31405" cy="26993"/>
              </a:xfrm>
            </p:grpSpPr>
            <p:sp>
              <p:nvSpPr>
                <p:cNvPr id="4152" name="Google Shape;4152;p80"/>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0"/>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4" name="Google Shape;4154;p80"/>
              <p:cNvGrpSpPr/>
              <p:nvPr/>
            </p:nvGrpSpPr>
            <p:grpSpPr>
              <a:xfrm>
                <a:off x="4876579" y="3675325"/>
                <a:ext cx="31405" cy="26969"/>
                <a:chOff x="4876579" y="3675325"/>
                <a:chExt cx="31405" cy="26969"/>
              </a:xfrm>
            </p:grpSpPr>
            <p:sp>
              <p:nvSpPr>
                <p:cNvPr id="4155" name="Google Shape;4155;p80"/>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0"/>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7" name="Google Shape;4157;p80"/>
              <p:cNvGrpSpPr/>
              <p:nvPr/>
            </p:nvGrpSpPr>
            <p:grpSpPr>
              <a:xfrm>
                <a:off x="4842233" y="3688333"/>
                <a:ext cx="31405" cy="26993"/>
                <a:chOff x="4842233" y="3688333"/>
                <a:chExt cx="31405" cy="26993"/>
              </a:xfrm>
            </p:grpSpPr>
            <p:sp>
              <p:nvSpPr>
                <p:cNvPr id="4158" name="Google Shape;4158;p80"/>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0"/>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0" name="Google Shape;4160;p80"/>
              <p:cNvGrpSpPr/>
              <p:nvPr/>
            </p:nvGrpSpPr>
            <p:grpSpPr>
              <a:xfrm>
                <a:off x="5187876" y="3608032"/>
                <a:ext cx="31405" cy="27001"/>
                <a:chOff x="5187876" y="3608032"/>
                <a:chExt cx="31405" cy="27001"/>
              </a:xfrm>
            </p:grpSpPr>
            <p:sp>
              <p:nvSpPr>
                <p:cNvPr id="4161" name="Google Shape;4161;p80"/>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0"/>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3" name="Google Shape;4163;p80"/>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0"/>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5" name="Google Shape;4165;p80"/>
              <p:cNvGrpSpPr/>
              <p:nvPr/>
            </p:nvGrpSpPr>
            <p:grpSpPr>
              <a:xfrm>
                <a:off x="5269224" y="3304167"/>
                <a:ext cx="40253" cy="34402"/>
                <a:chOff x="5269224" y="3304167"/>
                <a:chExt cx="40253" cy="34402"/>
              </a:xfrm>
            </p:grpSpPr>
            <p:sp>
              <p:nvSpPr>
                <p:cNvPr id="4166" name="Google Shape;4166;p80"/>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0"/>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8" name="Google Shape;4168;p80"/>
              <p:cNvGrpSpPr/>
              <p:nvPr/>
            </p:nvGrpSpPr>
            <p:grpSpPr>
              <a:xfrm>
                <a:off x="5327354" y="3476615"/>
                <a:ext cx="49864" cy="42723"/>
                <a:chOff x="5327354" y="3476615"/>
                <a:chExt cx="49864" cy="42723"/>
              </a:xfrm>
            </p:grpSpPr>
            <p:sp>
              <p:nvSpPr>
                <p:cNvPr id="4169" name="Google Shape;4169;p80"/>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0"/>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1" name="Google Shape;4171;p80"/>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0"/>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3" name="Google Shape;4173;p80"/>
              <p:cNvGrpSpPr/>
              <p:nvPr/>
            </p:nvGrpSpPr>
            <p:grpSpPr>
              <a:xfrm>
                <a:off x="5341723" y="3775957"/>
                <a:ext cx="31405" cy="26898"/>
                <a:chOff x="5341723" y="3775957"/>
                <a:chExt cx="31405" cy="26898"/>
              </a:xfrm>
            </p:grpSpPr>
            <p:sp>
              <p:nvSpPr>
                <p:cNvPr id="4174" name="Google Shape;4174;p80"/>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0"/>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80"/>
              <p:cNvGrpSpPr/>
              <p:nvPr/>
            </p:nvGrpSpPr>
            <p:grpSpPr>
              <a:xfrm>
                <a:off x="5439053" y="3699274"/>
                <a:ext cx="31405" cy="26898"/>
                <a:chOff x="5439053" y="3699274"/>
                <a:chExt cx="31405" cy="26898"/>
              </a:xfrm>
            </p:grpSpPr>
            <p:sp>
              <p:nvSpPr>
                <p:cNvPr id="4177" name="Google Shape;4177;p80"/>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0"/>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9" name="Google Shape;4179;p80"/>
              <p:cNvGrpSpPr/>
              <p:nvPr/>
            </p:nvGrpSpPr>
            <p:grpSpPr>
              <a:xfrm>
                <a:off x="5412414" y="3622307"/>
                <a:ext cx="31499" cy="26993"/>
                <a:chOff x="5412414" y="3622307"/>
                <a:chExt cx="31499" cy="26993"/>
              </a:xfrm>
            </p:grpSpPr>
            <p:sp>
              <p:nvSpPr>
                <p:cNvPr id="4180" name="Google Shape;4180;p80"/>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0"/>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80"/>
              <p:cNvGrpSpPr/>
              <p:nvPr/>
            </p:nvGrpSpPr>
            <p:grpSpPr>
              <a:xfrm>
                <a:off x="5476254" y="3473949"/>
                <a:ext cx="26835" cy="26930"/>
                <a:chOff x="5476254" y="3473949"/>
                <a:chExt cx="26835" cy="26930"/>
              </a:xfrm>
            </p:grpSpPr>
            <p:sp>
              <p:nvSpPr>
                <p:cNvPr id="4183" name="Google Shape;4183;p80"/>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0"/>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5" name="Google Shape;4185;p80"/>
              <p:cNvGrpSpPr/>
              <p:nvPr/>
            </p:nvGrpSpPr>
            <p:grpSpPr>
              <a:xfrm>
                <a:off x="5564547" y="3481594"/>
                <a:ext cx="31397" cy="26898"/>
                <a:chOff x="5564547" y="3481594"/>
                <a:chExt cx="31397" cy="26898"/>
              </a:xfrm>
            </p:grpSpPr>
            <p:sp>
              <p:nvSpPr>
                <p:cNvPr id="4186" name="Google Shape;4186;p80"/>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0"/>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80"/>
              <p:cNvGrpSpPr/>
              <p:nvPr/>
            </p:nvGrpSpPr>
            <p:grpSpPr>
              <a:xfrm>
                <a:off x="5534101" y="3470174"/>
                <a:ext cx="31397" cy="26906"/>
                <a:chOff x="5534101" y="3470174"/>
                <a:chExt cx="31397" cy="26906"/>
              </a:xfrm>
            </p:grpSpPr>
            <p:sp>
              <p:nvSpPr>
                <p:cNvPr id="4189" name="Google Shape;4189;p80"/>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0"/>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1" name="Google Shape;4191;p80"/>
              <p:cNvGrpSpPr/>
              <p:nvPr/>
            </p:nvGrpSpPr>
            <p:grpSpPr>
              <a:xfrm>
                <a:off x="5610879" y="3314486"/>
                <a:ext cx="31499" cy="26938"/>
                <a:chOff x="5610879" y="3314486"/>
                <a:chExt cx="31499" cy="26938"/>
              </a:xfrm>
            </p:grpSpPr>
            <p:sp>
              <p:nvSpPr>
                <p:cNvPr id="4192" name="Google Shape;4192;p80"/>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0"/>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80"/>
              <p:cNvGrpSpPr/>
              <p:nvPr/>
            </p:nvGrpSpPr>
            <p:grpSpPr>
              <a:xfrm>
                <a:off x="4834525" y="3501382"/>
                <a:ext cx="31499" cy="26898"/>
                <a:chOff x="4834525" y="3501382"/>
                <a:chExt cx="31499" cy="26898"/>
              </a:xfrm>
            </p:grpSpPr>
            <p:sp>
              <p:nvSpPr>
                <p:cNvPr id="4195" name="Google Shape;4195;p80"/>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0"/>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7" name="Google Shape;4197;p80"/>
              <p:cNvGrpSpPr/>
              <p:nvPr/>
            </p:nvGrpSpPr>
            <p:grpSpPr>
              <a:xfrm>
                <a:off x="4898460" y="3580158"/>
                <a:ext cx="31405" cy="26898"/>
                <a:chOff x="4898460" y="3580158"/>
                <a:chExt cx="31405" cy="26898"/>
              </a:xfrm>
            </p:grpSpPr>
            <p:sp>
              <p:nvSpPr>
                <p:cNvPr id="4198" name="Google Shape;4198;p80"/>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0"/>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80"/>
              <p:cNvGrpSpPr/>
              <p:nvPr/>
            </p:nvGrpSpPr>
            <p:grpSpPr>
              <a:xfrm>
                <a:off x="4882667" y="3608032"/>
                <a:ext cx="31499" cy="27001"/>
                <a:chOff x="4882667" y="3608032"/>
                <a:chExt cx="31499" cy="27001"/>
              </a:xfrm>
            </p:grpSpPr>
            <p:sp>
              <p:nvSpPr>
                <p:cNvPr id="4201" name="Google Shape;4201;p80"/>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0"/>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3" name="Google Shape;4203;p80"/>
              <p:cNvGrpSpPr/>
              <p:nvPr/>
            </p:nvGrpSpPr>
            <p:grpSpPr>
              <a:xfrm>
                <a:off x="4843373" y="3631407"/>
                <a:ext cx="16273" cy="16186"/>
                <a:chOff x="4843373" y="3631407"/>
                <a:chExt cx="16273" cy="16186"/>
              </a:xfrm>
            </p:grpSpPr>
            <p:sp>
              <p:nvSpPr>
                <p:cNvPr id="4204" name="Google Shape;4204;p80"/>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0"/>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80"/>
              <p:cNvGrpSpPr/>
              <p:nvPr/>
            </p:nvGrpSpPr>
            <p:grpSpPr>
              <a:xfrm>
                <a:off x="4727773" y="3591578"/>
                <a:ext cx="31499" cy="26898"/>
                <a:chOff x="4727773" y="3591578"/>
                <a:chExt cx="31499" cy="26898"/>
              </a:xfrm>
            </p:grpSpPr>
            <p:sp>
              <p:nvSpPr>
                <p:cNvPr id="4207" name="Google Shape;4207;p80"/>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0"/>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9" name="Google Shape;4209;p80"/>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0"/>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1" name="Google Shape;4211;p80"/>
              <p:cNvGrpSpPr/>
              <p:nvPr/>
            </p:nvGrpSpPr>
            <p:grpSpPr>
              <a:xfrm>
                <a:off x="4609421" y="3577398"/>
                <a:ext cx="31499" cy="27001"/>
                <a:chOff x="4609421" y="3577398"/>
                <a:chExt cx="31499" cy="27001"/>
              </a:xfrm>
            </p:grpSpPr>
            <p:sp>
              <p:nvSpPr>
                <p:cNvPr id="4212" name="Google Shape;4212;p80"/>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0"/>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4" name="Google Shape;4214;p80"/>
              <p:cNvGrpSpPr/>
              <p:nvPr/>
            </p:nvGrpSpPr>
            <p:grpSpPr>
              <a:xfrm>
                <a:off x="4649289" y="3577398"/>
                <a:ext cx="31499" cy="27001"/>
                <a:chOff x="4649289" y="3577398"/>
                <a:chExt cx="31499" cy="27001"/>
              </a:xfrm>
            </p:grpSpPr>
            <p:sp>
              <p:nvSpPr>
                <p:cNvPr id="4215" name="Google Shape;4215;p80"/>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0"/>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7" name="Google Shape;4217;p80"/>
              <p:cNvGrpSpPr/>
              <p:nvPr/>
            </p:nvGrpSpPr>
            <p:grpSpPr>
              <a:xfrm>
                <a:off x="4605614" y="3639523"/>
                <a:ext cx="31499" cy="26906"/>
                <a:chOff x="4605614" y="3639523"/>
                <a:chExt cx="31499" cy="26906"/>
              </a:xfrm>
            </p:grpSpPr>
            <p:sp>
              <p:nvSpPr>
                <p:cNvPr id="4218" name="Google Shape;4218;p80"/>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0"/>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0" name="Google Shape;4220;p80"/>
              <p:cNvGrpSpPr/>
              <p:nvPr/>
            </p:nvGrpSpPr>
            <p:grpSpPr>
              <a:xfrm>
                <a:off x="4785149" y="3618846"/>
                <a:ext cx="26930" cy="26843"/>
                <a:chOff x="4785149" y="3618846"/>
                <a:chExt cx="26930" cy="26843"/>
              </a:xfrm>
            </p:grpSpPr>
            <p:sp>
              <p:nvSpPr>
                <p:cNvPr id="4221" name="Google Shape;4221;p80"/>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0"/>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3" name="Google Shape;4223;p80"/>
              <p:cNvGrpSpPr/>
              <p:nvPr/>
            </p:nvGrpSpPr>
            <p:grpSpPr>
              <a:xfrm>
                <a:off x="4810167" y="3601567"/>
                <a:ext cx="31405" cy="26898"/>
                <a:chOff x="4810167" y="3601567"/>
                <a:chExt cx="31405" cy="26898"/>
              </a:xfrm>
            </p:grpSpPr>
            <p:sp>
              <p:nvSpPr>
                <p:cNvPr id="4224" name="Google Shape;4224;p80"/>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0"/>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6" name="Google Shape;4226;p80"/>
              <p:cNvGrpSpPr/>
              <p:nvPr/>
            </p:nvGrpSpPr>
            <p:grpSpPr>
              <a:xfrm>
                <a:off x="4831002" y="3373230"/>
                <a:ext cx="31405" cy="26898"/>
                <a:chOff x="4831002" y="3373230"/>
                <a:chExt cx="31405" cy="26898"/>
              </a:xfrm>
            </p:grpSpPr>
            <p:sp>
              <p:nvSpPr>
                <p:cNvPr id="4227" name="Google Shape;4227;p80"/>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0"/>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80"/>
              <p:cNvGrpSpPr/>
              <p:nvPr/>
            </p:nvGrpSpPr>
            <p:grpSpPr>
              <a:xfrm>
                <a:off x="4719311" y="3355054"/>
                <a:ext cx="31499" cy="27001"/>
                <a:chOff x="4719311" y="3355054"/>
                <a:chExt cx="31499" cy="27001"/>
              </a:xfrm>
            </p:grpSpPr>
            <p:sp>
              <p:nvSpPr>
                <p:cNvPr id="4230" name="Google Shape;4230;p80"/>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0"/>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2" name="Google Shape;4232;p80"/>
              <p:cNvGrpSpPr/>
              <p:nvPr/>
            </p:nvGrpSpPr>
            <p:grpSpPr>
              <a:xfrm>
                <a:off x="4798755" y="3450260"/>
                <a:ext cx="26930" cy="26930"/>
                <a:chOff x="4798755" y="3450260"/>
                <a:chExt cx="26930" cy="26930"/>
              </a:xfrm>
            </p:grpSpPr>
            <p:sp>
              <p:nvSpPr>
                <p:cNvPr id="4233" name="Google Shape;4233;p80"/>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0"/>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5" name="Google Shape;4235;p80"/>
              <p:cNvGrpSpPr/>
              <p:nvPr/>
            </p:nvGrpSpPr>
            <p:grpSpPr>
              <a:xfrm>
                <a:off x="4645576" y="3467555"/>
                <a:ext cx="31405" cy="26953"/>
                <a:chOff x="4645576" y="3467555"/>
                <a:chExt cx="31405" cy="26953"/>
              </a:xfrm>
            </p:grpSpPr>
            <p:sp>
              <p:nvSpPr>
                <p:cNvPr id="4236" name="Google Shape;4236;p80"/>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0"/>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8" name="Google Shape;4238;p80"/>
              <p:cNvGrpSpPr/>
              <p:nvPr/>
            </p:nvGrpSpPr>
            <p:grpSpPr>
              <a:xfrm>
                <a:off x="4687631" y="3583965"/>
                <a:ext cx="31499" cy="26898"/>
                <a:chOff x="4687631" y="3583965"/>
                <a:chExt cx="31499" cy="26898"/>
              </a:xfrm>
            </p:grpSpPr>
            <p:sp>
              <p:nvSpPr>
                <p:cNvPr id="4239" name="Google Shape;4239;p80"/>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0"/>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1" name="Google Shape;4241;p80"/>
              <p:cNvGrpSpPr/>
              <p:nvPr/>
            </p:nvGrpSpPr>
            <p:grpSpPr>
              <a:xfrm>
                <a:off x="4719311" y="3471314"/>
                <a:ext cx="31499" cy="27001"/>
                <a:chOff x="4719311" y="3471314"/>
                <a:chExt cx="31499" cy="27001"/>
              </a:xfrm>
            </p:grpSpPr>
            <p:sp>
              <p:nvSpPr>
                <p:cNvPr id="4242" name="Google Shape;4242;p80"/>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0"/>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80"/>
              <p:cNvGrpSpPr/>
              <p:nvPr/>
            </p:nvGrpSpPr>
            <p:grpSpPr>
              <a:xfrm>
                <a:off x="4719311" y="3434404"/>
                <a:ext cx="31499" cy="26898"/>
                <a:chOff x="4719311" y="3434404"/>
                <a:chExt cx="31499" cy="26898"/>
              </a:xfrm>
            </p:grpSpPr>
            <p:sp>
              <p:nvSpPr>
                <p:cNvPr id="4245" name="Google Shape;4245;p80"/>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0"/>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7" name="Google Shape;4247;p80"/>
              <p:cNvGrpSpPr/>
              <p:nvPr/>
            </p:nvGrpSpPr>
            <p:grpSpPr>
              <a:xfrm>
                <a:off x="4768876" y="3401772"/>
                <a:ext cx="31499" cy="26898"/>
                <a:chOff x="4768876" y="3401772"/>
                <a:chExt cx="31499" cy="26898"/>
              </a:xfrm>
            </p:grpSpPr>
            <p:sp>
              <p:nvSpPr>
                <p:cNvPr id="4248" name="Google Shape;4248;p80"/>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0"/>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0" name="Google Shape;4250;p80"/>
              <p:cNvGrpSpPr/>
              <p:nvPr/>
            </p:nvGrpSpPr>
            <p:grpSpPr>
              <a:xfrm>
                <a:off x="4762214" y="3471377"/>
                <a:ext cx="26938" cy="26938"/>
                <a:chOff x="4762214" y="3471377"/>
                <a:chExt cx="26938" cy="26938"/>
              </a:xfrm>
            </p:grpSpPr>
            <p:sp>
              <p:nvSpPr>
                <p:cNvPr id="4251" name="Google Shape;4251;p80"/>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0"/>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3" name="Google Shape;4253;p80"/>
              <p:cNvGrpSpPr/>
              <p:nvPr/>
            </p:nvGrpSpPr>
            <p:grpSpPr>
              <a:xfrm>
                <a:off x="4790473" y="3344782"/>
                <a:ext cx="31405" cy="26898"/>
                <a:chOff x="4790473" y="3344782"/>
                <a:chExt cx="31405" cy="26898"/>
              </a:xfrm>
            </p:grpSpPr>
            <p:sp>
              <p:nvSpPr>
                <p:cNvPr id="4254" name="Google Shape;4254;p80"/>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0"/>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6" name="Google Shape;4256;p80"/>
              <p:cNvGrpSpPr/>
              <p:nvPr/>
            </p:nvGrpSpPr>
            <p:grpSpPr>
              <a:xfrm>
                <a:off x="4823774" y="3950733"/>
                <a:ext cx="37398" cy="32034"/>
                <a:chOff x="4823774" y="3950733"/>
                <a:chExt cx="37398" cy="32034"/>
              </a:xfrm>
            </p:grpSpPr>
            <p:sp>
              <p:nvSpPr>
                <p:cNvPr id="4257" name="Google Shape;4257;p80"/>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0"/>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9" name="Google Shape;4259;p80"/>
              <p:cNvGrpSpPr/>
              <p:nvPr/>
            </p:nvGrpSpPr>
            <p:grpSpPr>
              <a:xfrm>
                <a:off x="4823396" y="4110566"/>
                <a:ext cx="31405" cy="26906"/>
                <a:chOff x="4823396" y="4110566"/>
                <a:chExt cx="31405" cy="26906"/>
              </a:xfrm>
            </p:grpSpPr>
            <p:sp>
              <p:nvSpPr>
                <p:cNvPr id="4260" name="Google Shape;4260;p80"/>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0"/>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2" name="Google Shape;4262;p80"/>
              <p:cNvGrpSpPr/>
              <p:nvPr/>
            </p:nvGrpSpPr>
            <p:grpSpPr>
              <a:xfrm>
                <a:off x="4838332" y="3821150"/>
                <a:ext cx="31499" cy="26898"/>
                <a:chOff x="4838332" y="3821150"/>
                <a:chExt cx="31499" cy="26898"/>
              </a:xfrm>
            </p:grpSpPr>
            <p:sp>
              <p:nvSpPr>
                <p:cNvPr id="4263" name="Google Shape;4263;p80"/>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0"/>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5" name="Google Shape;4265;p80"/>
              <p:cNvGrpSpPr/>
              <p:nvPr/>
            </p:nvGrpSpPr>
            <p:grpSpPr>
              <a:xfrm>
                <a:off x="4661275" y="3815007"/>
                <a:ext cx="36824" cy="31523"/>
                <a:chOff x="4661275" y="3815007"/>
                <a:chExt cx="36824" cy="31523"/>
              </a:xfrm>
            </p:grpSpPr>
            <p:sp>
              <p:nvSpPr>
                <p:cNvPr id="4266" name="Google Shape;4266;p80"/>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0"/>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80"/>
              <p:cNvGrpSpPr/>
              <p:nvPr/>
            </p:nvGrpSpPr>
            <p:grpSpPr>
              <a:xfrm>
                <a:off x="4558998" y="3851037"/>
                <a:ext cx="33591" cy="28699"/>
                <a:chOff x="4558998" y="3851037"/>
                <a:chExt cx="33591" cy="28699"/>
              </a:xfrm>
            </p:grpSpPr>
            <p:sp>
              <p:nvSpPr>
                <p:cNvPr id="4269" name="Google Shape;4269;p80"/>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0"/>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1" name="Google Shape;4271;p80"/>
              <p:cNvGrpSpPr/>
              <p:nvPr/>
            </p:nvGrpSpPr>
            <p:grpSpPr>
              <a:xfrm>
                <a:off x="4696762" y="3638587"/>
                <a:ext cx="33591" cy="28794"/>
                <a:chOff x="4696762" y="3638587"/>
                <a:chExt cx="33591" cy="28794"/>
              </a:xfrm>
            </p:grpSpPr>
            <p:sp>
              <p:nvSpPr>
                <p:cNvPr id="4272" name="Google Shape;4272;p80"/>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0"/>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4" name="Google Shape;4274;p80"/>
              <p:cNvGrpSpPr/>
              <p:nvPr/>
            </p:nvGrpSpPr>
            <p:grpSpPr>
              <a:xfrm>
                <a:off x="4929479" y="3939140"/>
                <a:ext cx="33497" cy="28692"/>
                <a:chOff x="4929479" y="3939140"/>
                <a:chExt cx="33497" cy="28692"/>
              </a:xfrm>
            </p:grpSpPr>
            <p:sp>
              <p:nvSpPr>
                <p:cNvPr id="4275" name="Google Shape;4275;p80"/>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0"/>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7" name="Google Shape;4277;p80"/>
              <p:cNvGrpSpPr/>
              <p:nvPr/>
            </p:nvGrpSpPr>
            <p:grpSpPr>
              <a:xfrm>
                <a:off x="4907119" y="3986039"/>
                <a:ext cx="33497" cy="28699"/>
                <a:chOff x="4907119" y="3986039"/>
                <a:chExt cx="33497" cy="28699"/>
              </a:xfrm>
            </p:grpSpPr>
            <p:sp>
              <p:nvSpPr>
                <p:cNvPr id="4278" name="Google Shape;4278;p80"/>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0"/>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0" name="Google Shape;4280;p80"/>
              <p:cNvGrpSpPr/>
              <p:nvPr/>
            </p:nvGrpSpPr>
            <p:grpSpPr>
              <a:xfrm>
                <a:off x="4911783" y="4048102"/>
                <a:ext cx="33591" cy="28762"/>
                <a:chOff x="4911783" y="4048102"/>
                <a:chExt cx="33591" cy="28762"/>
              </a:xfrm>
            </p:grpSpPr>
            <p:sp>
              <p:nvSpPr>
                <p:cNvPr id="4281" name="Google Shape;4281;p80"/>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0"/>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3" name="Google Shape;4283;p80"/>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0"/>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5" name="Google Shape;4285;p80"/>
              <p:cNvGrpSpPr/>
              <p:nvPr/>
            </p:nvGrpSpPr>
            <p:grpSpPr>
              <a:xfrm>
                <a:off x="4762623" y="3837847"/>
                <a:ext cx="42416" cy="36273"/>
                <a:chOff x="4762623" y="3837847"/>
                <a:chExt cx="42416" cy="36273"/>
              </a:xfrm>
            </p:grpSpPr>
            <p:sp>
              <p:nvSpPr>
                <p:cNvPr id="4286" name="Google Shape;4286;p80"/>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0"/>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8" name="Google Shape;4288;p80"/>
              <p:cNvGrpSpPr/>
              <p:nvPr/>
            </p:nvGrpSpPr>
            <p:grpSpPr>
              <a:xfrm>
                <a:off x="4746044" y="4104966"/>
                <a:ext cx="33497" cy="28699"/>
                <a:chOff x="4746044" y="4104966"/>
                <a:chExt cx="33497" cy="28699"/>
              </a:xfrm>
            </p:grpSpPr>
            <p:sp>
              <p:nvSpPr>
                <p:cNvPr id="4289" name="Google Shape;4289;p80"/>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0"/>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1" name="Google Shape;4291;p80"/>
              <p:cNvGrpSpPr/>
              <p:nvPr/>
            </p:nvGrpSpPr>
            <p:grpSpPr>
              <a:xfrm>
                <a:off x="4859646" y="4162554"/>
                <a:ext cx="33591" cy="28762"/>
                <a:chOff x="4859646" y="4162554"/>
                <a:chExt cx="33591" cy="28762"/>
              </a:xfrm>
            </p:grpSpPr>
            <p:sp>
              <p:nvSpPr>
                <p:cNvPr id="4292" name="Google Shape;4292;p80"/>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0"/>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4" name="Google Shape;4294;p80"/>
            <p:cNvGrpSpPr/>
            <p:nvPr/>
          </p:nvGrpSpPr>
          <p:grpSpPr>
            <a:xfrm>
              <a:off x="3597785" y="3274438"/>
              <a:ext cx="855610" cy="1122100"/>
              <a:chOff x="3597785" y="3274438"/>
              <a:chExt cx="855610" cy="1122100"/>
            </a:xfrm>
          </p:grpSpPr>
          <p:grpSp>
            <p:nvGrpSpPr>
              <p:cNvPr id="4295" name="Google Shape;4295;p80"/>
              <p:cNvGrpSpPr/>
              <p:nvPr/>
            </p:nvGrpSpPr>
            <p:grpSpPr>
              <a:xfrm>
                <a:off x="3617857" y="3284717"/>
                <a:ext cx="826785" cy="1099165"/>
                <a:chOff x="3617857" y="3284717"/>
                <a:chExt cx="826785" cy="1099165"/>
              </a:xfrm>
            </p:grpSpPr>
            <p:sp>
              <p:nvSpPr>
                <p:cNvPr id="4296" name="Google Shape;4296;p80"/>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0"/>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0"/>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0"/>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0"/>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0"/>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0"/>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0"/>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0"/>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80"/>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0"/>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0"/>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0"/>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0"/>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0"/>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0"/>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0"/>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0"/>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0"/>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0"/>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0"/>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0"/>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0"/>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0"/>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0"/>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0"/>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0"/>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0"/>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0"/>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0"/>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0"/>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0"/>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0"/>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0"/>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0"/>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0"/>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0"/>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0"/>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0"/>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0"/>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0"/>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0"/>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0"/>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0"/>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0"/>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0"/>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0"/>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0"/>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0"/>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0"/>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0"/>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0"/>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0"/>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0"/>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0"/>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0"/>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80"/>
              <p:cNvGrpSpPr/>
              <p:nvPr/>
            </p:nvGrpSpPr>
            <p:grpSpPr>
              <a:xfrm>
                <a:off x="4180904" y="4251758"/>
                <a:ext cx="37783" cy="32420"/>
                <a:chOff x="4180904" y="4251758"/>
                <a:chExt cx="37783" cy="32420"/>
              </a:xfrm>
            </p:grpSpPr>
            <p:sp>
              <p:nvSpPr>
                <p:cNvPr id="4353" name="Google Shape;4353;p80"/>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0"/>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5" name="Google Shape;4355;p80"/>
              <p:cNvGrpSpPr/>
              <p:nvPr/>
            </p:nvGrpSpPr>
            <p:grpSpPr>
              <a:xfrm>
                <a:off x="4201644" y="4081324"/>
                <a:ext cx="37783" cy="32364"/>
                <a:chOff x="4201644" y="4081324"/>
                <a:chExt cx="37783" cy="32364"/>
              </a:xfrm>
            </p:grpSpPr>
            <p:sp>
              <p:nvSpPr>
                <p:cNvPr id="4356" name="Google Shape;4356;p80"/>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0"/>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80"/>
              <p:cNvGrpSpPr/>
              <p:nvPr/>
            </p:nvGrpSpPr>
            <p:grpSpPr>
              <a:xfrm>
                <a:off x="4284416" y="3887428"/>
                <a:ext cx="37783" cy="32451"/>
                <a:chOff x="4284416" y="3887428"/>
                <a:chExt cx="37783" cy="32451"/>
              </a:xfrm>
            </p:grpSpPr>
            <p:sp>
              <p:nvSpPr>
                <p:cNvPr id="4359" name="Google Shape;4359;p80"/>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0"/>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1" name="Google Shape;4361;p80"/>
              <p:cNvGrpSpPr/>
              <p:nvPr/>
            </p:nvGrpSpPr>
            <p:grpSpPr>
              <a:xfrm>
                <a:off x="4223721" y="3860404"/>
                <a:ext cx="37870" cy="32364"/>
                <a:chOff x="4223721" y="3860404"/>
                <a:chExt cx="37870" cy="32364"/>
              </a:xfrm>
            </p:grpSpPr>
            <p:sp>
              <p:nvSpPr>
                <p:cNvPr id="4362" name="Google Shape;4362;p80"/>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0"/>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80"/>
              <p:cNvGrpSpPr/>
              <p:nvPr/>
            </p:nvGrpSpPr>
            <p:grpSpPr>
              <a:xfrm>
                <a:off x="4104889" y="3699242"/>
                <a:ext cx="37776" cy="32357"/>
                <a:chOff x="4104889" y="3699242"/>
                <a:chExt cx="37776" cy="32357"/>
              </a:xfrm>
            </p:grpSpPr>
            <p:sp>
              <p:nvSpPr>
                <p:cNvPr id="4365" name="Google Shape;4365;p80"/>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0"/>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7" name="Google Shape;4367;p80"/>
              <p:cNvGrpSpPr/>
              <p:nvPr/>
            </p:nvGrpSpPr>
            <p:grpSpPr>
              <a:xfrm>
                <a:off x="4143608" y="3475121"/>
                <a:ext cx="37878" cy="32420"/>
                <a:chOff x="4143608" y="3475121"/>
                <a:chExt cx="37878" cy="32420"/>
              </a:xfrm>
            </p:grpSpPr>
            <p:sp>
              <p:nvSpPr>
                <p:cNvPr id="4368" name="Google Shape;4368;p80"/>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0"/>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80"/>
              <p:cNvGrpSpPr/>
              <p:nvPr/>
            </p:nvGrpSpPr>
            <p:grpSpPr>
              <a:xfrm>
                <a:off x="4217248" y="3570893"/>
                <a:ext cx="37776" cy="32364"/>
                <a:chOff x="4217248" y="3570893"/>
                <a:chExt cx="37776" cy="32364"/>
              </a:xfrm>
            </p:grpSpPr>
            <p:sp>
              <p:nvSpPr>
                <p:cNvPr id="4371" name="Google Shape;4371;p80"/>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0"/>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3" name="Google Shape;4373;p80"/>
              <p:cNvGrpSpPr/>
              <p:nvPr/>
            </p:nvGrpSpPr>
            <p:grpSpPr>
              <a:xfrm>
                <a:off x="4255307" y="3431612"/>
                <a:ext cx="37776" cy="32451"/>
                <a:chOff x="4255307" y="3431612"/>
                <a:chExt cx="37776" cy="32451"/>
              </a:xfrm>
            </p:grpSpPr>
            <p:sp>
              <p:nvSpPr>
                <p:cNvPr id="4374" name="Google Shape;4374;p80"/>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0"/>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80"/>
              <p:cNvGrpSpPr/>
              <p:nvPr/>
            </p:nvGrpSpPr>
            <p:grpSpPr>
              <a:xfrm>
                <a:off x="3853052" y="3577398"/>
                <a:ext cx="37776" cy="32420"/>
                <a:chOff x="3853052" y="3577398"/>
                <a:chExt cx="37776" cy="32420"/>
              </a:xfrm>
            </p:grpSpPr>
            <p:sp>
              <p:nvSpPr>
                <p:cNvPr id="4377" name="Google Shape;4377;p80"/>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0"/>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9" name="Google Shape;4379;p80"/>
              <p:cNvGrpSpPr/>
              <p:nvPr/>
            </p:nvGrpSpPr>
            <p:grpSpPr>
              <a:xfrm>
                <a:off x="4039908" y="3412107"/>
                <a:ext cx="37776" cy="32357"/>
                <a:chOff x="4039908" y="3412107"/>
                <a:chExt cx="37776" cy="32357"/>
              </a:xfrm>
            </p:grpSpPr>
            <p:sp>
              <p:nvSpPr>
                <p:cNvPr id="4380" name="Google Shape;4380;p80"/>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0"/>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80"/>
              <p:cNvGrpSpPr/>
              <p:nvPr/>
            </p:nvGrpSpPr>
            <p:grpSpPr>
              <a:xfrm>
                <a:off x="4017360" y="3342061"/>
                <a:ext cx="37870" cy="32380"/>
                <a:chOff x="4017360" y="3342061"/>
                <a:chExt cx="37870" cy="32380"/>
              </a:xfrm>
            </p:grpSpPr>
            <p:sp>
              <p:nvSpPr>
                <p:cNvPr id="4383" name="Google Shape;4383;p80"/>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0"/>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5" name="Google Shape;4385;p80"/>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0"/>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7" name="Google Shape;4387;p80"/>
              <p:cNvGrpSpPr/>
              <p:nvPr/>
            </p:nvGrpSpPr>
            <p:grpSpPr>
              <a:xfrm>
                <a:off x="3750870" y="3418650"/>
                <a:ext cx="37776" cy="32380"/>
                <a:chOff x="3750870" y="3418650"/>
                <a:chExt cx="37776" cy="32380"/>
              </a:xfrm>
            </p:grpSpPr>
            <p:sp>
              <p:nvSpPr>
                <p:cNvPr id="4388" name="Google Shape;4388;p80"/>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0"/>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0" name="Google Shape;4390;p80"/>
              <p:cNvGrpSpPr/>
              <p:nvPr/>
            </p:nvGrpSpPr>
            <p:grpSpPr>
              <a:xfrm>
                <a:off x="3632509" y="3274438"/>
                <a:ext cx="37783" cy="32357"/>
                <a:chOff x="3632509" y="3274438"/>
                <a:chExt cx="37783" cy="32357"/>
              </a:xfrm>
            </p:grpSpPr>
            <p:sp>
              <p:nvSpPr>
                <p:cNvPr id="4391" name="Google Shape;4391;p80"/>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0"/>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3" name="Google Shape;4393;p80"/>
              <p:cNvGrpSpPr/>
              <p:nvPr/>
            </p:nvGrpSpPr>
            <p:grpSpPr>
              <a:xfrm>
                <a:off x="3906424" y="3297561"/>
                <a:ext cx="37776" cy="32451"/>
                <a:chOff x="3906424" y="3297561"/>
                <a:chExt cx="37776" cy="32451"/>
              </a:xfrm>
            </p:grpSpPr>
            <p:sp>
              <p:nvSpPr>
                <p:cNvPr id="4394" name="Google Shape;4394;p80"/>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0"/>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6" name="Google Shape;4396;p80"/>
              <p:cNvGrpSpPr/>
              <p:nvPr/>
            </p:nvGrpSpPr>
            <p:grpSpPr>
              <a:xfrm>
                <a:off x="3866084" y="3412107"/>
                <a:ext cx="37776" cy="32357"/>
                <a:chOff x="3866084" y="3412107"/>
                <a:chExt cx="37776" cy="32357"/>
              </a:xfrm>
            </p:grpSpPr>
            <p:sp>
              <p:nvSpPr>
                <p:cNvPr id="4397" name="Google Shape;4397;p80"/>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0"/>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9" name="Google Shape;4399;p80"/>
              <p:cNvGrpSpPr/>
              <p:nvPr/>
            </p:nvGrpSpPr>
            <p:grpSpPr>
              <a:xfrm>
                <a:off x="4023919" y="3766409"/>
                <a:ext cx="37783" cy="32357"/>
                <a:chOff x="4023919" y="3766409"/>
                <a:chExt cx="37783" cy="32357"/>
              </a:xfrm>
            </p:grpSpPr>
            <p:sp>
              <p:nvSpPr>
                <p:cNvPr id="4400" name="Google Shape;4400;p80"/>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0"/>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2" name="Google Shape;4402;p80"/>
              <p:cNvGrpSpPr/>
              <p:nvPr/>
            </p:nvGrpSpPr>
            <p:grpSpPr>
              <a:xfrm>
                <a:off x="3973882" y="3779449"/>
                <a:ext cx="37776" cy="32357"/>
                <a:chOff x="3973882" y="3779449"/>
                <a:chExt cx="37776" cy="32357"/>
              </a:xfrm>
            </p:grpSpPr>
            <p:sp>
              <p:nvSpPr>
                <p:cNvPr id="4403" name="Google Shape;4403;p80"/>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0"/>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5" name="Google Shape;4405;p80"/>
              <p:cNvGrpSpPr/>
              <p:nvPr/>
            </p:nvGrpSpPr>
            <p:grpSpPr>
              <a:xfrm>
                <a:off x="4073398" y="3838028"/>
                <a:ext cx="37776" cy="32380"/>
                <a:chOff x="4073398" y="3838028"/>
                <a:chExt cx="37776" cy="32380"/>
              </a:xfrm>
            </p:grpSpPr>
            <p:sp>
              <p:nvSpPr>
                <p:cNvPr id="4406" name="Google Shape;4406;p80"/>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0"/>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8" name="Google Shape;4408;p80"/>
              <p:cNvGrpSpPr/>
              <p:nvPr/>
            </p:nvGrpSpPr>
            <p:grpSpPr>
              <a:xfrm>
                <a:off x="4342672" y="4144496"/>
                <a:ext cx="37752" cy="32364"/>
                <a:chOff x="4342672" y="4144496"/>
                <a:chExt cx="37752" cy="32364"/>
              </a:xfrm>
            </p:grpSpPr>
            <p:sp>
              <p:nvSpPr>
                <p:cNvPr id="4409" name="Google Shape;4409;p80"/>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0"/>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1" name="Google Shape;4411;p80"/>
              <p:cNvGrpSpPr/>
              <p:nvPr/>
            </p:nvGrpSpPr>
            <p:grpSpPr>
              <a:xfrm>
                <a:off x="4406386" y="4056872"/>
                <a:ext cx="37783" cy="32364"/>
                <a:chOff x="4406386" y="4056872"/>
                <a:chExt cx="37783" cy="32364"/>
              </a:xfrm>
            </p:grpSpPr>
            <p:sp>
              <p:nvSpPr>
                <p:cNvPr id="4412" name="Google Shape;4412;p80"/>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0"/>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4" name="Google Shape;4414;p80"/>
              <p:cNvGrpSpPr/>
              <p:nvPr/>
            </p:nvGrpSpPr>
            <p:grpSpPr>
              <a:xfrm>
                <a:off x="4284416" y="4245254"/>
                <a:ext cx="37783" cy="32357"/>
                <a:chOff x="4284416" y="4245254"/>
                <a:chExt cx="37783" cy="32357"/>
              </a:xfrm>
            </p:grpSpPr>
            <p:sp>
              <p:nvSpPr>
                <p:cNvPr id="4415" name="Google Shape;4415;p80"/>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0"/>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7" name="Google Shape;4417;p80"/>
              <p:cNvGrpSpPr/>
              <p:nvPr/>
            </p:nvGrpSpPr>
            <p:grpSpPr>
              <a:xfrm>
                <a:off x="4219057" y="4331258"/>
                <a:ext cx="37776" cy="32364"/>
                <a:chOff x="4219057" y="4331258"/>
                <a:chExt cx="37776" cy="32364"/>
              </a:xfrm>
            </p:grpSpPr>
            <p:sp>
              <p:nvSpPr>
                <p:cNvPr id="4418" name="Google Shape;4418;p80"/>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0"/>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0" name="Google Shape;4420;p80"/>
              <p:cNvGrpSpPr/>
              <p:nvPr/>
            </p:nvGrpSpPr>
            <p:grpSpPr>
              <a:xfrm>
                <a:off x="4204122" y="4141688"/>
                <a:ext cx="33497" cy="28699"/>
                <a:chOff x="4204122" y="4141688"/>
                <a:chExt cx="33497" cy="28699"/>
              </a:xfrm>
            </p:grpSpPr>
            <p:sp>
              <p:nvSpPr>
                <p:cNvPr id="4421" name="Google Shape;4421;p80"/>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0"/>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3" name="Google Shape;4423;p80"/>
              <p:cNvGrpSpPr/>
              <p:nvPr/>
            </p:nvGrpSpPr>
            <p:grpSpPr>
              <a:xfrm>
                <a:off x="4301546" y="4003869"/>
                <a:ext cx="38916" cy="33324"/>
                <a:chOff x="4301546" y="4003869"/>
                <a:chExt cx="38916" cy="33324"/>
              </a:xfrm>
            </p:grpSpPr>
            <p:sp>
              <p:nvSpPr>
                <p:cNvPr id="4424" name="Google Shape;4424;p80"/>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0"/>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80"/>
              <p:cNvGrpSpPr/>
              <p:nvPr/>
            </p:nvGrpSpPr>
            <p:grpSpPr>
              <a:xfrm>
                <a:off x="4210681" y="3924669"/>
                <a:ext cx="36549" cy="31366"/>
                <a:chOff x="4210681" y="3924669"/>
                <a:chExt cx="36549" cy="31366"/>
              </a:xfrm>
            </p:grpSpPr>
            <p:sp>
              <p:nvSpPr>
                <p:cNvPr id="4427" name="Google Shape;4427;p80"/>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0"/>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9" name="Google Shape;4429;p80"/>
              <p:cNvGrpSpPr/>
              <p:nvPr/>
            </p:nvGrpSpPr>
            <p:grpSpPr>
              <a:xfrm>
                <a:off x="3987771" y="3628874"/>
                <a:ext cx="31499" cy="26993"/>
                <a:chOff x="3987771" y="3628874"/>
                <a:chExt cx="31499" cy="26993"/>
              </a:xfrm>
            </p:grpSpPr>
            <p:sp>
              <p:nvSpPr>
                <p:cNvPr id="4430" name="Google Shape;4430;p80"/>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0"/>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2" name="Google Shape;4432;p80"/>
              <p:cNvGrpSpPr/>
              <p:nvPr/>
            </p:nvGrpSpPr>
            <p:grpSpPr>
              <a:xfrm>
                <a:off x="4087382" y="3775674"/>
                <a:ext cx="31405" cy="26898"/>
                <a:chOff x="4087382" y="3775674"/>
                <a:chExt cx="31405" cy="26898"/>
              </a:xfrm>
            </p:grpSpPr>
            <p:sp>
              <p:nvSpPr>
                <p:cNvPr id="4433" name="Google Shape;4433;p80"/>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0"/>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5" name="Google Shape;4435;p80"/>
              <p:cNvGrpSpPr/>
              <p:nvPr/>
            </p:nvGrpSpPr>
            <p:grpSpPr>
              <a:xfrm>
                <a:off x="4118873" y="3856637"/>
                <a:ext cx="31405" cy="26906"/>
                <a:chOff x="4118873" y="3856637"/>
                <a:chExt cx="31405" cy="26906"/>
              </a:xfrm>
            </p:grpSpPr>
            <p:sp>
              <p:nvSpPr>
                <p:cNvPr id="4436" name="Google Shape;4436;p80"/>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0"/>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8" name="Google Shape;4438;p80"/>
              <p:cNvGrpSpPr/>
              <p:nvPr/>
            </p:nvGrpSpPr>
            <p:grpSpPr>
              <a:xfrm>
                <a:off x="4168541" y="3639523"/>
                <a:ext cx="31499" cy="26906"/>
                <a:chOff x="4168541" y="3639523"/>
                <a:chExt cx="31499" cy="26906"/>
              </a:xfrm>
            </p:grpSpPr>
            <p:sp>
              <p:nvSpPr>
                <p:cNvPr id="4439" name="Google Shape;4439;p80"/>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0"/>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1" name="Google Shape;4441;p80"/>
              <p:cNvGrpSpPr/>
              <p:nvPr/>
            </p:nvGrpSpPr>
            <p:grpSpPr>
              <a:xfrm>
                <a:off x="3965789" y="3393545"/>
                <a:ext cx="31405" cy="26945"/>
                <a:chOff x="3965789" y="3393545"/>
                <a:chExt cx="31405" cy="26945"/>
              </a:xfrm>
            </p:grpSpPr>
            <p:sp>
              <p:nvSpPr>
                <p:cNvPr id="4442" name="Google Shape;4442;p80"/>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0"/>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4" name="Google Shape;4444;p80"/>
              <p:cNvGrpSpPr/>
              <p:nvPr/>
            </p:nvGrpSpPr>
            <p:grpSpPr>
              <a:xfrm>
                <a:off x="3925166" y="3491008"/>
                <a:ext cx="31405" cy="27001"/>
                <a:chOff x="3925166" y="3491008"/>
                <a:chExt cx="31405" cy="27001"/>
              </a:xfrm>
            </p:grpSpPr>
            <p:sp>
              <p:nvSpPr>
                <p:cNvPr id="4445" name="Google Shape;4445;p80"/>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0"/>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7" name="Google Shape;4447;p80"/>
              <p:cNvGrpSpPr/>
              <p:nvPr/>
            </p:nvGrpSpPr>
            <p:grpSpPr>
              <a:xfrm>
                <a:off x="3682845" y="3340976"/>
                <a:ext cx="31397" cy="26898"/>
                <a:chOff x="3682845" y="3340976"/>
                <a:chExt cx="31397" cy="26898"/>
              </a:xfrm>
            </p:grpSpPr>
            <p:sp>
              <p:nvSpPr>
                <p:cNvPr id="4448" name="Google Shape;4448;p80"/>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0"/>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0" name="Google Shape;4450;p80"/>
              <p:cNvGrpSpPr/>
              <p:nvPr/>
            </p:nvGrpSpPr>
            <p:grpSpPr>
              <a:xfrm>
                <a:off x="3795393" y="3353725"/>
                <a:ext cx="31499" cy="26993"/>
                <a:chOff x="3795393" y="3353725"/>
                <a:chExt cx="31499" cy="26993"/>
              </a:xfrm>
            </p:grpSpPr>
            <p:sp>
              <p:nvSpPr>
                <p:cNvPr id="4451" name="Google Shape;4451;p80"/>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0"/>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3" name="Google Shape;4453;p80"/>
              <p:cNvGrpSpPr/>
              <p:nvPr/>
            </p:nvGrpSpPr>
            <p:grpSpPr>
              <a:xfrm>
                <a:off x="4176909" y="4363221"/>
                <a:ext cx="38924" cy="33316"/>
                <a:chOff x="4176909" y="4363221"/>
                <a:chExt cx="38924" cy="33316"/>
              </a:xfrm>
            </p:grpSpPr>
            <p:sp>
              <p:nvSpPr>
                <p:cNvPr id="4454" name="Google Shape;4454;p80"/>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0"/>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6" name="Google Shape;4456;p80"/>
              <p:cNvGrpSpPr/>
              <p:nvPr/>
            </p:nvGrpSpPr>
            <p:grpSpPr>
              <a:xfrm>
                <a:off x="4226191" y="4007660"/>
                <a:ext cx="33560" cy="28770"/>
                <a:chOff x="4226191" y="4007660"/>
                <a:chExt cx="33560" cy="28770"/>
              </a:xfrm>
            </p:grpSpPr>
            <p:sp>
              <p:nvSpPr>
                <p:cNvPr id="4457" name="Google Shape;4457;p80"/>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0"/>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9" name="Google Shape;4459;p80"/>
              <p:cNvGrpSpPr/>
              <p:nvPr/>
            </p:nvGrpSpPr>
            <p:grpSpPr>
              <a:xfrm>
                <a:off x="3597785" y="3377045"/>
                <a:ext cx="33591" cy="28699"/>
                <a:chOff x="3597785" y="3377045"/>
                <a:chExt cx="33591" cy="28699"/>
              </a:xfrm>
            </p:grpSpPr>
            <p:sp>
              <p:nvSpPr>
                <p:cNvPr id="4460" name="Google Shape;4460;p80"/>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0"/>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2" name="Google Shape;4462;p80"/>
              <p:cNvGrpSpPr/>
              <p:nvPr/>
            </p:nvGrpSpPr>
            <p:grpSpPr>
              <a:xfrm>
                <a:off x="3887870" y="3669796"/>
                <a:ext cx="33591" cy="28692"/>
                <a:chOff x="3887870" y="3669796"/>
                <a:chExt cx="33591" cy="28692"/>
              </a:xfrm>
            </p:grpSpPr>
            <p:sp>
              <p:nvSpPr>
                <p:cNvPr id="4463" name="Google Shape;4463;p80"/>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0"/>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5" name="Google Shape;4465;p80"/>
              <p:cNvGrpSpPr/>
              <p:nvPr/>
            </p:nvGrpSpPr>
            <p:grpSpPr>
              <a:xfrm>
                <a:off x="3818320" y="3481625"/>
                <a:ext cx="33497" cy="28770"/>
                <a:chOff x="3818320" y="3481625"/>
                <a:chExt cx="33497" cy="28770"/>
              </a:xfrm>
            </p:grpSpPr>
            <p:sp>
              <p:nvSpPr>
                <p:cNvPr id="4466" name="Google Shape;4466;p80"/>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0"/>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8" name="Google Shape;4468;p80"/>
              <p:cNvGrpSpPr/>
              <p:nvPr/>
            </p:nvGrpSpPr>
            <p:grpSpPr>
              <a:xfrm>
                <a:off x="4278139" y="4120948"/>
                <a:ext cx="37492" cy="32129"/>
                <a:chOff x="4278139" y="4120948"/>
                <a:chExt cx="37492" cy="32129"/>
              </a:xfrm>
            </p:grpSpPr>
            <p:sp>
              <p:nvSpPr>
                <p:cNvPr id="4469" name="Google Shape;4469;p80"/>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0"/>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1" name="Google Shape;4471;p80"/>
              <p:cNvGrpSpPr/>
              <p:nvPr/>
            </p:nvGrpSpPr>
            <p:grpSpPr>
              <a:xfrm>
                <a:off x="4419898" y="3977388"/>
                <a:ext cx="33497" cy="28692"/>
                <a:chOff x="4419898" y="3977388"/>
                <a:chExt cx="33497" cy="28692"/>
              </a:xfrm>
            </p:grpSpPr>
            <p:sp>
              <p:nvSpPr>
                <p:cNvPr id="4472" name="Google Shape;4472;p80"/>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0"/>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80"/>
              <p:cNvGrpSpPr/>
              <p:nvPr/>
            </p:nvGrpSpPr>
            <p:grpSpPr>
              <a:xfrm>
                <a:off x="4158930" y="4034684"/>
                <a:ext cx="33497" cy="28762"/>
                <a:chOff x="4158930" y="4034684"/>
                <a:chExt cx="33497" cy="28762"/>
              </a:xfrm>
            </p:grpSpPr>
            <p:sp>
              <p:nvSpPr>
                <p:cNvPr id="4475" name="Google Shape;4475;p80"/>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0"/>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7" name="Google Shape;4477;p80"/>
              <p:cNvGrpSpPr/>
              <p:nvPr/>
            </p:nvGrpSpPr>
            <p:grpSpPr>
              <a:xfrm>
                <a:off x="4134949" y="3957049"/>
                <a:ext cx="33497" cy="28770"/>
                <a:chOff x="4134949" y="3957049"/>
                <a:chExt cx="33497" cy="28770"/>
              </a:xfrm>
            </p:grpSpPr>
            <p:sp>
              <p:nvSpPr>
                <p:cNvPr id="4478" name="Google Shape;4478;p80"/>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0"/>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0" name="Google Shape;4480;p80"/>
              <p:cNvGrpSpPr/>
              <p:nvPr/>
            </p:nvGrpSpPr>
            <p:grpSpPr>
              <a:xfrm>
                <a:off x="4193653" y="4184403"/>
                <a:ext cx="43580" cy="37264"/>
                <a:chOff x="4193653" y="4184403"/>
                <a:chExt cx="43580" cy="37264"/>
              </a:xfrm>
            </p:grpSpPr>
            <p:sp>
              <p:nvSpPr>
                <p:cNvPr id="4481" name="Google Shape;4481;p80"/>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0"/>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3" name="Google Shape;4483;p80"/>
              <p:cNvGrpSpPr/>
              <p:nvPr/>
            </p:nvGrpSpPr>
            <p:grpSpPr>
              <a:xfrm>
                <a:off x="4343600" y="3943844"/>
                <a:ext cx="43580" cy="37312"/>
                <a:chOff x="4343600" y="3943844"/>
                <a:chExt cx="43580" cy="37312"/>
              </a:xfrm>
            </p:grpSpPr>
            <p:sp>
              <p:nvSpPr>
                <p:cNvPr id="4484" name="Google Shape;4484;p80"/>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0"/>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6" name="Google Shape;4486;p80"/>
              <p:cNvGrpSpPr/>
              <p:nvPr/>
            </p:nvGrpSpPr>
            <p:grpSpPr>
              <a:xfrm>
                <a:off x="4172339" y="3381693"/>
                <a:ext cx="31499" cy="27001"/>
                <a:chOff x="4172339" y="3381693"/>
                <a:chExt cx="31499" cy="27001"/>
              </a:xfrm>
            </p:grpSpPr>
            <p:sp>
              <p:nvSpPr>
                <p:cNvPr id="4487" name="Google Shape;4487;p80"/>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0"/>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92"/>
        <p:cNvGrpSpPr/>
        <p:nvPr/>
      </p:nvGrpSpPr>
      <p:grpSpPr>
        <a:xfrm>
          <a:off x="0" y="0"/>
          <a:ext cx="0" cy="0"/>
          <a:chOff x="0" y="0"/>
          <a:chExt cx="0" cy="0"/>
        </a:xfrm>
      </p:grpSpPr>
      <p:grpSp>
        <p:nvGrpSpPr>
          <p:cNvPr id="4493" name="Google Shape;4493;p81"/>
          <p:cNvGrpSpPr/>
          <p:nvPr/>
        </p:nvGrpSpPr>
        <p:grpSpPr>
          <a:xfrm>
            <a:off x="729274" y="1175734"/>
            <a:ext cx="2507799" cy="206239"/>
            <a:chOff x="106648" y="895722"/>
            <a:chExt cx="4481413" cy="374300"/>
          </a:xfrm>
        </p:grpSpPr>
        <p:grpSp>
          <p:nvGrpSpPr>
            <p:cNvPr id="4494" name="Google Shape;4494;p81"/>
            <p:cNvGrpSpPr/>
            <p:nvPr/>
          </p:nvGrpSpPr>
          <p:grpSpPr>
            <a:xfrm>
              <a:off x="2233276" y="895722"/>
              <a:ext cx="1082667" cy="223591"/>
              <a:chOff x="4808316" y="2800065"/>
              <a:chExt cx="1999386" cy="412910"/>
            </a:xfrm>
          </p:grpSpPr>
          <p:sp>
            <p:nvSpPr>
              <p:cNvPr id="4495" name="Google Shape;4495;p81"/>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6" name="Google Shape;4496;p81"/>
              <p:cNvGrpSpPr/>
              <p:nvPr/>
            </p:nvGrpSpPr>
            <p:grpSpPr>
              <a:xfrm>
                <a:off x="4808316" y="2800065"/>
                <a:ext cx="92400" cy="411825"/>
                <a:chOff x="845575" y="2563700"/>
                <a:chExt cx="92400" cy="411825"/>
              </a:xfrm>
            </p:grpSpPr>
            <p:cxnSp>
              <p:nvCxnSpPr>
                <p:cNvPr id="4497" name="Google Shape;4497;p81"/>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498" name="Google Shape;4498;p81"/>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99" name="Google Shape;4499;p81"/>
            <p:cNvGrpSpPr/>
            <p:nvPr/>
          </p:nvGrpSpPr>
          <p:grpSpPr>
            <a:xfrm>
              <a:off x="106648" y="895722"/>
              <a:ext cx="1088401" cy="223591"/>
              <a:chOff x="881025" y="2800065"/>
              <a:chExt cx="2009975" cy="412910"/>
            </a:xfrm>
          </p:grpSpPr>
          <p:sp>
            <p:nvSpPr>
              <p:cNvPr id="4500" name="Google Shape;4500;p81"/>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1" name="Google Shape;4501;p81"/>
              <p:cNvGrpSpPr/>
              <p:nvPr/>
            </p:nvGrpSpPr>
            <p:grpSpPr>
              <a:xfrm>
                <a:off x="881025" y="2800065"/>
                <a:ext cx="92400" cy="411825"/>
                <a:chOff x="845575" y="2563700"/>
                <a:chExt cx="92400" cy="411825"/>
              </a:xfrm>
            </p:grpSpPr>
            <p:cxnSp>
              <p:nvCxnSpPr>
                <p:cNvPr id="4502" name="Google Shape;4502;p81"/>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503" name="Google Shape;4503;p81"/>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4" name="Google Shape;4504;p81"/>
            <p:cNvGrpSpPr/>
            <p:nvPr/>
          </p:nvGrpSpPr>
          <p:grpSpPr>
            <a:xfrm>
              <a:off x="1172346" y="1047018"/>
              <a:ext cx="1083151" cy="223003"/>
              <a:chOff x="2849073" y="3079467"/>
              <a:chExt cx="2000279" cy="411825"/>
            </a:xfrm>
          </p:grpSpPr>
          <p:sp>
            <p:nvSpPr>
              <p:cNvPr id="4505" name="Google Shape;4505;p81"/>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6" name="Google Shape;4506;p81"/>
              <p:cNvGrpSpPr/>
              <p:nvPr/>
            </p:nvGrpSpPr>
            <p:grpSpPr>
              <a:xfrm rot="10800000">
                <a:off x="2849073" y="3079467"/>
                <a:ext cx="92400" cy="411825"/>
                <a:chOff x="2070100" y="2563700"/>
                <a:chExt cx="92400" cy="411825"/>
              </a:xfrm>
            </p:grpSpPr>
            <p:cxnSp>
              <p:nvCxnSpPr>
                <p:cNvPr id="4507" name="Google Shape;4507;p81"/>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508" name="Google Shape;4508;p81"/>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9" name="Google Shape;4509;p81"/>
            <p:cNvGrpSpPr/>
            <p:nvPr/>
          </p:nvGrpSpPr>
          <p:grpSpPr>
            <a:xfrm>
              <a:off x="3290132" y="1047018"/>
              <a:ext cx="1297929" cy="223003"/>
              <a:chOff x="6760035" y="3079467"/>
              <a:chExt cx="2396914" cy="411825"/>
            </a:xfrm>
          </p:grpSpPr>
          <p:sp>
            <p:nvSpPr>
              <p:cNvPr id="4510" name="Google Shape;4510;p81"/>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1" name="Google Shape;4511;p81"/>
              <p:cNvGrpSpPr/>
              <p:nvPr/>
            </p:nvGrpSpPr>
            <p:grpSpPr>
              <a:xfrm rot="10800000">
                <a:off x="6760035" y="3079467"/>
                <a:ext cx="92400" cy="411825"/>
                <a:chOff x="2070100" y="2563700"/>
                <a:chExt cx="92400" cy="411825"/>
              </a:xfrm>
            </p:grpSpPr>
            <p:cxnSp>
              <p:nvCxnSpPr>
                <p:cNvPr id="4512" name="Google Shape;4512;p81"/>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513" name="Google Shape;4513;p81"/>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14" name="Google Shape;4514;p81"/>
          <p:cNvGrpSpPr/>
          <p:nvPr/>
        </p:nvGrpSpPr>
        <p:grpSpPr>
          <a:xfrm>
            <a:off x="2147036" y="3575105"/>
            <a:ext cx="1086701" cy="799429"/>
            <a:chOff x="2183288" y="3555572"/>
            <a:chExt cx="1136241" cy="835873"/>
          </a:xfrm>
        </p:grpSpPr>
        <p:sp>
          <p:nvSpPr>
            <p:cNvPr id="4515" name="Google Shape;4515;p81"/>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6" name="Google Shape;4516;p81"/>
            <p:cNvGrpSpPr/>
            <p:nvPr/>
          </p:nvGrpSpPr>
          <p:grpSpPr>
            <a:xfrm>
              <a:off x="2205895" y="3637269"/>
              <a:ext cx="1089848" cy="724993"/>
              <a:chOff x="2205895" y="3637269"/>
              <a:chExt cx="1089848" cy="724993"/>
            </a:xfrm>
          </p:grpSpPr>
          <p:sp>
            <p:nvSpPr>
              <p:cNvPr id="4517" name="Google Shape;4517;p81"/>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1"/>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1"/>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1"/>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1"/>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1"/>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3" name="Google Shape;4523;p81"/>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24" name="Google Shape;4524;p81"/>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525" name="Google Shape;4525;p81"/>
            <p:cNvGrpSpPr/>
            <p:nvPr/>
          </p:nvGrpSpPr>
          <p:grpSpPr>
            <a:xfrm>
              <a:off x="3173850" y="3779426"/>
              <a:ext cx="145679" cy="70048"/>
              <a:chOff x="3173850" y="3779426"/>
              <a:chExt cx="145679" cy="70048"/>
            </a:xfrm>
          </p:grpSpPr>
          <p:cxnSp>
            <p:nvCxnSpPr>
              <p:cNvPr id="4526" name="Google Shape;4526;p81"/>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527" name="Google Shape;4527;p81"/>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8" name="Google Shape;4528;p81"/>
            <p:cNvGrpSpPr/>
            <p:nvPr/>
          </p:nvGrpSpPr>
          <p:grpSpPr>
            <a:xfrm>
              <a:off x="2183288" y="4139483"/>
              <a:ext cx="145133" cy="70048"/>
              <a:chOff x="2183288" y="4139483"/>
              <a:chExt cx="145133" cy="70048"/>
            </a:xfrm>
          </p:grpSpPr>
          <p:cxnSp>
            <p:nvCxnSpPr>
              <p:cNvPr id="4529" name="Google Shape;4529;p81"/>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4530" name="Google Shape;4530;p81"/>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1" name="Google Shape;4531;p81"/>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2" name="Google Shape;4532;p81"/>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533" name="Google Shape;4533;p81"/>
            <p:cNvGrpSpPr/>
            <p:nvPr/>
          </p:nvGrpSpPr>
          <p:grpSpPr>
            <a:xfrm>
              <a:off x="2943836" y="4268886"/>
              <a:ext cx="60717" cy="122559"/>
              <a:chOff x="2943836" y="4268886"/>
              <a:chExt cx="60717" cy="122559"/>
            </a:xfrm>
          </p:grpSpPr>
          <p:sp>
            <p:nvSpPr>
              <p:cNvPr id="4534" name="Google Shape;4534;p81"/>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5" name="Google Shape;4535;p81"/>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536" name="Google Shape;4536;p81"/>
          <p:cNvGrpSpPr/>
          <p:nvPr/>
        </p:nvGrpSpPr>
        <p:grpSpPr>
          <a:xfrm>
            <a:off x="3409981" y="1496104"/>
            <a:ext cx="1675870" cy="758251"/>
            <a:chOff x="3530532" y="1496185"/>
            <a:chExt cx="1562000" cy="706730"/>
          </a:xfrm>
        </p:grpSpPr>
        <p:cxnSp>
          <p:nvCxnSpPr>
            <p:cNvPr id="4537" name="Google Shape;4537;p81"/>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538" name="Google Shape;4538;p81"/>
            <p:cNvGrpSpPr/>
            <p:nvPr/>
          </p:nvGrpSpPr>
          <p:grpSpPr>
            <a:xfrm>
              <a:off x="3530532" y="1496185"/>
              <a:ext cx="323430" cy="463587"/>
              <a:chOff x="3530532" y="1496185"/>
              <a:chExt cx="323430" cy="463587"/>
            </a:xfrm>
          </p:grpSpPr>
          <p:grpSp>
            <p:nvGrpSpPr>
              <p:cNvPr id="4539" name="Google Shape;4539;p81"/>
              <p:cNvGrpSpPr/>
              <p:nvPr/>
            </p:nvGrpSpPr>
            <p:grpSpPr>
              <a:xfrm>
                <a:off x="3567462" y="1496185"/>
                <a:ext cx="286500" cy="361376"/>
                <a:chOff x="3567462" y="1496185"/>
                <a:chExt cx="286500" cy="361376"/>
              </a:xfrm>
            </p:grpSpPr>
            <p:cxnSp>
              <p:nvCxnSpPr>
                <p:cNvPr id="4540" name="Google Shape;4540;p81"/>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541" name="Google Shape;4541;p81"/>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2" name="Google Shape;4542;p81"/>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3" name="Google Shape;4543;p81"/>
            <p:cNvGrpSpPr/>
            <p:nvPr/>
          </p:nvGrpSpPr>
          <p:grpSpPr>
            <a:xfrm>
              <a:off x="3891569" y="1779209"/>
              <a:ext cx="323945" cy="423706"/>
              <a:chOff x="3891569" y="1779209"/>
              <a:chExt cx="323945" cy="423706"/>
            </a:xfrm>
          </p:grpSpPr>
          <p:grpSp>
            <p:nvGrpSpPr>
              <p:cNvPr id="4544" name="Google Shape;4544;p81"/>
              <p:cNvGrpSpPr/>
              <p:nvPr/>
            </p:nvGrpSpPr>
            <p:grpSpPr>
              <a:xfrm>
                <a:off x="3929014" y="1881638"/>
                <a:ext cx="286500" cy="321278"/>
                <a:chOff x="3929014" y="1881638"/>
                <a:chExt cx="286500" cy="321278"/>
              </a:xfrm>
            </p:grpSpPr>
            <p:cxnSp>
              <p:nvCxnSpPr>
                <p:cNvPr id="4545" name="Google Shape;4545;p81"/>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4546" name="Google Shape;4546;p81"/>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7" name="Google Shape;4547;p81"/>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8" name="Google Shape;4548;p81"/>
            <p:cNvGrpSpPr/>
            <p:nvPr/>
          </p:nvGrpSpPr>
          <p:grpSpPr>
            <a:xfrm>
              <a:off x="4252606" y="1496185"/>
              <a:ext cx="324721" cy="463587"/>
              <a:chOff x="4252606" y="1496185"/>
              <a:chExt cx="324721" cy="463587"/>
            </a:xfrm>
          </p:grpSpPr>
          <p:grpSp>
            <p:nvGrpSpPr>
              <p:cNvPr id="4549" name="Google Shape;4549;p81"/>
              <p:cNvGrpSpPr/>
              <p:nvPr/>
            </p:nvGrpSpPr>
            <p:grpSpPr>
              <a:xfrm>
                <a:off x="4290828" y="1496185"/>
                <a:ext cx="286500" cy="361376"/>
                <a:chOff x="4290828" y="1496185"/>
                <a:chExt cx="286500" cy="361376"/>
              </a:xfrm>
            </p:grpSpPr>
            <p:cxnSp>
              <p:nvCxnSpPr>
                <p:cNvPr id="4550" name="Google Shape;4550;p81"/>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551" name="Google Shape;4551;p81"/>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2" name="Google Shape;4552;p81"/>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3" name="Google Shape;4553;p81"/>
            <p:cNvGrpSpPr/>
            <p:nvPr/>
          </p:nvGrpSpPr>
          <p:grpSpPr>
            <a:xfrm>
              <a:off x="4613643" y="1763716"/>
              <a:ext cx="325308" cy="439200"/>
              <a:chOff x="4613643" y="1763716"/>
              <a:chExt cx="325308" cy="439200"/>
            </a:xfrm>
          </p:grpSpPr>
          <p:grpSp>
            <p:nvGrpSpPr>
              <p:cNvPr id="4554" name="Google Shape;4554;p81"/>
              <p:cNvGrpSpPr/>
              <p:nvPr/>
            </p:nvGrpSpPr>
            <p:grpSpPr>
              <a:xfrm>
                <a:off x="4652451" y="1879538"/>
                <a:ext cx="286500" cy="323378"/>
                <a:chOff x="4652451" y="1879538"/>
                <a:chExt cx="286500" cy="323378"/>
              </a:xfrm>
            </p:grpSpPr>
            <p:cxnSp>
              <p:nvCxnSpPr>
                <p:cNvPr id="4555" name="Google Shape;4555;p81"/>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4556" name="Google Shape;4556;p81"/>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7" name="Google Shape;4557;p81"/>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58" name="Google Shape;4558;p81"/>
          <p:cNvGrpSpPr/>
          <p:nvPr/>
        </p:nvGrpSpPr>
        <p:grpSpPr>
          <a:xfrm>
            <a:off x="3421841" y="2349730"/>
            <a:ext cx="1652173" cy="391517"/>
            <a:chOff x="3512551" y="2358270"/>
            <a:chExt cx="1597383" cy="378533"/>
          </a:xfrm>
        </p:grpSpPr>
        <p:cxnSp>
          <p:nvCxnSpPr>
            <p:cNvPr id="4559" name="Google Shape;4559;p81"/>
            <p:cNvCxnSpPr>
              <a:stCxn id="4560" idx="6"/>
              <a:endCxn id="4561"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4562" name="Google Shape;4562;p81"/>
            <p:cNvGrpSpPr/>
            <p:nvPr/>
          </p:nvGrpSpPr>
          <p:grpSpPr>
            <a:xfrm>
              <a:off x="3512551" y="2358270"/>
              <a:ext cx="225647" cy="307714"/>
              <a:chOff x="2182679" y="2004714"/>
              <a:chExt cx="792300" cy="1080458"/>
            </a:xfrm>
          </p:grpSpPr>
          <p:cxnSp>
            <p:nvCxnSpPr>
              <p:cNvPr id="4563" name="Google Shape;4563;p81"/>
              <p:cNvCxnSpPr>
                <a:stCxn id="4564"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4560" name="Google Shape;4560;p81"/>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1"/>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81"/>
            <p:cNvGrpSpPr/>
            <p:nvPr/>
          </p:nvGrpSpPr>
          <p:grpSpPr>
            <a:xfrm>
              <a:off x="3969644" y="2440153"/>
              <a:ext cx="225853" cy="296651"/>
              <a:chOff x="3775710" y="1729289"/>
              <a:chExt cx="136500" cy="179289"/>
            </a:xfrm>
          </p:grpSpPr>
          <p:cxnSp>
            <p:nvCxnSpPr>
              <p:cNvPr id="4566" name="Google Shape;4566;p81"/>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4567" name="Google Shape;4567;p81"/>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1"/>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9" name="Google Shape;4569;p81"/>
            <p:cNvGrpSpPr/>
            <p:nvPr/>
          </p:nvGrpSpPr>
          <p:grpSpPr>
            <a:xfrm>
              <a:off x="4427051" y="2358270"/>
              <a:ext cx="225647" cy="307714"/>
              <a:chOff x="5393704" y="2004714"/>
              <a:chExt cx="792300" cy="1080458"/>
            </a:xfrm>
          </p:grpSpPr>
          <p:cxnSp>
            <p:nvCxnSpPr>
              <p:cNvPr id="4570" name="Google Shape;4570;p81"/>
              <p:cNvCxnSpPr>
                <a:stCxn id="4571"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4572" name="Google Shape;4572;p81"/>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1"/>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3" name="Google Shape;4573;p81"/>
            <p:cNvGrpSpPr/>
            <p:nvPr/>
          </p:nvGrpSpPr>
          <p:grpSpPr>
            <a:xfrm>
              <a:off x="4884287" y="2440252"/>
              <a:ext cx="225647" cy="296532"/>
              <a:chOff x="6999166" y="2292572"/>
              <a:chExt cx="792300" cy="1041192"/>
            </a:xfrm>
          </p:grpSpPr>
          <p:cxnSp>
            <p:nvCxnSpPr>
              <p:cNvPr id="4574" name="Google Shape;4574;p81"/>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4561" name="Google Shape;4561;p81"/>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1"/>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76" name="Google Shape;4576;p81"/>
          <p:cNvGrpSpPr/>
          <p:nvPr/>
        </p:nvGrpSpPr>
        <p:grpSpPr>
          <a:xfrm>
            <a:off x="6842649" y="1185930"/>
            <a:ext cx="1581844" cy="732818"/>
            <a:chOff x="634175" y="2986275"/>
            <a:chExt cx="3147949" cy="1458344"/>
          </a:xfrm>
        </p:grpSpPr>
        <p:cxnSp>
          <p:nvCxnSpPr>
            <p:cNvPr id="4577" name="Google Shape;4577;p81"/>
            <p:cNvCxnSpPr>
              <a:stCxn id="4578" idx="4"/>
              <a:endCxn id="4579"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4580" name="Google Shape;4580;p81"/>
            <p:cNvCxnSpPr>
              <a:stCxn id="4579" idx="0"/>
              <a:endCxn id="4581"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4582" name="Google Shape;4582;p81"/>
            <p:cNvCxnSpPr>
              <a:stCxn id="4581" idx="4"/>
              <a:endCxn id="4583"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4584" name="Google Shape;4584;p81"/>
            <p:cNvCxnSpPr>
              <a:stCxn id="4583" idx="0"/>
              <a:endCxn id="4585"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4585" name="Google Shape;4585;p81"/>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581" name="Google Shape;4581;p81"/>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578" name="Google Shape;4578;p81"/>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583" name="Google Shape;4583;p81"/>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579" name="Google Shape;4579;p81"/>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586" name="Google Shape;4586;p81"/>
          <p:cNvGrpSpPr/>
          <p:nvPr/>
        </p:nvGrpSpPr>
        <p:grpSpPr>
          <a:xfrm>
            <a:off x="3410364" y="2880240"/>
            <a:ext cx="1675128" cy="313674"/>
            <a:chOff x="998425" y="1182125"/>
            <a:chExt cx="1065400" cy="199500"/>
          </a:xfrm>
        </p:grpSpPr>
        <p:sp>
          <p:nvSpPr>
            <p:cNvPr id="4587" name="Google Shape;4587;p81"/>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81"/>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81"/>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1"/>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81"/>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2" name="Google Shape;4592;p81"/>
          <p:cNvGrpSpPr/>
          <p:nvPr/>
        </p:nvGrpSpPr>
        <p:grpSpPr>
          <a:xfrm>
            <a:off x="3410363" y="3836206"/>
            <a:ext cx="1675129" cy="525345"/>
            <a:chOff x="5194708" y="3484366"/>
            <a:chExt cx="3148148" cy="987304"/>
          </a:xfrm>
        </p:grpSpPr>
        <p:grpSp>
          <p:nvGrpSpPr>
            <p:cNvPr id="4593" name="Google Shape;4593;p81"/>
            <p:cNvGrpSpPr/>
            <p:nvPr/>
          </p:nvGrpSpPr>
          <p:grpSpPr>
            <a:xfrm>
              <a:off x="7531521" y="3484366"/>
              <a:ext cx="811335" cy="987304"/>
              <a:chOff x="3379425" y="1617275"/>
              <a:chExt cx="1090650" cy="1327200"/>
            </a:xfrm>
          </p:grpSpPr>
          <p:sp>
            <p:nvSpPr>
              <p:cNvPr id="4594" name="Google Shape;4594;p81"/>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1"/>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1"/>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7" name="Google Shape;4597;p81"/>
            <p:cNvGrpSpPr/>
            <p:nvPr/>
          </p:nvGrpSpPr>
          <p:grpSpPr>
            <a:xfrm>
              <a:off x="6752546" y="3484366"/>
              <a:ext cx="811428" cy="987304"/>
              <a:chOff x="2332275" y="1617275"/>
              <a:chExt cx="1090775" cy="1327200"/>
            </a:xfrm>
          </p:grpSpPr>
          <p:sp>
            <p:nvSpPr>
              <p:cNvPr id="4598" name="Google Shape;4598;p81"/>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1"/>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1"/>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1" name="Google Shape;4601;p81"/>
            <p:cNvGrpSpPr/>
            <p:nvPr/>
          </p:nvGrpSpPr>
          <p:grpSpPr>
            <a:xfrm>
              <a:off x="5973664" y="3484366"/>
              <a:ext cx="811335" cy="987304"/>
              <a:chOff x="1285250" y="1617275"/>
              <a:chExt cx="1090650" cy="1327200"/>
            </a:xfrm>
          </p:grpSpPr>
          <p:sp>
            <p:nvSpPr>
              <p:cNvPr id="4602" name="Google Shape;4602;p81"/>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1"/>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1"/>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5" name="Google Shape;4605;p81"/>
            <p:cNvGrpSpPr/>
            <p:nvPr/>
          </p:nvGrpSpPr>
          <p:grpSpPr>
            <a:xfrm>
              <a:off x="5194708" y="3484366"/>
              <a:ext cx="811409" cy="987304"/>
              <a:chOff x="238125" y="1617275"/>
              <a:chExt cx="1090750" cy="1327200"/>
            </a:xfrm>
          </p:grpSpPr>
          <p:sp>
            <p:nvSpPr>
              <p:cNvPr id="4606" name="Google Shape;4606;p81"/>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1"/>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1"/>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09" name="Google Shape;4609;p81"/>
          <p:cNvGrpSpPr/>
          <p:nvPr/>
        </p:nvGrpSpPr>
        <p:grpSpPr>
          <a:xfrm>
            <a:off x="6844048" y="2482095"/>
            <a:ext cx="1579046" cy="522230"/>
            <a:chOff x="6853641" y="2534077"/>
            <a:chExt cx="1515545" cy="501229"/>
          </a:xfrm>
        </p:grpSpPr>
        <p:grpSp>
          <p:nvGrpSpPr>
            <p:cNvPr id="4610" name="Google Shape;4610;p81"/>
            <p:cNvGrpSpPr/>
            <p:nvPr/>
          </p:nvGrpSpPr>
          <p:grpSpPr>
            <a:xfrm>
              <a:off x="6853641" y="2618923"/>
              <a:ext cx="1515545" cy="324556"/>
              <a:chOff x="6853641" y="2618923"/>
              <a:chExt cx="1515545" cy="324556"/>
            </a:xfrm>
          </p:grpSpPr>
          <p:sp>
            <p:nvSpPr>
              <p:cNvPr id="4611" name="Google Shape;4611;p81"/>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1"/>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1"/>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1"/>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1"/>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6" name="Google Shape;4616;p81"/>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1"/>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1"/>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1"/>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1"/>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1" name="Google Shape;4621;p81"/>
          <p:cNvGrpSpPr/>
          <p:nvPr/>
        </p:nvGrpSpPr>
        <p:grpSpPr>
          <a:xfrm>
            <a:off x="3438940" y="3357136"/>
            <a:ext cx="1617976" cy="346616"/>
            <a:chOff x="1808063" y="4294338"/>
            <a:chExt cx="3370782" cy="721817"/>
          </a:xfrm>
        </p:grpSpPr>
        <p:sp>
          <p:nvSpPr>
            <p:cNvPr id="4622" name="Google Shape;4622;p81"/>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1"/>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1"/>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1"/>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1"/>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1"/>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1"/>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1"/>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1"/>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1"/>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2" name="Google Shape;4632;p81"/>
          <p:cNvGrpSpPr/>
          <p:nvPr/>
        </p:nvGrpSpPr>
        <p:grpSpPr>
          <a:xfrm>
            <a:off x="5264936" y="4023886"/>
            <a:ext cx="1417067" cy="350605"/>
            <a:chOff x="4234950" y="2101012"/>
            <a:chExt cx="4219974" cy="1044090"/>
          </a:xfrm>
        </p:grpSpPr>
        <p:sp>
          <p:nvSpPr>
            <p:cNvPr id="4633" name="Google Shape;4633;p81"/>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1"/>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1"/>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1"/>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1"/>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1"/>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1"/>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1"/>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1"/>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1"/>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1"/>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1"/>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1"/>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1"/>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1"/>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1"/>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9" name="Google Shape;4649;p81"/>
          <p:cNvGrpSpPr/>
          <p:nvPr/>
        </p:nvGrpSpPr>
        <p:grpSpPr>
          <a:xfrm>
            <a:off x="6840408" y="2014643"/>
            <a:ext cx="1586327" cy="371557"/>
            <a:chOff x="1247650" y="2075423"/>
            <a:chExt cx="6648477" cy="1557238"/>
          </a:xfrm>
        </p:grpSpPr>
        <p:sp>
          <p:nvSpPr>
            <p:cNvPr id="4650" name="Google Shape;4650;p81"/>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1"/>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1"/>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1"/>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1"/>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1"/>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6" name="Google Shape;4656;p81"/>
          <p:cNvGrpSpPr/>
          <p:nvPr/>
        </p:nvGrpSpPr>
        <p:grpSpPr>
          <a:xfrm>
            <a:off x="5271678" y="1167833"/>
            <a:ext cx="1415601" cy="1648533"/>
            <a:chOff x="1839112" y="2209163"/>
            <a:chExt cx="1918159" cy="2233784"/>
          </a:xfrm>
        </p:grpSpPr>
        <p:sp>
          <p:nvSpPr>
            <p:cNvPr id="4657" name="Google Shape;4657;p81"/>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1"/>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1"/>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60" name="Google Shape;4660;p81"/>
            <p:cNvCxnSpPr>
              <a:stCxn id="4657" idx="6"/>
              <a:endCxn id="4658"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4661" name="Google Shape;4661;p81"/>
            <p:cNvCxnSpPr>
              <a:stCxn id="4658" idx="4"/>
              <a:endCxn id="4662"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4663" name="Google Shape;4663;p81"/>
            <p:cNvCxnSpPr>
              <a:stCxn id="4662" idx="6"/>
              <a:endCxn id="4659"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4664" name="Google Shape;4664;p81"/>
            <p:cNvCxnSpPr>
              <a:stCxn id="4659" idx="4"/>
              <a:endCxn id="4665"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4662" name="Google Shape;4662;p81"/>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1"/>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1"/>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67" name="Google Shape;4667;p81"/>
            <p:cNvCxnSpPr>
              <a:endCxn id="4666"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4668" name="Google Shape;4668;p81"/>
          <p:cNvGrpSpPr/>
          <p:nvPr/>
        </p:nvGrpSpPr>
        <p:grpSpPr>
          <a:xfrm>
            <a:off x="3428944" y="1185917"/>
            <a:ext cx="1637968" cy="154942"/>
            <a:chOff x="238125" y="2506075"/>
            <a:chExt cx="7115411" cy="673075"/>
          </a:xfrm>
        </p:grpSpPr>
        <p:sp>
          <p:nvSpPr>
            <p:cNvPr id="4669" name="Google Shape;4669;p81"/>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1"/>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1"/>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1"/>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1"/>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4" name="Google Shape;4674;p81"/>
          <p:cNvGrpSpPr/>
          <p:nvPr/>
        </p:nvGrpSpPr>
        <p:grpSpPr>
          <a:xfrm>
            <a:off x="1969680" y="1500635"/>
            <a:ext cx="1262932" cy="785408"/>
            <a:chOff x="548861" y="389676"/>
            <a:chExt cx="3843371" cy="2390163"/>
          </a:xfrm>
        </p:grpSpPr>
        <p:cxnSp>
          <p:nvCxnSpPr>
            <p:cNvPr id="4675" name="Google Shape;4675;p81"/>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676" name="Google Shape;4676;p81"/>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677" name="Google Shape;4677;p81"/>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678" name="Google Shape;4678;p81"/>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4679" name="Google Shape;4679;p81"/>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4680" name="Google Shape;4680;p81"/>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81" name="Google Shape;4681;p81"/>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4682" name="Google Shape;4682;p81"/>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1"/>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1"/>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1"/>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1"/>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1"/>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8" name="Google Shape;4688;p81"/>
          <p:cNvGrpSpPr/>
          <p:nvPr/>
        </p:nvGrpSpPr>
        <p:grpSpPr>
          <a:xfrm>
            <a:off x="757812" y="2607512"/>
            <a:ext cx="1412054" cy="633562"/>
            <a:chOff x="1187400" y="2529299"/>
            <a:chExt cx="6769193" cy="2241903"/>
          </a:xfrm>
        </p:grpSpPr>
        <p:sp>
          <p:nvSpPr>
            <p:cNvPr id="4689" name="Google Shape;4689;p81"/>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90" name="Google Shape;4690;p81"/>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691" name="Google Shape;4691;p81"/>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692" name="Google Shape;4692;p81"/>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693" name="Google Shape;4693;p81"/>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694" name="Google Shape;4694;p81"/>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695" name="Google Shape;4695;p81"/>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4696" name="Google Shape;4696;p81"/>
            <p:cNvCxnSpPr>
              <a:stCxn id="4689" idx="2"/>
              <a:endCxn id="4690" idx="0"/>
            </p:cNvCxnSpPr>
            <p:nvPr/>
          </p:nvCxnSpPr>
          <p:spPr>
            <a:xfrm rot="-5400000" flipH="1">
              <a:off x="5228543" y="2315249"/>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697" name="Google Shape;4697;p81"/>
            <p:cNvCxnSpPr>
              <a:stCxn id="4691" idx="0"/>
              <a:endCxn id="4689" idx="2"/>
            </p:cNvCxnSpPr>
            <p:nvPr/>
          </p:nvCxnSpPr>
          <p:spPr>
            <a:xfrm rot="-5400000">
              <a:off x="3458247" y="2315250"/>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698" name="Google Shape;4698;p81"/>
            <p:cNvCxnSpPr>
              <a:stCxn id="4691" idx="2"/>
              <a:endCxn id="4693" idx="0"/>
            </p:cNvCxnSpPr>
            <p:nvPr/>
          </p:nvCxnSpPr>
          <p:spPr>
            <a:xfrm rot="-5400000" flipH="1">
              <a:off x="2995647" y="3677550"/>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699" name="Google Shape;4699;p81"/>
            <p:cNvCxnSpPr>
              <a:stCxn id="4692" idx="0"/>
              <a:endCxn id="4691" idx="2"/>
            </p:cNvCxnSpPr>
            <p:nvPr/>
          </p:nvCxnSpPr>
          <p:spPr>
            <a:xfrm rot="-5400000">
              <a:off x="21504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700" name="Google Shape;4700;p81"/>
            <p:cNvCxnSpPr>
              <a:stCxn id="4690" idx="2"/>
              <a:endCxn id="4695" idx="0"/>
            </p:cNvCxnSpPr>
            <p:nvPr/>
          </p:nvCxnSpPr>
          <p:spPr>
            <a:xfrm rot="-5400000" flipH="1">
              <a:off x="6536390" y="3677400"/>
              <a:ext cx="457200" cy="8454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701" name="Google Shape;4701;p81"/>
            <p:cNvCxnSpPr>
              <a:stCxn id="4694" idx="0"/>
              <a:endCxn id="4690" idx="2"/>
            </p:cNvCxnSpPr>
            <p:nvPr/>
          </p:nvCxnSpPr>
          <p:spPr>
            <a:xfrm rot="-5400000">
              <a:off x="56910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4702" name="Google Shape;4702;p81"/>
          <p:cNvGrpSpPr/>
          <p:nvPr/>
        </p:nvGrpSpPr>
        <p:grpSpPr>
          <a:xfrm>
            <a:off x="6844058" y="3100221"/>
            <a:ext cx="1579035" cy="540873"/>
            <a:chOff x="6895650" y="3126697"/>
            <a:chExt cx="1436662" cy="492105"/>
          </a:xfrm>
        </p:grpSpPr>
        <p:sp>
          <p:nvSpPr>
            <p:cNvPr id="4703" name="Google Shape;4703;p81"/>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1"/>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1"/>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1"/>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1"/>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8" name="Google Shape;4708;p81"/>
            <p:cNvGrpSpPr/>
            <p:nvPr/>
          </p:nvGrpSpPr>
          <p:grpSpPr>
            <a:xfrm>
              <a:off x="6995957" y="3335810"/>
              <a:ext cx="1230393" cy="71754"/>
              <a:chOff x="6995957" y="3287964"/>
              <a:chExt cx="1230393" cy="71754"/>
            </a:xfrm>
          </p:grpSpPr>
          <p:sp>
            <p:nvSpPr>
              <p:cNvPr id="4709" name="Google Shape;4709;p81"/>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1"/>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1"/>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1"/>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1"/>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4" name="Google Shape;4714;p81"/>
          <p:cNvGrpSpPr/>
          <p:nvPr/>
        </p:nvGrpSpPr>
        <p:grpSpPr>
          <a:xfrm>
            <a:off x="6842640" y="3736984"/>
            <a:ext cx="1581862" cy="650625"/>
            <a:chOff x="6777990" y="3710194"/>
            <a:chExt cx="1646915" cy="677382"/>
          </a:xfrm>
        </p:grpSpPr>
        <p:grpSp>
          <p:nvGrpSpPr>
            <p:cNvPr id="4715" name="Google Shape;4715;p81"/>
            <p:cNvGrpSpPr/>
            <p:nvPr/>
          </p:nvGrpSpPr>
          <p:grpSpPr>
            <a:xfrm>
              <a:off x="6777990" y="3874492"/>
              <a:ext cx="411129" cy="513083"/>
              <a:chOff x="6777990" y="3874492"/>
              <a:chExt cx="411129" cy="513083"/>
            </a:xfrm>
          </p:grpSpPr>
          <p:cxnSp>
            <p:nvCxnSpPr>
              <p:cNvPr id="4716" name="Google Shape;4716;p81"/>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717" name="Google Shape;4717;p81"/>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8" name="Google Shape;4718;p81"/>
            <p:cNvGrpSpPr/>
            <p:nvPr/>
          </p:nvGrpSpPr>
          <p:grpSpPr>
            <a:xfrm>
              <a:off x="7188425" y="3710194"/>
              <a:ext cx="411123" cy="520535"/>
              <a:chOff x="7188425" y="3710194"/>
              <a:chExt cx="411123" cy="520535"/>
            </a:xfrm>
          </p:grpSpPr>
          <p:cxnSp>
            <p:nvCxnSpPr>
              <p:cNvPr id="4719" name="Google Shape;4719;p81"/>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4720" name="Google Shape;4720;p81"/>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1" name="Google Shape;4721;p81"/>
            <p:cNvGrpSpPr/>
            <p:nvPr/>
          </p:nvGrpSpPr>
          <p:grpSpPr>
            <a:xfrm>
              <a:off x="7603341" y="3874492"/>
              <a:ext cx="411474" cy="513083"/>
              <a:chOff x="7603341" y="3874492"/>
              <a:chExt cx="411474" cy="513083"/>
            </a:xfrm>
          </p:grpSpPr>
          <p:cxnSp>
            <p:nvCxnSpPr>
              <p:cNvPr id="4722" name="Google Shape;4722;p81"/>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723" name="Google Shape;4723;p81"/>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4" name="Google Shape;4724;p81"/>
            <p:cNvGrpSpPr/>
            <p:nvPr/>
          </p:nvGrpSpPr>
          <p:grpSpPr>
            <a:xfrm>
              <a:off x="8013776" y="3722847"/>
              <a:ext cx="411129" cy="507881"/>
              <a:chOff x="8013776" y="3722847"/>
              <a:chExt cx="411129" cy="507881"/>
            </a:xfrm>
          </p:grpSpPr>
          <p:cxnSp>
            <p:nvCxnSpPr>
              <p:cNvPr id="4725" name="Google Shape;4725;p81"/>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4726" name="Google Shape;4726;p81"/>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27" name="Google Shape;4727;p81"/>
          <p:cNvGrpSpPr/>
          <p:nvPr/>
        </p:nvGrpSpPr>
        <p:grpSpPr>
          <a:xfrm>
            <a:off x="5262155" y="2909824"/>
            <a:ext cx="1421889" cy="1020603"/>
            <a:chOff x="5190863" y="2824811"/>
            <a:chExt cx="1544860" cy="1108869"/>
          </a:xfrm>
        </p:grpSpPr>
        <p:grpSp>
          <p:nvGrpSpPr>
            <p:cNvPr id="4728" name="Google Shape;4728;p81"/>
            <p:cNvGrpSpPr/>
            <p:nvPr/>
          </p:nvGrpSpPr>
          <p:grpSpPr>
            <a:xfrm>
              <a:off x="5938695" y="3176919"/>
              <a:ext cx="685761" cy="404739"/>
              <a:chOff x="5938695" y="3176919"/>
              <a:chExt cx="685761" cy="404739"/>
            </a:xfrm>
          </p:grpSpPr>
          <p:grpSp>
            <p:nvGrpSpPr>
              <p:cNvPr id="4729" name="Google Shape;4729;p81"/>
              <p:cNvGrpSpPr/>
              <p:nvPr/>
            </p:nvGrpSpPr>
            <p:grpSpPr>
              <a:xfrm>
                <a:off x="5938695" y="3176919"/>
                <a:ext cx="685761" cy="404739"/>
                <a:chOff x="5938695" y="3176919"/>
                <a:chExt cx="685761" cy="404739"/>
              </a:xfrm>
            </p:grpSpPr>
            <p:sp>
              <p:nvSpPr>
                <p:cNvPr id="4730" name="Google Shape;4730;p81"/>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1"/>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2" name="Google Shape;4732;p81"/>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3" name="Google Shape;4733;p81"/>
            <p:cNvGrpSpPr/>
            <p:nvPr/>
          </p:nvGrpSpPr>
          <p:grpSpPr>
            <a:xfrm>
              <a:off x="5305233" y="3176835"/>
              <a:ext cx="685971" cy="404655"/>
              <a:chOff x="5305233" y="3176835"/>
              <a:chExt cx="685971" cy="404655"/>
            </a:xfrm>
          </p:grpSpPr>
          <p:grpSp>
            <p:nvGrpSpPr>
              <p:cNvPr id="4734" name="Google Shape;4734;p81"/>
              <p:cNvGrpSpPr/>
              <p:nvPr/>
            </p:nvGrpSpPr>
            <p:grpSpPr>
              <a:xfrm>
                <a:off x="5305233" y="3176835"/>
                <a:ext cx="685971" cy="404655"/>
                <a:chOff x="5305233" y="3176835"/>
                <a:chExt cx="685971" cy="404655"/>
              </a:xfrm>
            </p:grpSpPr>
            <p:sp>
              <p:nvSpPr>
                <p:cNvPr id="4735" name="Google Shape;4735;p81"/>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81"/>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7" name="Google Shape;4737;p81"/>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8" name="Google Shape;4738;p81"/>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9" name="Google Shape;4739;p81"/>
            <p:cNvGrpSpPr/>
            <p:nvPr/>
          </p:nvGrpSpPr>
          <p:grpSpPr>
            <a:xfrm>
              <a:off x="5657361" y="2824811"/>
              <a:ext cx="1078361" cy="404655"/>
              <a:chOff x="5657361" y="2824811"/>
              <a:chExt cx="1078361" cy="404655"/>
            </a:xfrm>
          </p:grpSpPr>
          <p:grpSp>
            <p:nvGrpSpPr>
              <p:cNvPr id="4740" name="Google Shape;4740;p81"/>
              <p:cNvGrpSpPr/>
              <p:nvPr/>
            </p:nvGrpSpPr>
            <p:grpSpPr>
              <a:xfrm>
                <a:off x="5657361" y="2824811"/>
                <a:ext cx="1078361" cy="404655"/>
                <a:chOff x="5657361" y="2824811"/>
                <a:chExt cx="1078361" cy="404655"/>
              </a:xfrm>
            </p:grpSpPr>
            <p:grpSp>
              <p:nvGrpSpPr>
                <p:cNvPr id="4741" name="Google Shape;4741;p81"/>
                <p:cNvGrpSpPr/>
                <p:nvPr/>
              </p:nvGrpSpPr>
              <p:grpSpPr>
                <a:xfrm>
                  <a:off x="5938485" y="2824811"/>
                  <a:ext cx="797237" cy="404655"/>
                  <a:chOff x="5938485" y="2824811"/>
                  <a:chExt cx="797237" cy="404655"/>
                </a:xfrm>
              </p:grpSpPr>
              <p:sp>
                <p:nvSpPr>
                  <p:cNvPr id="4742" name="Google Shape;4742;p81"/>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81"/>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4" name="Google Shape;4744;p81"/>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5" name="Google Shape;4745;p81"/>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6" name="Google Shape;4746;p81"/>
            <p:cNvGrpSpPr/>
            <p:nvPr/>
          </p:nvGrpSpPr>
          <p:grpSpPr>
            <a:xfrm>
              <a:off x="5190863" y="3528942"/>
              <a:ext cx="1078026" cy="404739"/>
              <a:chOff x="5190863" y="3528942"/>
              <a:chExt cx="1078026" cy="404739"/>
            </a:xfrm>
          </p:grpSpPr>
          <p:sp>
            <p:nvSpPr>
              <p:cNvPr id="4747" name="Google Shape;4747;p81"/>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8" name="Google Shape;4748;p81"/>
              <p:cNvGrpSpPr/>
              <p:nvPr/>
            </p:nvGrpSpPr>
            <p:grpSpPr>
              <a:xfrm>
                <a:off x="5190863" y="3528942"/>
                <a:ext cx="1078026" cy="404739"/>
                <a:chOff x="5190863" y="3528942"/>
                <a:chExt cx="1078026" cy="404739"/>
              </a:xfrm>
            </p:grpSpPr>
            <p:sp>
              <p:nvSpPr>
                <p:cNvPr id="4749" name="Google Shape;4749;p81"/>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1"/>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751" name="Google Shape;4751;p81"/>
          <p:cNvGrpSpPr/>
          <p:nvPr/>
        </p:nvGrpSpPr>
        <p:grpSpPr>
          <a:xfrm>
            <a:off x="728162" y="1474292"/>
            <a:ext cx="1086719" cy="879487"/>
            <a:chOff x="803162" y="1474292"/>
            <a:chExt cx="1086719" cy="879487"/>
          </a:xfrm>
        </p:grpSpPr>
        <p:grpSp>
          <p:nvGrpSpPr>
            <p:cNvPr id="4752" name="Google Shape;4752;p81"/>
            <p:cNvGrpSpPr/>
            <p:nvPr/>
          </p:nvGrpSpPr>
          <p:grpSpPr>
            <a:xfrm>
              <a:off x="803162" y="1625948"/>
              <a:ext cx="445856" cy="576579"/>
              <a:chOff x="803162" y="1625948"/>
              <a:chExt cx="445856" cy="576579"/>
            </a:xfrm>
          </p:grpSpPr>
          <p:sp>
            <p:nvSpPr>
              <p:cNvPr id="4753" name="Google Shape;4753;p81"/>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4" name="Google Shape;4754;p81"/>
              <p:cNvGrpSpPr/>
              <p:nvPr/>
            </p:nvGrpSpPr>
            <p:grpSpPr>
              <a:xfrm>
                <a:off x="1056023" y="1625948"/>
                <a:ext cx="192995" cy="576579"/>
                <a:chOff x="1056023" y="1625948"/>
                <a:chExt cx="192995" cy="576579"/>
              </a:xfrm>
            </p:grpSpPr>
            <p:sp>
              <p:nvSpPr>
                <p:cNvPr id="4755" name="Google Shape;4755;p81"/>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1"/>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1"/>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1"/>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1"/>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60" name="Google Shape;4760;p81"/>
            <p:cNvGrpSpPr/>
            <p:nvPr/>
          </p:nvGrpSpPr>
          <p:grpSpPr>
            <a:xfrm>
              <a:off x="1371406" y="1474292"/>
              <a:ext cx="518475" cy="879487"/>
              <a:chOff x="1398231" y="1474292"/>
              <a:chExt cx="518475" cy="879487"/>
            </a:xfrm>
          </p:grpSpPr>
          <p:grpSp>
            <p:nvGrpSpPr>
              <p:cNvPr id="4761" name="Google Shape;4761;p81"/>
              <p:cNvGrpSpPr/>
              <p:nvPr/>
            </p:nvGrpSpPr>
            <p:grpSpPr>
              <a:xfrm>
                <a:off x="1398231" y="1474292"/>
                <a:ext cx="518475" cy="341643"/>
                <a:chOff x="1398231" y="1474292"/>
                <a:chExt cx="518475" cy="341643"/>
              </a:xfrm>
            </p:grpSpPr>
            <p:sp>
              <p:nvSpPr>
                <p:cNvPr id="4762" name="Google Shape;4762;p81"/>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3" name="Google Shape;4763;p81"/>
                <p:cNvGrpSpPr/>
                <p:nvPr/>
              </p:nvGrpSpPr>
              <p:grpSpPr>
                <a:xfrm>
                  <a:off x="1616453" y="1474292"/>
                  <a:ext cx="300253" cy="341643"/>
                  <a:chOff x="1616453" y="1475379"/>
                  <a:chExt cx="300253" cy="341643"/>
                </a:xfrm>
              </p:grpSpPr>
              <p:sp>
                <p:nvSpPr>
                  <p:cNvPr id="4764" name="Google Shape;4764;p81"/>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1"/>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81"/>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81"/>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1"/>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1"/>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1"/>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1" name="Google Shape;4771;p81"/>
                  <p:cNvGrpSpPr/>
                  <p:nvPr/>
                </p:nvGrpSpPr>
                <p:grpSpPr>
                  <a:xfrm>
                    <a:off x="1839639" y="1475379"/>
                    <a:ext cx="77067" cy="341643"/>
                    <a:chOff x="1839639" y="1475379"/>
                    <a:chExt cx="77067" cy="341643"/>
                  </a:xfrm>
                </p:grpSpPr>
                <p:sp>
                  <p:nvSpPr>
                    <p:cNvPr id="4772" name="Google Shape;4772;p81"/>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81"/>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774" name="Google Shape;4774;p81"/>
              <p:cNvGrpSpPr/>
              <p:nvPr/>
            </p:nvGrpSpPr>
            <p:grpSpPr>
              <a:xfrm>
                <a:off x="1398451" y="2012951"/>
                <a:ext cx="518255" cy="340828"/>
                <a:chOff x="1398451" y="2012951"/>
                <a:chExt cx="518255" cy="340828"/>
              </a:xfrm>
            </p:grpSpPr>
            <p:sp>
              <p:nvSpPr>
                <p:cNvPr id="4775" name="Google Shape;4775;p81"/>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6" name="Google Shape;4776;p81"/>
                <p:cNvGrpSpPr/>
                <p:nvPr/>
              </p:nvGrpSpPr>
              <p:grpSpPr>
                <a:xfrm>
                  <a:off x="1616453" y="2012951"/>
                  <a:ext cx="300253" cy="340828"/>
                  <a:chOff x="1616453" y="2013538"/>
                  <a:chExt cx="300253" cy="340828"/>
                </a:xfrm>
              </p:grpSpPr>
              <p:sp>
                <p:nvSpPr>
                  <p:cNvPr id="4777" name="Google Shape;4777;p81"/>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1"/>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81"/>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81"/>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1"/>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1"/>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1"/>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4" name="Google Shape;4784;p81"/>
                  <p:cNvGrpSpPr/>
                  <p:nvPr/>
                </p:nvGrpSpPr>
                <p:grpSpPr>
                  <a:xfrm>
                    <a:off x="1839639" y="2013538"/>
                    <a:ext cx="77067" cy="340828"/>
                    <a:chOff x="1839639" y="2013538"/>
                    <a:chExt cx="77067" cy="340828"/>
                  </a:xfrm>
                </p:grpSpPr>
                <p:sp>
                  <p:nvSpPr>
                    <p:cNvPr id="4785" name="Google Shape;4785;p81"/>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1"/>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787" name="Google Shape;4787;p81"/>
          <p:cNvGrpSpPr/>
          <p:nvPr/>
        </p:nvGrpSpPr>
        <p:grpSpPr>
          <a:xfrm>
            <a:off x="724986" y="3605478"/>
            <a:ext cx="1368681" cy="682918"/>
            <a:chOff x="724986" y="3605478"/>
            <a:chExt cx="1368681" cy="682918"/>
          </a:xfrm>
        </p:grpSpPr>
        <p:grpSp>
          <p:nvGrpSpPr>
            <p:cNvPr id="4788" name="Google Shape;4788;p81"/>
            <p:cNvGrpSpPr/>
            <p:nvPr/>
          </p:nvGrpSpPr>
          <p:grpSpPr>
            <a:xfrm>
              <a:off x="1289102" y="3823629"/>
              <a:ext cx="240442" cy="250435"/>
              <a:chOff x="-165066" y="3843615"/>
              <a:chExt cx="221259" cy="230455"/>
            </a:xfrm>
          </p:grpSpPr>
          <p:sp>
            <p:nvSpPr>
              <p:cNvPr id="4789" name="Google Shape;4789;p81"/>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81"/>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81"/>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1"/>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1"/>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1"/>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81"/>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81"/>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1"/>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1"/>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1"/>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1"/>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1"/>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81"/>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81"/>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1"/>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1"/>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1"/>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1"/>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81"/>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9" name="Google Shape;4809;p81"/>
            <p:cNvGrpSpPr/>
            <p:nvPr/>
          </p:nvGrpSpPr>
          <p:grpSpPr>
            <a:xfrm>
              <a:off x="724986" y="3605478"/>
              <a:ext cx="1368681" cy="682918"/>
              <a:chOff x="724986" y="3605478"/>
              <a:chExt cx="1368681" cy="682918"/>
            </a:xfrm>
          </p:grpSpPr>
          <p:grpSp>
            <p:nvGrpSpPr>
              <p:cNvPr id="4810" name="Google Shape;4810;p81"/>
              <p:cNvGrpSpPr/>
              <p:nvPr/>
            </p:nvGrpSpPr>
            <p:grpSpPr>
              <a:xfrm>
                <a:off x="1498221" y="4047614"/>
                <a:ext cx="529172" cy="240783"/>
                <a:chOff x="1498221" y="4047614"/>
                <a:chExt cx="529172" cy="240783"/>
              </a:xfrm>
            </p:grpSpPr>
            <p:grpSp>
              <p:nvGrpSpPr>
                <p:cNvPr id="4811" name="Google Shape;4811;p81"/>
                <p:cNvGrpSpPr/>
                <p:nvPr/>
              </p:nvGrpSpPr>
              <p:grpSpPr>
                <a:xfrm>
                  <a:off x="1826655" y="4224370"/>
                  <a:ext cx="200738" cy="25631"/>
                  <a:chOff x="1826655" y="4224370"/>
                  <a:chExt cx="200738" cy="25631"/>
                </a:xfrm>
              </p:grpSpPr>
              <p:sp>
                <p:nvSpPr>
                  <p:cNvPr id="4812" name="Google Shape;4812;p81"/>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81"/>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4" name="Google Shape;4814;p81"/>
                <p:cNvGrpSpPr/>
                <p:nvPr/>
              </p:nvGrpSpPr>
              <p:grpSpPr>
                <a:xfrm>
                  <a:off x="1498221" y="4047614"/>
                  <a:ext cx="328444" cy="240783"/>
                  <a:chOff x="1498221" y="4047614"/>
                  <a:chExt cx="328444" cy="240783"/>
                </a:xfrm>
              </p:grpSpPr>
              <p:sp>
                <p:nvSpPr>
                  <p:cNvPr id="4815" name="Google Shape;4815;p81"/>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6" name="Google Shape;4816;p81"/>
                  <p:cNvGrpSpPr/>
                  <p:nvPr/>
                </p:nvGrpSpPr>
                <p:grpSpPr>
                  <a:xfrm>
                    <a:off x="1498221" y="4047614"/>
                    <a:ext cx="150566" cy="190416"/>
                    <a:chOff x="1498221" y="4047614"/>
                    <a:chExt cx="150566" cy="190416"/>
                  </a:xfrm>
                </p:grpSpPr>
                <p:sp>
                  <p:nvSpPr>
                    <p:cNvPr id="4817" name="Google Shape;4817;p81"/>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1"/>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819" name="Google Shape;4819;p81"/>
              <p:cNvGrpSpPr/>
              <p:nvPr/>
            </p:nvGrpSpPr>
            <p:grpSpPr>
              <a:xfrm>
                <a:off x="1560718" y="3800594"/>
                <a:ext cx="532948" cy="302090"/>
                <a:chOff x="1560718" y="3800594"/>
                <a:chExt cx="532948" cy="302090"/>
              </a:xfrm>
            </p:grpSpPr>
            <p:grpSp>
              <p:nvGrpSpPr>
                <p:cNvPr id="4820" name="Google Shape;4820;p81"/>
                <p:cNvGrpSpPr/>
                <p:nvPr/>
              </p:nvGrpSpPr>
              <p:grpSpPr>
                <a:xfrm>
                  <a:off x="1912179" y="3827344"/>
                  <a:ext cx="181487" cy="25631"/>
                  <a:chOff x="1912179" y="3827344"/>
                  <a:chExt cx="181487" cy="25631"/>
                </a:xfrm>
              </p:grpSpPr>
              <p:sp>
                <p:nvSpPr>
                  <p:cNvPr id="4821" name="Google Shape;4821;p81"/>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81"/>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81"/>
                <p:cNvGrpSpPr/>
                <p:nvPr/>
              </p:nvGrpSpPr>
              <p:grpSpPr>
                <a:xfrm>
                  <a:off x="1912179" y="4044505"/>
                  <a:ext cx="181487" cy="25622"/>
                  <a:chOff x="1912179" y="4044506"/>
                  <a:chExt cx="181487" cy="25622"/>
                </a:xfrm>
              </p:grpSpPr>
              <p:sp>
                <p:nvSpPr>
                  <p:cNvPr id="4824" name="Google Shape;4824;p81"/>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81"/>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6" name="Google Shape;4826;p81"/>
                <p:cNvGrpSpPr/>
                <p:nvPr/>
              </p:nvGrpSpPr>
              <p:grpSpPr>
                <a:xfrm>
                  <a:off x="1560718" y="3800594"/>
                  <a:ext cx="351472" cy="302090"/>
                  <a:chOff x="1560718" y="3800594"/>
                  <a:chExt cx="351472" cy="302090"/>
                </a:xfrm>
              </p:grpSpPr>
              <p:grpSp>
                <p:nvGrpSpPr>
                  <p:cNvPr id="4827" name="Google Shape;4827;p81"/>
                  <p:cNvGrpSpPr/>
                  <p:nvPr/>
                </p:nvGrpSpPr>
                <p:grpSpPr>
                  <a:xfrm>
                    <a:off x="1560718" y="3842857"/>
                    <a:ext cx="173586" cy="217131"/>
                    <a:chOff x="1560718" y="3842857"/>
                    <a:chExt cx="173586" cy="217131"/>
                  </a:xfrm>
                </p:grpSpPr>
                <p:sp>
                  <p:nvSpPr>
                    <p:cNvPr id="4828" name="Google Shape;4828;p81"/>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81"/>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81"/>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1" name="Google Shape;4831;p81"/>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81"/>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33" name="Google Shape;4833;p81"/>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4" name="Google Shape;4834;p81"/>
              <p:cNvGrpSpPr/>
              <p:nvPr/>
            </p:nvGrpSpPr>
            <p:grpSpPr>
              <a:xfrm>
                <a:off x="785350" y="3605478"/>
                <a:ext cx="535311" cy="249245"/>
                <a:chOff x="785350" y="3605478"/>
                <a:chExt cx="535311" cy="249245"/>
              </a:xfrm>
            </p:grpSpPr>
            <p:grpSp>
              <p:nvGrpSpPr>
                <p:cNvPr id="4835" name="Google Shape;4835;p81"/>
                <p:cNvGrpSpPr/>
                <p:nvPr/>
              </p:nvGrpSpPr>
              <p:grpSpPr>
                <a:xfrm>
                  <a:off x="785350" y="3605478"/>
                  <a:ext cx="376191" cy="102736"/>
                  <a:chOff x="785350" y="3605478"/>
                  <a:chExt cx="376191" cy="102736"/>
                </a:xfrm>
              </p:grpSpPr>
              <p:sp>
                <p:nvSpPr>
                  <p:cNvPr id="4836" name="Google Shape;4836;p81"/>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81"/>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81"/>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9" name="Google Shape;4839;p81"/>
                <p:cNvGrpSpPr/>
                <p:nvPr/>
              </p:nvGrpSpPr>
              <p:grpSpPr>
                <a:xfrm>
                  <a:off x="1161530" y="3655851"/>
                  <a:ext cx="159131" cy="198872"/>
                  <a:chOff x="1161530" y="3655851"/>
                  <a:chExt cx="159131" cy="198872"/>
                </a:xfrm>
              </p:grpSpPr>
              <p:sp>
                <p:nvSpPr>
                  <p:cNvPr id="4840" name="Google Shape;4840;p81"/>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81"/>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2" name="Google Shape;4842;p81"/>
              <p:cNvGrpSpPr/>
              <p:nvPr/>
            </p:nvGrpSpPr>
            <p:grpSpPr>
              <a:xfrm>
                <a:off x="785350" y="4047614"/>
                <a:ext cx="535311" cy="240783"/>
                <a:chOff x="785350" y="4047614"/>
                <a:chExt cx="535311" cy="240783"/>
              </a:xfrm>
            </p:grpSpPr>
            <p:grpSp>
              <p:nvGrpSpPr>
                <p:cNvPr id="4843" name="Google Shape;4843;p81"/>
                <p:cNvGrpSpPr/>
                <p:nvPr/>
              </p:nvGrpSpPr>
              <p:grpSpPr>
                <a:xfrm>
                  <a:off x="1161636" y="4047614"/>
                  <a:ext cx="159025" cy="190415"/>
                  <a:chOff x="1161636" y="4047614"/>
                  <a:chExt cx="159025" cy="190415"/>
                </a:xfrm>
              </p:grpSpPr>
              <p:sp>
                <p:nvSpPr>
                  <p:cNvPr id="4844" name="Google Shape;4844;p81"/>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81"/>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6" name="Google Shape;4846;p81"/>
                <p:cNvGrpSpPr/>
                <p:nvPr/>
              </p:nvGrpSpPr>
              <p:grpSpPr>
                <a:xfrm>
                  <a:off x="785350" y="4185661"/>
                  <a:ext cx="376191" cy="102736"/>
                  <a:chOff x="785350" y="4185661"/>
                  <a:chExt cx="376191" cy="102736"/>
                </a:xfrm>
              </p:grpSpPr>
              <p:sp>
                <p:nvSpPr>
                  <p:cNvPr id="4847" name="Google Shape;4847;p81"/>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81"/>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81"/>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50" name="Google Shape;4850;p81"/>
              <p:cNvGrpSpPr/>
              <p:nvPr/>
            </p:nvGrpSpPr>
            <p:grpSpPr>
              <a:xfrm>
                <a:off x="1501054" y="3605478"/>
                <a:ext cx="526340" cy="249240"/>
                <a:chOff x="1501054" y="3605478"/>
                <a:chExt cx="526340" cy="249240"/>
              </a:xfrm>
            </p:grpSpPr>
            <p:grpSp>
              <p:nvGrpSpPr>
                <p:cNvPr id="4851" name="Google Shape;4851;p81"/>
                <p:cNvGrpSpPr/>
                <p:nvPr/>
              </p:nvGrpSpPr>
              <p:grpSpPr>
                <a:xfrm>
                  <a:off x="1834208" y="3643867"/>
                  <a:ext cx="193185" cy="25622"/>
                  <a:chOff x="1834208" y="3643867"/>
                  <a:chExt cx="193185" cy="25622"/>
                </a:xfrm>
              </p:grpSpPr>
              <p:sp>
                <p:nvSpPr>
                  <p:cNvPr id="4852" name="Google Shape;4852;p81"/>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81"/>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4" name="Google Shape;4854;p81"/>
                <p:cNvGrpSpPr/>
                <p:nvPr/>
              </p:nvGrpSpPr>
              <p:grpSpPr>
                <a:xfrm>
                  <a:off x="1501054" y="3605478"/>
                  <a:ext cx="333165" cy="249240"/>
                  <a:chOff x="1501054" y="3605478"/>
                  <a:chExt cx="333165" cy="249240"/>
                </a:xfrm>
              </p:grpSpPr>
              <p:sp>
                <p:nvSpPr>
                  <p:cNvPr id="4855" name="Google Shape;4855;p81"/>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6" name="Google Shape;4856;p81"/>
                  <p:cNvGrpSpPr/>
                  <p:nvPr/>
                </p:nvGrpSpPr>
                <p:grpSpPr>
                  <a:xfrm>
                    <a:off x="1501054" y="3655851"/>
                    <a:ext cx="155286" cy="198867"/>
                    <a:chOff x="1501054" y="3655851"/>
                    <a:chExt cx="155286" cy="198867"/>
                  </a:xfrm>
                </p:grpSpPr>
                <p:sp>
                  <p:nvSpPr>
                    <p:cNvPr id="4857" name="Google Shape;4857;p81"/>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81"/>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859" name="Google Shape;4859;p81"/>
              <p:cNvGrpSpPr/>
              <p:nvPr/>
            </p:nvGrpSpPr>
            <p:grpSpPr>
              <a:xfrm>
                <a:off x="724986" y="3800594"/>
                <a:ext cx="532950" cy="302090"/>
                <a:chOff x="724986" y="3800594"/>
                <a:chExt cx="532950" cy="302090"/>
              </a:xfrm>
            </p:grpSpPr>
            <p:grpSp>
              <p:nvGrpSpPr>
                <p:cNvPr id="4860" name="Google Shape;4860;p81"/>
                <p:cNvGrpSpPr/>
                <p:nvPr/>
              </p:nvGrpSpPr>
              <p:grpSpPr>
                <a:xfrm>
                  <a:off x="724986" y="4044367"/>
                  <a:ext cx="181314" cy="25626"/>
                  <a:chOff x="724986" y="4044367"/>
                  <a:chExt cx="181314" cy="25626"/>
                </a:xfrm>
              </p:grpSpPr>
              <p:sp>
                <p:nvSpPr>
                  <p:cNvPr id="4861" name="Google Shape;4861;p81"/>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81"/>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3" name="Google Shape;4863;p81"/>
                <p:cNvGrpSpPr/>
                <p:nvPr/>
              </p:nvGrpSpPr>
              <p:grpSpPr>
                <a:xfrm>
                  <a:off x="906290" y="3800594"/>
                  <a:ext cx="351646" cy="302090"/>
                  <a:chOff x="906290" y="3800594"/>
                  <a:chExt cx="351646" cy="302090"/>
                </a:xfrm>
              </p:grpSpPr>
              <p:grpSp>
                <p:nvGrpSpPr>
                  <p:cNvPr id="4864" name="Google Shape;4864;p81"/>
                  <p:cNvGrpSpPr/>
                  <p:nvPr/>
                </p:nvGrpSpPr>
                <p:grpSpPr>
                  <a:xfrm>
                    <a:off x="1084172" y="3842857"/>
                    <a:ext cx="173764" cy="217131"/>
                    <a:chOff x="1084172" y="3842857"/>
                    <a:chExt cx="173764" cy="217131"/>
                  </a:xfrm>
                </p:grpSpPr>
                <p:grpSp>
                  <p:nvGrpSpPr>
                    <p:cNvPr id="4865" name="Google Shape;4865;p81"/>
                    <p:cNvGrpSpPr/>
                    <p:nvPr/>
                  </p:nvGrpSpPr>
                  <p:grpSpPr>
                    <a:xfrm>
                      <a:off x="1156862" y="3936509"/>
                      <a:ext cx="101073" cy="25622"/>
                      <a:chOff x="1156862" y="3936509"/>
                      <a:chExt cx="101073" cy="25622"/>
                    </a:xfrm>
                  </p:grpSpPr>
                  <p:sp>
                    <p:nvSpPr>
                      <p:cNvPr id="4866" name="Google Shape;4866;p81"/>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81"/>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8" name="Google Shape;4868;p81"/>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9" name="Google Shape;4869;p81"/>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81"/>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1" name="Google Shape;4871;p81"/>
                <p:cNvGrpSpPr/>
                <p:nvPr/>
              </p:nvGrpSpPr>
              <p:grpSpPr>
                <a:xfrm>
                  <a:off x="724986" y="3830189"/>
                  <a:ext cx="189533" cy="25626"/>
                  <a:chOff x="724986" y="3830189"/>
                  <a:chExt cx="189533" cy="25626"/>
                </a:xfrm>
              </p:grpSpPr>
              <p:sp>
                <p:nvSpPr>
                  <p:cNvPr id="4872" name="Google Shape;4872;p81"/>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81"/>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874" name="Google Shape;4874;p81"/>
          <p:cNvGrpSpPr/>
          <p:nvPr/>
        </p:nvGrpSpPr>
        <p:grpSpPr>
          <a:xfrm>
            <a:off x="2253298" y="2455640"/>
            <a:ext cx="948701" cy="935378"/>
            <a:chOff x="2253298" y="2428317"/>
            <a:chExt cx="948701" cy="935378"/>
          </a:xfrm>
        </p:grpSpPr>
        <p:sp>
          <p:nvSpPr>
            <p:cNvPr id="4875" name="Google Shape;4875;p81"/>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81"/>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81"/>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81"/>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81"/>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81"/>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81"/>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81"/>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81"/>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81"/>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81"/>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81"/>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81"/>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81"/>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81"/>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81"/>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81"/>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81"/>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81"/>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81"/>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81"/>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81"/>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81"/>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81"/>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81"/>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81"/>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81"/>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81"/>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81"/>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81"/>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81"/>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81"/>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81"/>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5"/>
        <p:cNvGrpSpPr/>
        <p:nvPr/>
      </p:nvGrpSpPr>
      <p:grpSpPr>
        <a:xfrm>
          <a:off x="0" y="0"/>
          <a:ext cx="0" cy="0"/>
          <a:chOff x="0" y="0"/>
          <a:chExt cx="0" cy="0"/>
        </a:xfrm>
      </p:grpSpPr>
      <p:sp>
        <p:nvSpPr>
          <p:cNvPr id="566" name="Google Shape;566;p42"/>
          <p:cNvSpPr txBox="1">
            <a:spLocks noGrp="1"/>
          </p:cNvSpPr>
          <p:nvPr>
            <p:ph type="title" idx="2"/>
          </p:nvPr>
        </p:nvSpPr>
        <p:spPr>
          <a:xfrm>
            <a:off x="720000" y="3450538"/>
            <a:ext cx="3848700" cy="3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—SOMEONE FAMOUS</a:t>
            </a:r>
            <a:endParaRPr/>
          </a:p>
        </p:txBody>
      </p:sp>
      <p:sp>
        <p:nvSpPr>
          <p:cNvPr id="567" name="Google Shape;567;p42"/>
          <p:cNvSpPr txBox="1">
            <a:spLocks noGrp="1"/>
          </p:cNvSpPr>
          <p:nvPr>
            <p:ph type="title"/>
          </p:nvPr>
        </p:nvSpPr>
        <p:spPr>
          <a:xfrm>
            <a:off x="720000" y="1221675"/>
            <a:ext cx="4366500" cy="214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11"/>
        <p:cNvGrpSpPr/>
        <p:nvPr/>
      </p:nvGrpSpPr>
      <p:grpSpPr>
        <a:xfrm>
          <a:off x="0" y="0"/>
          <a:ext cx="0" cy="0"/>
          <a:chOff x="0" y="0"/>
          <a:chExt cx="0" cy="0"/>
        </a:xfrm>
      </p:grpSpPr>
      <p:grpSp>
        <p:nvGrpSpPr>
          <p:cNvPr id="4912" name="Google Shape;4912;p82"/>
          <p:cNvGrpSpPr/>
          <p:nvPr/>
        </p:nvGrpSpPr>
        <p:grpSpPr>
          <a:xfrm>
            <a:off x="3353582" y="1145627"/>
            <a:ext cx="2363393" cy="1017867"/>
            <a:chOff x="3292400" y="1219146"/>
            <a:chExt cx="2615240" cy="1110239"/>
          </a:xfrm>
        </p:grpSpPr>
        <p:sp>
          <p:nvSpPr>
            <p:cNvPr id="4913" name="Google Shape;4913;p82"/>
            <p:cNvSpPr/>
            <p:nvPr/>
          </p:nvSpPr>
          <p:spPr>
            <a:xfrm>
              <a:off x="3292400" y="1845763"/>
              <a:ext cx="370500" cy="478500"/>
            </a:xfrm>
            <a:prstGeom prst="round2DiagRect">
              <a:avLst>
                <a:gd name="adj1" fmla="val 16667"/>
                <a:gd name="adj2" fmla="val 0"/>
              </a:avLst>
            </a:prstGeom>
            <a:solidFill>
              <a:srgbClr val="ABBCC9"/>
            </a:solidFill>
            <a:ln>
              <a:noFill/>
            </a:ln>
          </p:spPr>
          <p:txBody>
            <a:bodyPr spcFirstLastPara="1" wrap="square" lIns="0" tIns="0" rIns="0" bIns="0" anchor="ctr" anchorCtr="0">
              <a:noAutofit/>
            </a:bodyPr>
            <a:lstStyle/>
            <a:p>
              <a:pPr marL="0" lvl="0" indent="0" algn="l" rtl="0">
                <a:spcBef>
                  <a:spcPts val="0"/>
                </a:spcBef>
                <a:spcAft>
                  <a:spcPts val="0"/>
                </a:spcAft>
                <a:buNone/>
              </a:pPr>
              <a:endParaRPr sz="200">
                <a:solidFill>
                  <a:srgbClr val="FFFFFF"/>
                </a:solidFill>
              </a:endParaRPr>
            </a:p>
          </p:txBody>
        </p:sp>
        <p:sp>
          <p:nvSpPr>
            <p:cNvPr id="4914" name="Google Shape;4914;p82"/>
            <p:cNvSpPr/>
            <p:nvPr/>
          </p:nvSpPr>
          <p:spPr>
            <a:xfrm>
              <a:off x="3292400" y="1314860"/>
              <a:ext cx="370500" cy="478500"/>
            </a:xfrm>
            <a:prstGeom prst="round2DiagRect">
              <a:avLst>
                <a:gd name="adj1" fmla="val 16667"/>
                <a:gd name="adj2" fmla="val 0"/>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15" name="Google Shape;4915;p82"/>
            <p:cNvSpPr txBox="1"/>
            <p:nvPr/>
          </p:nvSpPr>
          <p:spPr>
            <a:xfrm flipH="1">
              <a:off x="3678794" y="1219157"/>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JANUARY</a:t>
              </a:r>
              <a:endParaRPr sz="200">
                <a:solidFill>
                  <a:srgbClr val="FFFFFF"/>
                </a:solidFill>
              </a:endParaRPr>
            </a:p>
          </p:txBody>
        </p:sp>
        <p:sp>
          <p:nvSpPr>
            <p:cNvPr id="4916" name="Google Shape;4916;p82"/>
            <p:cNvSpPr txBox="1"/>
            <p:nvPr/>
          </p:nvSpPr>
          <p:spPr>
            <a:xfrm flipH="1">
              <a:off x="4051671" y="1219146"/>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FEBRUARY</a:t>
              </a:r>
              <a:endParaRPr sz="200">
                <a:solidFill>
                  <a:srgbClr val="FFFFFF"/>
                </a:solidFill>
              </a:endParaRPr>
            </a:p>
          </p:txBody>
        </p:sp>
        <p:sp>
          <p:nvSpPr>
            <p:cNvPr id="4917" name="Google Shape;4917;p82"/>
            <p:cNvSpPr txBox="1"/>
            <p:nvPr/>
          </p:nvSpPr>
          <p:spPr>
            <a:xfrm flipH="1">
              <a:off x="4453057" y="1219146"/>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MARCH</a:t>
              </a:r>
              <a:endParaRPr sz="200">
                <a:solidFill>
                  <a:srgbClr val="FFFFFF"/>
                </a:solidFill>
              </a:endParaRPr>
            </a:p>
          </p:txBody>
        </p:sp>
        <p:sp>
          <p:nvSpPr>
            <p:cNvPr id="4918" name="Google Shape;4918;p82"/>
            <p:cNvSpPr txBox="1"/>
            <p:nvPr/>
          </p:nvSpPr>
          <p:spPr>
            <a:xfrm flipH="1">
              <a:off x="4831790"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APRIL</a:t>
              </a:r>
              <a:endParaRPr sz="200">
                <a:solidFill>
                  <a:srgbClr val="FFFFFF"/>
                </a:solidFill>
              </a:endParaRPr>
            </a:p>
          </p:txBody>
        </p:sp>
        <p:sp>
          <p:nvSpPr>
            <p:cNvPr id="4919" name="Google Shape;4919;p82"/>
            <p:cNvSpPr txBox="1"/>
            <p:nvPr/>
          </p:nvSpPr>
          <p:spPr>
            <a:xfrm flipH="1">
              <a:off x="5186134"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MAY</a:t>
              </a:r>
              <a:endParaRPr sz="200">
                <a:solidFill>
                  <a:srgbClr val="FFFFFF"/>
                </a:solidFill>
              </a:endParaRPr>
            </a:p>
          </p:txBody>
        </p:sp>
        <p:sp>
          <p:nvSpPr>
            <p:cNvPr id="4920" name="Google Shape;4920;p82"/>
            <p:cNvSpPr txBox="1"/>
            <p:nvPr/>
          </p:nvSpPr>
          <p:spPr>
            <a:xfrm flipH="1">
              <a:off x="5562148"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JUNE</a:t>
              </a:r>
              <a:endParaRPr sz="200">
                <a:solidFill>
                  <a:srgbClr val="FFFFFF"/>
                </a:solidFill>
              </a:endParaRPr>
            </a:p>
          </p:txBody>
        </p:sp>
        <p:sp>
          <p:nvSpPr>
            <p:cNvPr id="4921" name="Google Shape;4921;p82"/>
            <p:cNvSpPr txBox="1"/>
            <p:nvPr/>
          </p:nvSpPr>
          <p:spPr>
            <a:xfrm flipH="1">
              <a:off x="3338153" y="1379250"/>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1</a:t>
              </a:r>
              <a:endParaRPr sz="200">
                <a:solidFill>
                  <a:srgbClr val="FFFFFF"/>
                </a:solidFill>
              </a:endParaRPr>
            </a:p>
          </p:txBody>
        </p:sp>
        <p:sp>
          <p:nvSpPr>
            <p:cNvPr id="4922" name="Google Shape;4922;p82"/>
            <p:cNvSpPr txBox="1"/>
            <p:nvPr/>
          </p:nvSpPr>
          <p:spPr>
            <a:xfrm flipH="1">
              <a:off x="3338156" y="1902299"/>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2</a:t>
              </a:r>
              <a:endParaRPr sz="200">
                <a:solidFill>
                  <a:srgbClr val="FFFFFF"/>
                </a:solidFill>
              </a:endParaRPr>
            </a:p>
          </p:txBody>
        </p:sp>
        <p:sp>
          <p:nvSpPr>
            <p:cNvPr id="4923" name="Google Shape;4923;p82"/>
            <p:cNvSpPr txBox="1"/>
            <p:nvPr/>
          </p:nvSpPr>
          <p:spPr>
            <a:xfrm flipH="1">
              <a:off x="3344522" y="1537172"/>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924" name="Google Shape;4924;p82"/>
            <p:cNvSpPr txBox="1"/>
            <p:nvPr/>
          </p:nvSpPr>
          <p:spPr>
            <a:xfrm flipH="1">
              <a:off x="3344522" y="1713877"/>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sp>
          <p:nvSpPr>
            <p:cNvPr id="4925" name="Google Shape;4925;p82"/>
            <p:cNvSpPr txBox="1"/>
            <p:nvPr/>
          </p:nvSpPr>
          <p:spPr>
            <a:xfrm flipH="1">
              <a:off x="3344522" y="2079003"/>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926" name="Google Shape;4926;p82"/>
            <p:cNvSpPr txBox="1"/>
            <p:nvPr/>
          </p:nvSpPr>
          <p:spPr>
            <a:xfrm flipH="1">
              <a:off x="3344527" y="2246885"/>
              <a:ext cx="262200" cy="825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grpSp>
          <p:nvGrpSpPr>
            <p:cNvPr id="4927" name="Google Shape;4927;p82"/>
            <p:cNvGrpSpPr/>
            <p:nvPr/>
          </p:nvGrpSpPr>
          <p:grpSpPr>
            <a:xfrm>
              <a:off x="3748438" y="1378608"/>
              <a:ext cx="2159202" cy="903971"/>
              <a:chOff x="1683525" y="2179850"/>
              <a:chExt cx="4519050" cy="2134525"/>
            </a:xfrm>
          </p:grpSpPr>
          <p:sp>
            <p:nvSpPr>
              <p:cNvPr id="4928" name="Google Shape;4928;p82"/>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29" name="Google Shape;4929;p82"/>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0" name="Google Shape;4930;p82"/>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1" name="Google Shape;4931;p82"/>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2" name="Google Shape;4932;p82"/>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3" name="Google Shape;4933;p82"/>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4" name="Google Shape;4934;p82"/>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5" name="Google Shape;4935;p82"/>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6" name="Google Shape;4936;p82"/>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7" name="Google Shape;4937;p82"/>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8" name="Google Shape;4938;p82"/>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939" name="Google Shape;4939;p82"/>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grpSp>
      </p:grpSp>
      <p:graphicFrame>
        <p:nvGraphicFramePr>
          <p:cNvPr id="4940" name="Google Shape;4940;p82"/>
          <p:cNvGraphicFramePr/>
          <p:nvPr/>
        </p:nvGraphicFramePr>
        <p:xfrm>
          <a:off x="5949675" y="2323100"/>
          <a:ext cx="2491300" cy="868600"/>
        </p:xfrm>
        <a:graphic>
          <a:graphicData uri="http://schemas.openxmlformats.org/drawingml/2006/table">
            <a:tbl>
              <a:tblPr>
                <a:noFill/>
                <a:tableStyleId>{C860552B-4FA0-4515-8423-104ACC7FBF24}</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4941" name="Google Shape;4941;p82"/>
          <p:cNvGrpSpPr/>
          <p:nvPr/>
        </p:nvGrpSpPr>
        <p:grpSpPr>
          <a:xfrm>
            <a:off x="5926924" y="3381697"/>
            <a:ext cx="2519825" cy="1001454"/>
            <a:chOff x="1906114" y="789980"/>
            <a:chExt cx="1487676" cy="606868"/>
          </a:xfrm>
        </p:grpSpPr>
        <p:cxnSp>
          <p:nvCxnSpPr>
            <p:cNvPr id="4942" name="Google Shape;4942;p82"/>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4943" name="Google Shape;4943;p82"/>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4944" name="Google Shape;4944;p82"/>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4945" name="Google Shape;4945;p82"/>
            <p:cNvSpPr txBox="1"/>
            <p:nvPr/>
          </p:nvSpPr>
          <p:spPr>
            <a:xfrm flipH="1">
              <a:off x="210971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JANUARY</a:t>
              </a:r>
              <a:endParaRPr sz="300">
                <a:solidFill>
                  <a:srgbClr val="E3E9ED"/>
                </a:solidFill>
              </a:endParaRPr>
            </a:p>
          </p:txBody>
        </p:sp>
        <p:sp>
          <p:nvSpPr>
            <p:cNvPr id="4946" name="Google Shape;4946;p82"/>
            <p:cNvSpPr txBox="1"/>
            <p:nvPr/>
          </p:nvSpPr>
          <p:spPr>
            <a:xfrm flipH="1">
              <a:off x="2434275" y="789980"/>
              <a:ext cx="2892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FEBRUARY</a:t>
              </a:r>
              <a:endParaRPr sz="300">
                <a:solidFill>
                  <a:srgbClr val="E3E9ED"/>
                </a:solidFill>
              </a:endParaRPr>
            </a:p>
          </p:txBody>
        </p:sp>
        <p:sp>
          <p:nvSpPr>
            <p:cNvPr id="4947" name="Google Shape;4947;p82"/>
            <p:cNvSpPr txBox="1"/>
            <p:nvPr/>
          </p:nvSpPr>
          <p:spPr>
            <a:xfrm flipH="1">
              <a:off x="2781049"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MARCH</a:t>
              </a:r>
              <a:endParaRPr sz="300">
                <a:solidFill>
                  <a:srgbClr val="E3E9ED"/>
                </a:solidFill>
              </a:endParaRPr>
            </a:p>
          </p:txBody>
        </p:sp>
        <p:sp>
          <p:nvSpPr>
            <p:cNvPr id="4948" name="Google Shape;4948;p82"/>
            <p:cNvSpPr txBox="1"/>
            <p:nvPr/>
          </p:nvSpPr>
          <p:spPr>
            <a:xfrm flipH="1">
              <a:off x="311269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APRIL</a:t>
              </a:r>
              <a:endParaRPr sz="300">
                <a:solidFill>
                  <a:srgbClr val="E3E9ED"/>
                </a:solidFill>
              </a:endParaRPr>
            </a:p>
          </p:txBody>
        </p:sp>
        <p:sp>
          <p:nvSpPr>
            <p:cNvPr id="4949" name="Google Shape;4949;p82"/>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82"/>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82"/>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82"/>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82"/>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82"/>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82"/>
            <p:cNvSpPr txBox="1"/>
            <p:nvPr/>
          </p:nvSpPr>
          <p:spPr>
            <a:xfrm flipH="1">
              <a:off x="1906114" y="918164"/>
              <a:ext cx="203400" cy="10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300">
                  <a:solidFill>
                    <a:srgbClr val="E3E9ED"/>
                  </a:solidFill>
                </a:rPr>
                <a:t>PHASE 1</a:t>
              </a:r>
              <a:endParaRPr sz="300">
                <a:solidFill>
                  <a:srgbClr val="E3E9ED"/>
                </a:solidFill>
              </a:endParaRPr>
            </a:p>
          </p:txBody>
        </p:sp>
        <p:sp>
          <p:nvSpPr>
            <p:cNvPr id="4956" name="Google Shape;4956;p82"/>
            <p:cNvSpPr txBox="1"/>
            <p:nvPr/>
          </p:nvSpPr>
          <p:spPr>
            <a:xfrm flipH="1">
              <a:off x="1919618" y="1113390"/>
              <a:ext cx="1899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00">
                  <a:solidFill>
                    <a:srgbClr val="E3E9ED"/>
                  </a:solidFill>
                </a:rPr>
                <a:t>Task 1</a:t>
              </a:r>
              <a:endParaRPr sz="300">
                <a:solidFill>
                  <a:srgbClr val="E3E9ED"/>
                </a:solidFill>
              </a:endParaRPr>
            </a:p>
          </p:txBody>
        </p:sp>
        <p:sp>
          <p:nvSpPr>
            <p:cNvPr id="4957" name="Google Shape;4957;p82"/>
            <p:cNvSpPr txBox="1"/>
            <p:nvPr/>
          </p:nvSpPr>
          <p:spPr>
            <a:xfrm flipH="1">
              <a:off x="1906118" y="1304527"/>
              <a:ext cx="2034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00">
                  <a:solidFill>
                    <a:srgbClr val="E3E9ED"/>
                  </a:solidFill>
                </a:rPr>
                <a:t>Task 2</a:t>
              </a:r>
              <a:endParaRPr sz="300">
                <a:solidFill>
                  <a:srgbClr val="E3E9ED"/>
                </a:solidFill>
              </a:endParaRPr>
            </a:p>
          </p:txBody>
        </p:sp>
        <p:sp>
          <p:nvSpPr>
            <p:cNvPr id="4958" name="Google Shape;4958;p82"/>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9" name="Google Shape;4959;p82"/>
          <p:cNvGrpSpPr/>
          <p:nvPr/>
        </p:nvGrpSpPr>
        <p:grpSpPr>
          <a:xfrm>
            <a:off x="726399" y="1190655"/>
            <a:ext cx="2394370" cy="976502"/>
            <a:chOff x="749309" y="1112739"/>
            <a:chExt cx="2371603" cy="976502"/>
          </a:xfrm>
        </p:grpSpPr>
        <p:sp>
          <p:nvSpPr>
            <p:cNvPr id="4960" name="Google Shape;4960;p82"/>
            <p:cNvSpPr/>
            <p:nvPr/>
          </p:nvSpPr>
          <p:spPr>
            <a:xfrm>
              <a:off x="1092126"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82"/>
            <p:cNvSpPr/>
            <p:nvPr/>
          </p:nvSpPr>
          <p:spPr>
            <a:xfrm>
              <a:off x="1434943"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82"/>
            <p:cNvSpPr/>
            <p:nvPr/>
          </p:nvSpPr>
          <p:spPr>
            <a:xfrm>
              <a:off x="1777760"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82"/>
            <p:cNvSpPr/>
            <p:nvPr/>
          </p:nvSpPr>
          <p:spPr>
            <a:xfrm>
              <a:off x="2120578"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82"/>
            <p:cNvSpPr/>
            <p:nvPr/>
          </p:nvSpPr>
          <p:spPr>
            <a:xfrm>
              <a:off x="2463395"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82"/>
            <p:cNvSpPr/>
            <p:nvPr/>
          </p:nvSpPr>
          <p:spPr>
            <a:xfrm>
              <a:off x="2806212"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82"/>
            <p:cNvSpPr/>
            <p:nvPr/>
          </p:nvSpPr>
          <p:spPr>
            <a:xfrm>
              <a:off x="749309" y="136229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82"/>
            <p:cNvSpPr/>
            <p:nvPr/>
          </p:nvSpPr>
          <p:spPr>
            <a:xfrm>
              <a:off x="1092126"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82"/>
            <p:cNvSpPr/>
            <p:nvPr/>
          </p:nvSpPr>
          <p:spPr>
            <a:xfrm>
              <a:off x="1434943"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82"/>
            <p:cNvSpPr/>
            <p:nvPr/>
          </p:nvSpPr>
          <p:spPr>
            <a:xfrm>
              <a:off x="1777760"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82"/>
            <p:cNvSpPr/>
            <p:nvPr/>
          </p:nvSpPr>
          <p:spPr>
            <a:xfrm>
              <a:off x="2120578"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82"/>
            <p:cNvSpPr/>
            <p:nvPr/>
          </p:nvSpPr>
          <p:spPr>
            <a:xfrm>
              <a:off x="2463395"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82"/>
            <p:cNvSpPr/>
            <p:nvPr/>
          </p:nvSpPr>
          <p:spPr>
            <a:xfrm>
              <a:off x="2806212"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82"/>
            <p:cNvSpPr/>
            <p:nvPr/>
          </p:nvSpPr>
          <p:spPr>
            <a:xfrm>
              <a:off x="749309" y="161184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82"/>
            <p:cNvSpPr/>
            <p:nvPr/>
          </p:nvSpPr>
          <p:spPr>
            <a:xfrm>
              <a:off x="1092126"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82"/>
            <p:cNvSpPr/>
            <p:nvPr/>
          </p:nvSpPr>
          <p:spPr>
            <a:xfrm>
              <a:off x="1434943"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82"/>
            <p:cNvSpPr/>
            <p:nvPr/>
          </p:nvSpPr>
          <p:spPr>
            <a:xfrm>
              <a:off x="1777760"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82"/>
            <p:cNvSpPr/>
            <p:nvPr/>
          </p:nvSpPr>
          <p:spPr>
            <a:xfrm>
              <a:off x="2120578"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82"/>
            <p:cNvSpPr/>
            <p:nvPr/>
          </p:nvSpPr>
          <p:spPr>
            <a:xfrm>
              <a:off x="2463395"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82"/>
            <p:cNvSpPr/>
            <p:nvPr/>
          </p:nvSpPr>
          <p:spPr>
            <a:xfrm>
              <a:off x="2806212"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82"/>
            <p:cNvSpPr/>
            <p:nvPr/>
          </p:nvSpPr>
          <p:spPr>
            <a:xfrm>
              <a:off x="749309" y="186140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82"/>
            <p:cNvSpPr/>
            <p:nvPr/>
          </p:nvSpPr>
          <p:spPr>
            <a:xfrm>
              <a:off x="1092126"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82"/>
            <p:cNvSpPr/>
            <p:nvPr/>
          </p:nvSpPr>
          <p:spPr>
            <a:xfrm>
              <a:off x="1434943"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82"/>
            <p:cNvSpPr/>
            <p:nvPr/>
          </p:nvSpPr>
          <p:spPr>
            <a:xfrm>
              <a:off x="1777760"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82"/>
            <p:cNvSpPr/>
            <p:nvPr/>
          </p:nvSpPr>
          <p:spPr>
            <a:xfrm>
              <a:off x="2120578"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82"/>
            <p:cNvSpPr/>
            <p:nvPr/>
          </p:nvSpPr>
          <p:spPr>
            <a:xfrm>
              <a:off x="2463395"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82"/>
            <p:cNvSpPr/>
            <p:nvPr/>
          </p:nvSpPr>
          <p:spPr>
            <a:xfrm>
              <a:off x="2806212"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82"/>
            <p:cNvSpPr/>
            <p:nvPr/>
          </p:nvSpPr>
          <p:spPr>
            <a:xfrm>
              <a:off x="749309" y="111273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82"/>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82"/>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82"/>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82"/>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992" name="Google Shape;4992;p82"/>
          <p:cNvGraphicFramePr/>
          <p:nvPr/>
        </p:nvGraphicFramePr>
        <p:xfrm>
          <a:off x="5949700" y="1188950"/>
          <a:ext cx="2491300" cy="976425"/>
        </p:xfrm>
        <a:graphic>
          <a:graphicData uri="http://schemas.openxmlformats.org/drawingml/2006/table">
            <a:tbl>
              <a:tblPr>
                <a:noFill/>
                <a:tableStyleId>{C860552B-4FA0-4515-8423-104ACC7FBF24}</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extLst>
                  <a:ext uri="{0D108BD9-81ED-4DB2-BD59-A6C34878D82A}">
                    <a16:rowId xmlns:a16="http://schemas.microsoft.com/office/drawing/2014/main" val="10000"/>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2"/>
                  </a:ext>
                </a:extLst>
              </a:tr>
            </a:tbl>
          </a:graphicData>
        </a:graphic>
      </p:graphicFrame>
      <p:graphicFrame>
        <p:nvGraphicFramePr>
          <p:cNvPr id="4993" name="Google Shape;4993;p82"/>
          <p:cNvGraphicFramePr/>
          <p:nvPr/>
        </p:nvGraphicFramePr>
        <p:xfrm>
          <a:off x="3356413" y="2323100"/>
          <a:ext cx="2363400" cy="868575"/>
        </p:xfrm>
        <a:graphic>
          <a:graphicData uri="http://schemas.openxmlformats.org/drawingml/2006/table">
            <a:tbl>
              <a:tblPr>
                <a:noFill/>
                <a:tableStyleId>{C860552B-4FA0-4515-8423-104ACC7FBF24}</a:tableStyleId>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4994" name="Google Shape;4994;p82"/>
          <p:cNvGrpSpPr/>
          <p:nvPr/>
        </p:nvGrpSpPr>
        <p:grpSpPr>
          <a:xfrm>
            <a:off x="4100342" y="2709743"/>
            <a:ext cx="1517436" cy="74460"/>
            <a:chOff x="3980086" y="2804397"/>
            <a:chExt cx="1227600" cy="66900"/>
          </a:xfrm>
        </p:grpSpPr>
        <p:sp>
          <p:nvSpPr>
            <p:cNvPr id="4995" name="Google Shape;4995;p82"/>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82"/>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7" name="Google Shape;4997;p82"/>
          <p:cNvGrpSpPr/>
          <p:nvPr/>
        </p:nvGrpSpPr>
        <p:grpSpPr>
          <a:xfrm>
            <a:off x="4725406" y="3002330"/>
            <a:ext cx="892956" cy="74460"/>
            <a:chOff x="3980086" y="2804397"/>
            <a:chExt cx="1227600" cy="66900"/>
          </a:xfrm>
        </p:grpSpPr>
        <p:sp>
          <p:nvSpPr>
            <p:cNvPr id="4998" name="Google Shape;4998;p82"/>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82"/>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0" name="Google Shape;5000;p82"/>
          <p:cNvGrpSpPr/>
          <p:nvPr/>
        </p:nvGrpSpPr>
        <p:grpSpPr>
          <a:xfrm>
            <a:off x="3358498" y="3361213"/>
            <a:ext cx="2363244" cy="1005943"/>
            <a:chOff x="3358415" y="3361302"/>
            <a:chExt cx="2363244" cy="1024695"/>
          </a:xfrm>
        </p:grpSpPr>
        <p:grpSp>
          <p:nvGrpSpPr>
            <p:cNvPr id="5001" name="Google Shape;5001;p82"/>
            <p:cNvGrpSpPr/>
            <p:nvPr/>
          </p:nvGrpSpPr>
          <p:grpSpPr>
            <a:xfrm>
              <a:off x="3358415" y="3361302"/>
              <a:ext cx="441300" cy="1024695"/>
              <a:chOff x="3358415" y="3361302"/>
              <a:chExt cx="441300" cy="1024695"/>
            </a:xfrm>
          </p:grpSpPr>
          <p:sp>
            <p:nvSpPr>
              <p:cNvPr id="5002" name="Google Shape;5002;p82"/>
              <p:cNvSpPr/>
              <p:nvPr/>
            </p:nvSpPr>
            <p:spPr>
              <a:xfrm>
                <a:off x="3358415"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82"/>
              <p:cNvSpPr/>
              <p:nvPr/>
            </p:nvSpPr>
            <p:spPr>
              <a:xfrm>
                <a:off x="3358415"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82"/>
              <p:cNvSpPr/>
              <p:nvPr/>
            </p:nvSpPr>
            <p:spPr>
              <a:xfrm>
                <a:off x="3358415"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82"/>
              <p:cNvSpPr/>
              <p:nvPr/>
            </p:nvSpPr>
            <p:spPr>
              <a:xfrm>
                <a:off x="3358415"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82"/>
              <p:cNvSpPr/>
              <p:nvPr/>
            </p:nvSpPr>
            <p:spPr>
              <a:xfrm>
                <a:off x="3358415"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82"/>
              <p:cNvSpPr/>
              <p:nvPr/>
            </p:nvSpPr>
            <p:spPr>
              <a:xfrm>
                <a:off x="3358415"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8" name="Google Shape;5008;p82"/>
            <p:cNvGrpSpPr/>
            <p:nvPr/>
          </p:nvGrpSpPr>
          <p:grpSpPr>
            <a:xfrm>
              <a:off x="3838901" y="3361302"/>
              <a:ext cx="441300" cy="1024695"/>
              <a:chOff x="3838901" y="3361302"/>
              <a:chExt cx="441300" cy="1024695"/>
            </a:xfrm>
          </p:grpSpPr>
          <p:sp>
            <p:nvSpPr>
              <p:cNvPr id="5009" name="Google Shape;5009;p82"/>
              <p:cNvSpPr/>
              <p:nvPr/>
            </p:nvSpPr>
            <p:spPr>
              <a:xfrm>
                <a:off x="3838901"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82"/>
              <p:cNvSpPr/>
              <p:nvPr/>
            </p:nvSpPr>
            <p:spPr>
              <a:xfrm>
                <a:off x="3838901"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82"/>
              <p:cNvSpPr/>
              <p:nvPr/>
            </p:nvSpPr>
            <p:spPr>
              <a:xfrm>
                <a:off x="3838901"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82"/>
              <p:cNvSpPr/>
              <p:nvPr/>
            </p:nvSpPr>
            <p:spPr>
              <a:xfrm>
                <a:off x="3838901"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82"/>
              <p:cNvSpPr/>
              <p:nvPr/>
            </p:nvSpPr>
            <p:spPr>
              <a:xfrm>
                <a:off x="3838901"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82"/>
              <p:cNvSpPr/>
              <p:nvPr/>
            </p:nvSpPr>
            <p:spPr>
              <a:xfrm>
                <a:off x="3838901"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5" name="Google Shape;5015;p82"/>
            <p:cNvGrpSpPr/>
            <p:nvPr/>
          </p:nvGrpSpPr>
          <p:grpSpPr>
            <a:xfrm>
              <a:off x="4319387" y="3361302"/>
              <a:ext cx="441300" cy="1024695"/>
              <a:chOff x="4319387" y="3361302"/>
              <a:chExt cx="441300" cy="1024695"/>
            </a:xfrm>
          </p:grpSpPr>
          <p:sp>
            <p:nvSpPr>
              <p:cNvPr id="5016" name="Google Shape;5016;p82"/>
              <p:cNvSpPr/>
              <p:nvPr/>
            </p:nvSpPr>
            <p:spPr>
              <a:xfrm>
                <a:off x="4319387"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82"/>
              <p:cNvSpPr/>
              <p:nvPr/>
            </p:nvSpPr>
            <p:spPr>
              <a:xfrm>
                <a:off x="4319387"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82"/>
              <p:cNvSpPr/>
              <p:nvPr/>
            </p:nvSpPr>
            <p:spPr>
              <a:xfrm>
                <a:off x="4319387"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82"/>
              <p:cNvSpPr/>
              <p:nvPr/>
            </p:nvSpPr>
            <p:spPr>
              <a:xfrm>
                <a:off x="4319387"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82"/>
              <p:cNvSpPr/>
              <p:nvPr/>
            </p:nvSpPr>
            <p:spPr>
              <a:xfrm>
                <a:off x="4319387"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82"/>
              <p:cNvSpPr/>
              <p:nvPr/>
            </p:nvSpPr>
            <p:spPr>
              <a:xfrm>
                <a:off x="4319387"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2" name="Google Shape;5022;p82"/>
            <p:cNvGrpSpPr/>
            <p:nvPr/>
          </p:nvGrpSpPr>
          <p:grpSpPr>
            <a:xfrm>
              <a:off x="4799873" y="3361302"/>
              <a:ext cx="441300" cy="1024695"/>
              <a:chOff x="4799873" y="3361302"/>
              <a:chExt cx="441300" cy="1024695"/>
            </a:xfrm>
          </p:grpSpPr>
          <p:sp>
            <p:nvSpPr>
              <p:cNvPr id="5023" name="Google Shape;5023;p82"/>
              <p:cNvSpPr/>
              <p:nvPr/>
            </p:nvSpPr>
            <p:spPr>
              <a:xfrm>
                <a:off x="4799873"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82"/>
              <p:cNvSpPr/>
              <p:nvPr/>
            </p:nvSpPr>
            <p:spPr>
              <a:xfrm>
                <a:off x="4799873"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82"/>
              <p:cNvSpPr/>
              <p:nvPr/>
            </p:nvSpPr>
            <p:spPr>
              <a:xfrm>
                <a:off x="4799873"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82"/>
              <p:cNvSpPr/>
              <p:nvPr/>
            </p:nvSpPr>
            <p:spPr>
              <a:xfrm>
                <a:off x="4799873"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82"/>
              <p:cNvSpPr/>
              <p:nvPr/>
            </p:nvSpPr>
            <p:spPr>
              <a:xfrm>
                <a:off x="4799873"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82"/>
              <p:cNvSpPr/>
              <p:nvPr/>
            </p:nvSpPr>
            <p:spPr>
              <a:xfrm>
                <a:off x="4799873"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9" name="Google Shape;5029;p82"/>
            <p:cNvGrpSpPr/>
            <p:nvPr/>
          </p:nvGrpSpPr>
          <p:grpSpPr>
            <a:xfrm>
              <a:off x="5280360" y="3361302"/>
              <a:ext cx="441300" cy="1024695"/>
              <a:chOff x="5280360" y="3361302"/>
              <a:chExt cx="441300" cy="1024695"/>
            </a:xfrm>
          </p:grpSpPr>
          <p:sp>
            <p:nvSpPr>
              <p:cNvPr id="5030" name="Google Shape;5030;p82"/>
              <p:cNvSpPr/>
              <p:nvPr/>
            </p:nvSpPr>
            <p:spPr>
              <a:xfrm>
                <a:off x="5280360"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82"/>
              <p:cNvSpPr/>
              <p:nvPr/>
            </p:nvSpPr>
            <p:spPr>
              <a:xfrm>
                <a:off x="5280360"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82"/>
              <p:cNvSpPr/>
              <p:nvPr/>
            </p:nvSpPr>
            <p:spPr>
              <a:xfrm>
                <a:off x="5280360"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82"/>
              <p:cNvSpPr/>
              <p:nvPr/>
            </p:nvSpPr>
            <p:spPr>
              <a:xfrm>
                <a:off x="5280360"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82"/>
              <p:cNvSpPr/>
              <p:nvPr/>
            </p:nvSpPr>
            <p:spPr>
              <a:xfrm>
                <a:off x="5280360"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82"/>
              <p:cNvSpPr/>
              <p:nvPr/>
            </p:nvSpPr>
            <p:spPr>
              <a:xfrm>
                <a:off x="5280360"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036" name="Google Shape;5036;p82"/>
          <p:cNvGraphicFramePr/>
          <p:nvPr/>
        </p:nvGraphicFramePr>
        <p:xfrm>
          <a:off x="724925" y="2323100"/>
          <a:ext cx="2403600" cy="881400"/>
        </p:xfrm>
        <a:graphic>
          <a:graphicData uri="http://schemas.openxmlformats.org/drawingml/2006/table">
            <a:tbl>
              <a:tblPr>
                <a:noFill/>
                <a:tableStyleId>{C860552B-4FA0-4515-8423-104ACC7FBF24}</a:tableStyleId>
              </a:tblPr>
              <a:tblGrid>
                <a:gridCol w="600900">
                  <a:extLst>
                    <a:ext uri="{9D8B030D-6E8A-4147-A177-3AD203B41FA5}">
                      <a16:colId xmlns:a16="http://schemas.microsoft.com/office/drawing/2014/main" val="20000"/>
                    </a:ext>
                  </a:extLst>
                </a:gridCol>
                <a:gridCol w="600900">
                  <a:extLst>
                    <a:ext uri="{9D8B030D-6E8A-4147-A177-3AD203B41FA5}">
                      <a16:colId xmlns:a16="http://schemas.microsoft.com/office/drawing/2014/main" val="20001"/>
                    </a:ext>
                  </a:extLst>
                </a:gridCol>
                <a:gridCol w="600900">
                  <a:extLst>
                    <a:ext uri="{9D8B030D-6E8A-4147-A177-3AD203B41FA5}">
                      <a16:colId xmlns:a16="http://schemas.microsoft.com/office/drawing/2014/main" val="20002"/>
                    </a:ext>
                  </a:extLst>
                </a:gridCol>
                <a:gridCol w="600900">
                  <a:extLst>
                    <a:ext uri="{9D8B030D-6E8A-4147-A177-3AD203B41FA5}">
                      <a16:colId xmlns:a16="http://schemas.microsoft.com/office/drawing/2014/main" val="20003"/>
                    </a:ext>
                  </a:extLst>
                </a:gridCol>
              </a:tblGrid>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5037" name="Google Shape;5037;p82"/>
          <p:cNvGrpSpPr/>
          <p:nvPr/>
        </p:nvGrpSpPr>
        <p:grpSpPr>
          <a:xfrm>
            <a:off x="726450" y="3372825"/>
            <a:ext cx="2403614" cy="1005900"/>
            <a:chOff x="726450" y="3372825"/>
            <a:chExt cx="2403614" cy="1005900"/>
          </a:xfrm>
        </p:grpSpPr>
        <p:grpSp>
          <p:nvGrpSpPr>
            <p:cNvPr id="5038" name="Google Shape;5038;p82"/>
            <p:cNvGrpSpPr/>
            <p:nvPr/>
          </p:nvGrpSpPr>
          <p:grpSpPr>
            <a:xfrm>
              <a:off x="726450" y="3696000"/>
              <a:ext cx="2403614" cy="500898"/>
              <a:chOff x="726450" y="3696000"/>
              <a:chExt cx="2403614" cy="500898"/>
            </a:xfrm>
          </p:grpSpPr>
          <p:sp>
            <p:nvSpPr>
              <p:cNvPr id="5039" name="Google Shape;5039;p82"/>
              <p:cNvSpPr/>
              <p:nvPr/>
            </p:nvSpPr>
            <p:spPr>
              <a:xfrm>
                <a:off x="726450" y="3696000"/>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040" name="Google Shape;5040;p82"/>
              <p:cNvSpPr/>
              <p:nvPr/>
            </p:nvSpPr>
            <p:spPr>
              <a:xfrm>
                <a:off x="726464" y="4029798"/>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5041" name="Google Shape;5041;p82"/>
            <p:cNvGrpSpPr/>
            <p:nvPr/>
          </p:nvGrpSpPr>
          <p:grpSpPr>
            <a:xfrm>
              <a:off x="1348050" y="3372825"/>
              <a:ext cx="1720425" cy="1005900"/>
              <a:chOff x="1348050" y="3372825"/>
              <a:chExt cx="1720425" cy="1005900"/>
            </a:xfrm>
          </p:grpSpPr>
          <p:sp>
            <p:nvSpPr>
              <p:cNvPr id="5042" name="Google Shape;5042;p82"/>
              <p:cNvSpPr/>
              <p:nvPr/>
            </p:nvSpPr>
            <p:spPr>
              <a:xfrm>
                <a:off x="1348050"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043" name="Google Shape;5043;p82"/>
              <p:cNvSpPr/>
              <p:nvPr/>
            </p:nvSpPr>
            <p:spPr>
              <a:xfrm>
                <a:off x="1701356"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044" name="Google Shape;5044;p82"/>
              <p:cNvSpPr/>
              <p:nvPr/>
            </p:nvSpPr>
            <p:spPr>
              <a:xfrm>
                <a:off x="2054663"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045" name="Google Shape;5045;p82"/>
              <p:cNvSpPr/>
              <p:nvPr/>
            </p:nvSpPr>
            <p:spPr>
              <a:xfrm>
                <a:off x="2407969"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5046" name="Google Shape;5046;p82"/>
              <p:cNvSpPr/>
              <p:nvPr/>
            </p:nvSpPr>
            <p:spPr>
              <a:xfrm>
                <a:off x="2761275"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5047" name="Google Shape;5047;p82"/>
            <p:cNvGrpSpPr/>
            <p:nvPr/>
          </p:nvGrpSpPr>
          <p:grpSpPr>
            <a:xfrm>
              <a:off x="1455707" y="3731058"/>
              <a:ext cx="1491150" cy="417657"/>
              <a:chOff x="1455707" y="3731058"/>
              <a:chExt cx="1491150" cy="417657"/>
            </a:xfrm>
          </p:grpSpPr>
          <p:grpSp>
            <p:nvGrpSpPr>
              <p:cNvPr id="5048" name="Google Shape;5048;p82"/>
              <p:cNvGrpSpPr/>
              <p:nvPr/>
            </p:nvGrpSpPr>
            <p:grpSpPr>
              <a:xfrm>
                <a:off x="1472938" y="3745828"/>
                <a:ext cx="72126" cy="53788"/>
                <a:chOff x="1472938" y="3745828"/>
                <a:chExt cx="72126" cy="53788"/>
              </a:xfrm>
            </p:grpSpPr>
            <p:sp>
              <p:nvSpPr>
                <p:cNvPr id="5049" name="Google Shape;5049;p82"/>
                <p:cNvSpPr/>
                <p:nvPr/>
              </p:nvSpPr>
              <p:spPr>
                <a:xfrm>
                  <a:off x="1472938"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82"/>
                <p:cNvSpPr/>
                <p:nvPr/>
              </p:nvSpPr>
              <p:spPr>
                <a:xfrm>
                  <a:off x="1490853"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1" name="Google Shape;5051;p82"/>
              <p:cNvGrpSpPr/>
              <p:nvPr/>
            </p:nvGrpSpPr>
            <p:grpSpPr>
              <a:xfrm>
                <a:off x="1819181" y="4089633"/>
                <a:ext cx="72126" cy="53788"/>
                <a:chOff x="1819181" y="4089633"/>
                <a:chExt cx="72126" cy="53788"/>
              </a:xfrm>
            </p:grpSpPr>
            <p:sp>
              <p:nvSpPr>
                <p:cNvPr id="5052" name="Google Shape;5052;p82"/>
                <p:cNvSpPr/>
                <p:nvPr/>
              </p:nvSpPr>
              <p:spPr>
                <a:xfrm>
                  <a:off x="181918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82"/>
                <p:cNvSpPr/>
                <p:nvPr/>
              </p:nvSpPr>
              <p:spPr>
                <a:xfrm>
                  <a:off x="183709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4" name="Google Shape;5054;p82"/>
              <p:cNvGrpSpPr/>
              <p:nvPr/>
            </p:nvGrpSpPr>
            <p:grpSpPr>
              <a:xfrm>
                <a:off x="1455707" y="4084171"/>
                <a:ext cx="64321" cy="64544"/>
                <a:chOff x="1455707" y="4084171"/>
                <a:chExt cx="64321" cy="64544"/>
              </a:xfrm>
            </p:grpSpPr>
            <p:sp>
              <p:nvSpPr>
                <p:cNvPr id="5055" name="Google Shape;5055;p82"/>
                <p:cNvSpPr/>
                <p:nvPr/>
              </p:nvSpPr>
              <p:spPr>
                <a:xfrm>
                  <a:off x="1478676" y="40844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82"/>
                <p:cNvSpPr/>
                <p:nvPr/>
              </p:nvSpPr>
              <p:spPr>
                <a:xfrm>
                  <a:off x="1455707" y="40841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7" name="Google Shape;5057;p82"/>
              <p:cNvGrpSpPr/>
              <p:nvPr/>
            </p:nvGrpSpPr>
            <p:grpSpPr>
              <a:xfrm>
                <a:off x="1818610" y="3731058"/>
                <a:ext cx="64321" cy="64544"/>
                <a:chOff x="1818610" y="3731058"/>
                <a:chExt cx="64321" cy="64544"/>
              </a:xfrm>
            </p:grpSpPr>
            <p:sp>
              <p:nvSpPr>
                <p:cNvPr id="5058" name="Google Shape;5058;p82"/>
                <p:cNvSpPr/>
                <p:nvPr/>
              </p:nvSpPr>
              <p:spPr>
                <a:xfrm>
                  <a:off x="184157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82"/>
                <p:cNvSpPr/>
                <p:nvPr/>
              </p:nvSpPr>
              <p:spPr>
                <a:xfrm>
                  <a:off x="181861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0" name="Google Shape;5060;p82"/>
              <p:cNvGrpSpPr/>
              <p:nvPr/>
            </p:nvGrpSpPr>
            <p:grpSpPr>
              <a:xfrm>
                <a:off x="2172491" y="4089633"/>
                <a:ext cx="72126" cy="53788"/>
                <a:chOff x="2172491" y="4089633"/>
                <a:chExt cx="72126" cy="53788"/>
              </a:xfrm>
            </p:grpSpPr>
            <p:sp>
              <p:nvSpPr>
                <p:cNvPr id="5061" name="Google Shape;5061;p82"/>
                <p:cNvSpPr/>
                <p:nvPr/>
              </p:nvSpPr>
              <p:spPr>
                <a:xfrm>
                  <a:off x="217249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82"/>
                <p:cNvSpPr/>
                <p:nvPr/>
              </p:nvSpPr>
              <p:spPr>
                <a:xfrm>
                  <a:off x="219040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3" name="Google Shape;5063;p82"/>
              <p:cNvGrpSpPr/>
              <p:nvPr/>
            </p:nvGrpSpPr>
            <p:grpSpPr>
              <a:xfrm>
                <a:off x="2171920" y="3731058"/>
                <a:ext cx="64321" cy="64544"/>
                <a:chOff x="2171920" y="3731058"/>
                <a:chExt cx="64321" cy="64544"/>
              </a:xfrm>
            </p:grpSpPr>
            <p:sp>
              <p:nvSpPr>
                <p:cNvPr id="5064" name="Google Shape;5064;p82"/>
                <p:cNvSpPr/>
                <p:nvPr/>
              </p:nvSpPr>
              <p:spPr>
                <a:xfrm>
                  <a:off x="219488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82"/>
                <p:cNvSpPr/>
                <p:nvPr/>
              </p:nvSpPr>
              <p:spPr>
                <a:xfrm>
                  <a:off x="217192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6" name="Google Shape;5066;p82"/>
              <p:cNvGrpSpPr/>
              <p:nvPr/>
            </p:nvGrpSpPr>
            <p:grpSpPr>
              <a:xfrm>
                <a:off x="2874730" y="3745828"/>
                <a:ext cx="72126" cy="53788"/>
                <a:chOff x="2874730" y="3745828"/>
                <a:chExt cx="72126" cy="53788"/>
              </a:xfrm>
            </p:grpSpPr>
            <p:sp>
              <p:nvSpPr>
                <p:cNvPr id="5067" name="Google Shape;5067;p82"/>
                <p:cNvSpPr/>
                <p:nvPr/>
              </p:nvSpPr>
              <p:spPr>
                <a:xfrm>
                  <a:off x="2874730"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82"/>
                <p:cNvSpPr/>
                <p:nvPr/>
              </p:nvSpPr>
              <p:spPr>
                <a:xfrm>
                  <a:off x="2892645"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9" name="Google Shape;5069;p82"/>
              <p:cNvGrpSpPr/>
              <p:nvPr/>
            </p:nvGrpSpPr>
            <p:grpSpPr>
              <a:xfrm>
                <a:off x="2878589" y="4081481"/>
                <a:ext cx="64321" cy="64544"/>
                <a:chOff x="2878589" y="4081481"/>
                <a:chExt cx="64321" cy="64544"/>
              </a:xfrm>
            </p:grpSpPr>
            <p:sp>
              <p:nvSpPr>
                <p:cNvPr id="5070" name="Google Shape;5070;p82"/>
                <p:cNvSpPr/>
                <p:nvPr/>
              </p:nvSpPr>
              <p:spPr>
                <a:xfrm>
                  <a:off x="2901559" y="40817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82"/>
                <p:cNvSpPr/>
                <p:nvPr/>
              </p:nvSpPr>
              <p:spPr>
                <a:xfrm>
                  <a:off x="2878589" y="40814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2" name="Google Shape;5072;p82"/>
              <p:cNvGrpSpPr/>
              <p:nvPr/>
            </p:nvGrpSpPr>
            <p:grpSpPr>
              <a:xfrm>
                <a:off x="2525796" y="4089633"/>
                <a:ext cx="72126" cy="53788"/>
                <a:chOff x="2525796" y="4089633"/>
                <a:chExt cx="72126" cy="53788"/>
              </a:xfrm>
            </p:grpSpPr>
            <p:sp>
              <p:nvSpPr>
                <p:cNvPr id="5073" name="Google Shape;5073;p82"/>
                <p:cNvSpPr/>
                <p:nvPr/>
              </p:nvSpPr>
              <p:spPr>
                <a:xfrm>
                  <a:off x="2525796"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82"/>
                <p:cNvSpPr/>
                <p:nvPr/>
              </p:nvSpPr>
              <p:spPr>
                <a:xfrm>
                  <a:off x="2543711"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5" name="Google Shape;5075;p82"/>
              <p:cNvGrpSpPr/>
              <p:nvPr/>
            </p:nvGrpSpPr>
            <p:grpSpPr>
              <a:xfrm>
                <a:off x="2525225" y="3731058"/>
                <a:ext cx="64321" cy="64544"/>
                <a:chOff x="2525225" y="3731058"/>
                <a:chExt cx="64321" cy="64544"/>
              </a:xfrm>
            </p:grpSpPr>
            <p:sp>
              <p:nvSpPr>
                <p:cNvPr id="5076" name="Google Shape;5076;p82"/>
                <p:cNvSpPr/>
                <p:nvPr/>
              </p:nvSpPr>
              <p:spPr>
                <a:xfrm>
                  <a:off x="2548194"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82"/>
                <p:cNvSpPr/>
                <p:nvPr/>
              </p:nvSpPr>
              <p:spPr>
                <a:xfrm>
                  <a:off x="2525225"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1"/>
        <p:cNvGrpSpPr/>
        <p:nvPr/>
      </p:nvGrpSpPr>
      <p:grpSpPr>
        <a:xfrm>
          <a:off x="0" y="0"/>
          <a:ext cx="0" cy="0"/>
          <a:chOff x="0" y="0"/>
          <a:chExt cx="0" cy="0"/>
        </a:xfrm>
      </p:grpSpPr>
      <p:grpSp>
        <p:nvGrpSpPr>
          <p:cNvPr id="5082" name="Google Shape;5082;p83"/>
          <p:cNvGrpSpPr/>
          <p:nvPr/>
        </p:nvGrpSpPr>
        <p:grpSpPr>
          <a:xfrm>
            <a:off x="732428" y="1171356"/>
            <a:ext cx="845921" cy="690752"/>
            <a:chOff x="732428" y="1198513"/>
            <a:chExt cx="845921" cy="690752"/>
          </a:xfrm>
        </p:grpSpPr>
        <p:grpSp>
          <p:nvGrpSpPr>
            <p:cNvPr id="5083" name="Google Shape;5083;p83"/>
            <p:cNvGrpSpPr/>
            <p:nvPr/>
          </p:nvGrpSpPr>
          <p:grpSpPr>
            <a:xfrm>
              <a:off x="823030" y="1198513"/>
              <a:ext cx="755319" cy="690752"/>
              <a:chOff x="823030" y="1198513"/>
              <a:chExt cx="755319" cy="690752"/>
            </a:xfrm>
          </p:grpSpPr>
          <p:sp>
            <p:nvSpPr>
              <p:cNvPr id="5084" name="Google Shape;5084;p83"/>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83"/>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6" name="Google Shape;5086;p83"/>
            <p:cNvGrpSpPr/>
            <p:nvPr/>
          </p:nvGrpSpPr>
          <p:grpSpPr>
            <a:xfrm>
              <a:off x="732428" y="1239937"/>
              <a:ext cx="739912" cy="607886"/>
              <a:chOff x="732428" y="1239937"/>
              <a:chExt cx="739912" cy="607886"/>
            </a:xfrm>
          </p:grpSpPr>
          <p:sp>
            <p:nvSpPr>
              <p:cNvPr id="5087" name="Google Shape;5087;p83"/>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83"/>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9" name="Google Shape;5089;p83"/>
            <p:cNvGrpSpPr/>
            <p:nvPr/>
          </p:nvGrpSpPr>
          <p:grpSpPr>
            <a:xfrm>
              <a:off x="732428" y="1277018"/>
              <a:ext cx="702832" cy="533758"/>
              <a:chOff x="732428" y="1277018"/>
              <a:chExt cx="702832" cy="533758"/>
            </a:xfrm>
          </p:grpSpPr>
          <p:sp>
            <p:nvSpPr>
              <p:cNvPr id="5090" name="Google Shape;5090;p83"/>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83"/>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2" name="Google Shape;5092;p83"/>
            <p:cNvGrpSpPr/>
            <p:nvPr/>
          </p:nvGrpSpPr>
          <p:grpSpPr>
            <a:xfrm>
              <a:off x="931170" y="1306653"/>
              <a:ext cx="647179" cy="474455"/>
              <a:chOff x="931170" y="1306653"/>
              <a:chExt cx="647179" cy="474455"/>
            </a:xfrm>
          </p:grpSpPr>
          <p:sp>
            <p:nvSpPr>
              <p:cNvPr id="5093" name="Google Shape;5093;p83"/>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83"/>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5" name="Google Shape;5095;p83"/>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6" name="Google Shape;5096;p83"/>
          <p:cNvGrpSpPr/>
          <p:nvPr/>
        </p:nvGrpSpPr>
        <p:grpSpPr>
          <a:xfrm>
            <a:off x="3964037" y="1171363"/>
            <a:ext cx="634656" cy="699982"/>
            <a:chOff x="5985650" y="2860025"/>
            <a:chExt cx="1396075" cy="1539775"/>
          </a:xfrm>
        </p:grpSpPr>
        <p:sp>
          <p:nvSpPr>
            <p:cNvPr id="5097" name="Google Shape;5097;p83"/>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83"/>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83"/>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83"/>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83"/>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83"/>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83"/>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83"/>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83"/>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83"/>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83"/>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83"/>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83"/>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83"/>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83"/>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83"/>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83"/>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83"/>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83"/>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83"/>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83"/>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83"/>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83"/>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83"/>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83"/>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83"/>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83"/>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83"/>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83"/>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83"/>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83"/>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83"/>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9" name="Google Shape;5129;p83"/>
          <p:cNvGrpSpPr/>
          <p:nvPr/>
        </p:nvGrpSpPr>
        <p:grpSpPr>
          <a:xfrm>
            <a:off x="4719687" y="1171356"/>
            <a:ext cx="725845" cy="699975"/>
            <a:chOff x="4249973" y="1201875"/>
            <a:chExt cx="1958568" cy="1888762"/>
          </a:xfrm>
        </p:grpSpPr>
        <p:sp>
          <p:nvSpPr>
            <p:cNvPr id="5130" name="Google Shape;5130;p83"/>
            <p:cNvSpPr/>
            <p:nvPr/>
          </p:nvSpPr>
          <p:spPr>
            <a:xfrm>
              <a:off x="4468527" y="1411932"/>
              <a:ext cx="1528500" cy="1452600"/>
            </a:xfrm>
            <a:prstGeom prst="pentagon">
              <a:avLst>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1" name="Google Shape;5131;p83"/>
            <p:cNvGrpSpPr/>
            <p:nvPr/>
          </p:nvGrpSpPr>
          <p:grpSpPr>
            <a:xfrm>
              <a:off x="5853086" y="1789142"/>
              <a:ext cx="355454" cy="1048099"/>
              <a:chOff x="5576108" y="2016725"/>
              <a:chExt cx="565200" cy="1666560"/>
            </a:xfrm>
          </p:grpSpPr>
          <p:sp>
            <p:nvSpPr>
              <p:cNvPr id="5132" name="Google Shape;5132;p83"/>
              <p:cNvSpPr/>
              <p:nvPr/>
            </p:nvSpPr>
            <p:spPr>
              <a:xfrm>
                <a:off x="5576108"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133" name="Google Shape;5133;p83"/>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4" name="Google Shape;5134;p83"/>
            <p:cNvGrpSpPr/>
            <p:nvPr/>
          </p:nvGrpSpPr>
          <p:grpSpPr>
            <a:xfrm>
              <a:off x="4869455" y="2691676"/>
              <a:ext cx="1013897" cy="398961"/>
              <a:chOff x="4012057" y="3451825"/>
              <a:chExt cx="1612175" cy="634379"/>
            </a:xfrm>
          </p:grpSpPr>
          <p:sp>
            <p:nvSpPr>
              <p:cNvPr id="5135" name="Google Shape;5135;p83"/>
              <p:cNvSpPr/>
              <p:nvPr/>
            </p:nvSpPr>
            <p:spPr>
              <a:xfrm>
                <a:off x="505903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136" name="Google Shape;5136;p83"/>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7" name="Google Shape;5137;p83"/>
            <p:cNvGrpSpPr/>
            <p:nvPr/>
          </p:nvGrpSpPr>
          <p:grpSpPr>
            <a:xfrm>
              <a:off x="4276937" y="2155961"/>
              <a:ext cx="651965" cy="891358"/>
              <a:chOff x="3069908" y="2599997"/>
              <a:chExt cx="1036675" cy="1417328"/>
            </a:xfrm>
          </p:grpSpPr>
          <p:sp>
            <p:nvSpPr>
              <p:cNvPr id="5138" name="Google Shape;5138;p83"/>
              <p:cNvSpPr/>
              <p:nvPr/>
            </p:nvSpPr>
            <p:spPr>
              <a:xfrm>
                <a:off x="354138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139" name="Google Shape;5139;p83"/>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0" name="Google Shape;5140;p83"/>
            <p:cNvGrpSpPr/>
            <p:nvPr/>
          </p:nvGrpSpPr>
          <p:grpSpPr>
            <a:xfrm>
              <a:off x="5054918" y="1201875"/>
              <a:ext cx="999548" cy="602711"/>
              <a:chOff x="4306958" y="1082925"/>
              <a:chExt cx="1589359" cy="958358"/>
            </a:xfrm>
          </p:grpSpPr>
          <p:sp>
            <p:nvSpPr>
              <p:cNvPr id="5141" name="Google Shape;5141;p83"/>
              <p:cNvSpPr/>
              <p:nvPr/>
            </p:nvSpPr>
            <p:spPr>
              <a:xfrm>
                <a:off x="4306958" y="1082925"/>
                <a:ext cx="565200" cy="565500"/>
              </a:xfrm>
              <a:prstGeom prst="ellipse">
                <a:avLst/>
              </a:prstGeom>
              <a:solidFill>
                <a:srgbClr val="5F7D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142" name="Google Shape;5142;p83"/>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3" name="Google Shape;5143;p83"/>
            <p:cNvGrpSpPr/>
            <p:nvPr/>
          </p:nvGrpSpPr>
          <p:grpSpPr>
            <a:xfrm>
              <a:off x="4249973" y="1303451"/>
              <a:ext cx="799317" cy="841334"/>
              <a:chOff x="3027033" y="1244439"/>
              <a:chExt cx="1270977" cy="1337786"/>
            </a:xfrm>
          </p:grpSpPr>
          <p:sp>
            <p:nvSpPr>
              <p:cNvPr id="5144" name="Google Shape;5144;p83"/>
              <p:cNvSpPr/>
              <p:nvPr/>
            </p:nvSpPr>
            <p:spPr>
              <a:xfrm>
                <a:off x="3027033"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5145" name="Google Shape;5145;p83"/>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46" name="Google Shape;5146;p83"/>
          <p:cNvGrpSpPr/>
          <p:nvPr/>
        </p:nvGrpSpPr>
        <p:grpSpPr>
          <a:xfrm>
            <a:off x="4072551" y="2058137"/>
            <a:ext cx="750769" cy="683784"/>
            <a:chOff x="4204684" y="2104422"/>
            <a:chExt cx="699822" cy="637382"/>
          </a:xfrm>
        </p:grpSpPr>
        <p:grpSp>
          <p:nvGrpSpPr>
            <p:cNvPr id="5147" name="Google Shape;5147;p83"/>
            <p:cNvGrpSpPr/>
            <p:nvPr/>
          </p:nvGrpSpPr>
          <p:grpSpPr>
            <a:xfrm>
              <a:off x="4204684" y="2430067"/>
              <a:ext cx="342957" cy="311738"/>
              <a:chOff x="4204684" y="2430067"/>
              <a:chExt cx="342957" cy="311738"/>
            </a:xfrm>
          </p:grpSpPr>
          <p:sp>
            <p:nvSpPr>
              <p:cNvPr id="5148" name="Google Shape;5148;p83"/>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83"/>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0" name="Google Shape;5150;p83"/>
            <p:cNvGrpSpPr/>
            <p:nvPr/>
          </p:nvGrpSpPr>
          <p:grpSpPr>
            <a:xfrm>
              <a:off x="4561586" y="2430067"/>
              <a:ext cx="342920" cy="311738"/>
              <a:chOff x="4561586" y="2430067"/>
              <a:chExt cx="342920" cy="311738"/>
            </a:xfrm>
          </p:grpSpPr>
          <p:sp>
            <p:nvSpPr>
              <p:cNvPr id="5151" name="Google Shape;5151;p83"/>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83"/>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3" name="Google Shape;5153;p83"/>
            <p:cNvGrpSpPr/>
            <p:nvPr/>
          </p:nvGrpSpPr>
          <p:grpSpPr>
            <a:xfrm>
              <a:off x="4561586" y="2104422"/>
              <a:ext cx="342920" cy="311738"/>
              <a:chOff x="4561586" y="2104422"/>
              <a:chExt cx="342920" cy="311738"/>
            </a:xfrm>
          </p:grpSpPr>
          <p:sp>
            <p:nvSpPr>
              <p:cNvPr id="5154" name="Google Shape;5154;p83"/>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83"/>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6" name="Google Shape;5156;p83"/>
            <p:cNvGrpSpPr/>
            <p:nvPr/>
          </p:nvGrpSpPr>
          <p:grpSpPr>
            <a:xfrm>
              <a:off x="4204684" y="2104422"/>
              <a:ext cx="342957" cy="311664"/>
              <a:chOff x="4204684" y="2104422"/>
              <a:chExt cx="342957" cy="311664"/>
            </a:xfrm>
          </p:grpSpPr>
          <p:sp>
            <p:nvSpPr>
              <p:cNvPr id="5157" name="Google Shape;5157;p83"/>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83"/>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59" name="Google Shape;5159;p83"/>
          <p:cNvGrpSpPr/>
          <p:nvPr/>
        </p:nvGrpSpPr>
        <p:grpSpPr>
          <a:xfrm>
            <a:off x="5536984" y="1171351"/>
            <a:ext cx="660591" cy="688867"/>
            <a:chOff x="5830645" y="1267368"/>
            <a:chExt cx="530340" cy="553040"/>
          </a:xfrm>
        </p:grpSpPr>
        <p:sp>
          <p:nvSpPr>
            <p:cNvPr id="5160" name="Google Shape;5160;p83"/>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1" name="Google Shape;5161;p83"/>
            <p:cNvGrpSpPr/>
            <p:nvPr/>
          </p:nvGrpSpPr>
          <p:grpSpPr>
            <a:xfrm>
              <a:off x="5830645" y="1267368"/>
              <a:ext cx="259743" cy="269909"/>
              <a:chOff x="5830645" y="1267368"/>
              <a:chExt cx="259743" cy="269909"/>
            </a:xfrm>
          </p:grpSpPr>
          <p:sp>
            <p:nvSpPr>
              <p:cNvPr id="5162" name="Google Shape;5162;p83"/>
              <p:cNvSpPr/>
              <p:nvPr/>
            </p:nvSpPr>
            <p:spPr>
              <a:xfrm>
                <a:off x="5830645"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83"/>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4" name="Google Shape;5164;p83"/>
            <p:cNvGrpSpPr/>
            <p:nvPr/>
          </p:nvGrpSpPr>
          <p:grpSpPr>
            <a:xfrm>
              <a:off x="6101293" y="1267368"/>
              <a:ext cx="259692" cy="269909"/>
              <a:chOff x="6101293" y="1267368"/>
              <a:chExt cx="259692" cy="269909"/>
            </a:xfrm>
          </p:grpSpPr>
          <p:sp>
            <p:nvSpPr>
              <p:cNvPr id="5165" name="Google Shape;5165;p83"/>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83"/>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7" name="Google Shape;5167;p83"/>
            <p:cNvGrpSpPr/>
            <p:nvPr/>
          </p:nvGrpSpPr>
          <p:grpSpPr>
            <a:xfrm>
              <a:off x="5830645" y="1550500"/>
              <a:ext cx="259692" cy="269909"/>
              <a:chOff x="5830645" y="1550500"/>
              <a:chExt cx="259692" cy="269909"/>
            </a:xfrm>
          </p:grpSpPr>
          <p:sp>
            <p:nvSpPr>
              <p:cNvPr id="5168" name="Google Shape;5168;p83"/>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83"/>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0" name="Google Shape;5170;p83"/>
            <p:cNvGrpSpPr/>
            <p:nvPr/>
          </p:nvGrpSpPr>
          <p:grpSpPr>
            <a:xfrm>
              <a:off x="6101293" y="1550500"/>
              <a:ext cx="259692" cy="269909"/>
              <a:chOff x="6101293" y="1550500"/>
              <a:chExt cx="259692" cy="269909"/>
            </a:xfrm>
          </p:grpSpPr>
          <p:sp>
            <p:nvSpPr>
              <p:cNvPr id="5171" name="Google Shape;5171;p83"/>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83"/>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73" name="Google Shape;5173;p83"/>
          <p:cNvGrpSpPr/>
          <p:nvPr/>
        </p:nvGrpSpPr>
        <p:grpSpPr>
          <a:xfrm>
            <a:off x="739138" y="2061810"/>
            <a:ext cx="697154" cy="679574"/>
            <a:chOff x="2679875" y="2361475"/>
            <a:chExt cx="780425" cy="760575"/>
          </a:xfrm>
        </p:grpSpPr>
        <p:sp>
          <p:nvSpPr>
            <p:cNvPr id="5174" name="Google Shape;5174;p83"/>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83"/>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83"/>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83"/>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83"/>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83"/>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0" name="Google Shape;5180;p83"/>
          <p:cNvGrpSpPr/>
          <p:nvPr/>
        </p:nvGrpSpPr>
        <p:grpSpPr>
          <a:xfrm>
            <a:off x="3138297" y="1171402"/>
            <a:ext cx="735829" cy="684547"/>
            <a:chOff x="3351965" y="1148808"/>
            <a:chExt cx="750770" cy="698375"/>
          </a:xfrm>
        </p:grpSpPr>
        <p:grpSp>
          <p:nvGrpSpPr>
            <p:cNvPr id="5181" name="Google Shape;5181;p83"/>
            <p:cNvGrpSpPr/>
            <p:nvPr/>
          </p:nvGrpSpPr>
          <p:grpSpPr>
            <a:xfrm>
              <a:off x="3586796" y="1148808"/>
              <a:ext cx="294857" cy="286830"/>
              <a:chOff x="3750225" y="1774000"/>
              <a:chExt cx="149575" cy="145525"/>
            </a:xfrm>
          </p:grpSpPr>
          <p:sp>
            <p:nvSpPr>
              <p:cNvPr id="5182" name="Google Shape;5182;p83"/>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83"/>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4" name="Google Shape;5184;p83"/>
            <p:cNvGrpSpPr/>
            <p:nvPr/>
          </p:nvGrpSpPr>
          <p:grpSpPr>
            <a:xfrm>
              <a:off x="3779245" y="1375768"/>
              <a:ext cx="323490" cy="286978"/>
              <a:chOff x="3847850" y="1889150"/>
              <a:chExt cx="164100" cy="145600"/>
            </a:xfrm>
          </p:grpSpPr>
          <p:sp>
            <p:nvSpPr>
              <p:cNvPr id="5185" name="Google Shape;5185;p83"/>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83"/>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7" name="Google Shape;5187;p83"/>
            <p:cNvGrpSpPr/>
            <p:nvPr/>
          </p:nvGrpSpPr>
          <p:grpSpPr>
            <a:xfrm>
              <a:off x="3351965" y="1330435"/>
              <a:ext cx="295449" cy="285401"/>
              <a:chOff x="3631100" y="1866150"/>
              <a:chExt cx="149875" cy="144800"/>
            </a:xfrm>
          </p:grpSpPr>
          <p:sp>
            <p:nvSpPr>
              <p:cNvPr id="5188" name="Google Shape;5188;p83"/>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83"/>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0" name="Google Shape;5190;p83"/>
            <p:cNvGrpSpPr/>
            <p:nvPr/>
          </p:nvGrpSpPr>
          <p:grpSpPr>
            <a:xfrm>
              <a:off x="3548208" y="1560352"/>
              <a:ext cx="294808" cy="286830"/>
              <a:chOff x="3730650" y="1982800"/>
              <a:chExt cx="149550" cy="145525"/>
            </a:xfrm>
          </p:grpSpPr>
          <p:sp>
            <p:nvSpPr>
              <p:cNvPr id="5191" name="Google Shape;5191;p83"/>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83"/>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93" name="Google Shape;5193;p83"/>
          <p:cNvGrpSpPr/>
          <p:nvPr/>
        </p:nvGrpSpPr>
        <p:grpSpPr>
          <a:xfrm>
            <a:off x="7639949" y="1171356"/>
            <a:ext cx="804565" cy="677795"/>
            <a:chOff x="7636443" y="1204988"/>
            <a:chExt cx="804565" cy="677795"/>
          </a:xfrm>
        </p:grpSpPr>
        <p:grpSp>
          <p:nvGrpSpPr>
            <p:cNvPr id="5194" name="Google Shape;5194;p83"/>
            <p:cNvGrpSpPr/>
            <p:nvPr/>
          </p:nvGrpSpPr>
          <p:grpSpPr>
            <a:xfrm>
              <a:off x="7636443" y="1509705"/>
              <a:ext cx="804565" cy="373078"/>
              <a:chOff x="7636443" y="1509705"/>
              <a:chExt cx="804565" cy="373078"/>
            </a:xfrm>
          </p:grpSpPr>
          <p:sp>
            <p:nvSpPr>
              <p:cNvPr id="5195" name="Google Shape;5195;p83"/>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83"/>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7" name="Google Shape;5197;p83"/>
            <p:cNvGrpSpPr/>
            <p:nvPr/>
          </p:nvGrpSpPr>
          <p:grpSpPr>
            <a:xfrm>
              <a:off x="7636443" y="1408133"/>
              <a:ext cx="804565" cy="373078"/>
              <a:chOff x="7636443" y="1408133"/>
              <a:chExt cx="804565" cy="373078"/>
            </a:xfrm>
          </p:grpSpPr>
          <p:sp>
            <p:nvSpPr>
              <p:cNvPr id="5198" name="Google Shape;5198;p83"/>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83"/>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0" name="Google Shape;5200;p83"/>
            <p:cNvGrpSpPr/>
            <p:nvPr/>
          </p:nvGrpSpPr>
          <p:grpSpPr>
            <a:xfrm>
              <a:off x="7636443" y="1306560"/>
              <a:ext cx="804565" cy="373078"/>
              <a:chOff x="7636443" y="1306560"/>
              <a:chExt cx="804565" cy="373078"/>
            </a:xfrm>
          </p:grpSpPr>
          <p:sp>
            <p:nvSpPr>
              <p:cNvPr id="5201" name="Google Shape;5201;p83"/>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83"/>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3" name="Google Shape;5203;p83"/>
            <p:cNvGrpSpPr/>
            <p:nvPr/>
          </p:nvGrpSpPr>
          <p:grpSpPr>
            <a:xfrm>
              <a:off x="7636443" y="1204988"/>
              <a:ext cx="804565" cy="373078"/>
              <a:chOff x="7636443" y="1204988"/>
              <a:chExt cx="804565" cy="373078"/>
            </a:xfrm>
          </p:grpSpPr>
          <p:sp>
            <p:nvSpPr>
              <p:cNvPr id="5204" name="Google Shape;5204;p83"/>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83"/>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6" name="Google Shape;5206;p83"/>
          <p:cNvGrpSpPr/>
          <p:nvPr/>
        </p:nvGrpSpPr>
        <p:grpSpPr>
          <a:xfrm>
            <a:off x="4978796" y="2078771"/>
            <a:ext cx="661339" cy="661188"/>
            <a:chOff x="3990000" y="975400"/>
            <a:chExt cx="3934200" cy="3933300"/>
          </a:xfrm>
        </p:grpSpPr>
        <p:sp>
          <p:nvSpPr>
            <p:cNvPr id="5207" name="Google Shape;5207;p83"/>
            <p:cNvSpPr/>
            <p:nvPr/>
          </p:nvSpPr>
          <p:spPr>
            <a:xfrm>
              <a:off x="3990000" y="975400"/>
              <a:ext cx="3934200" cy="3933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83"/>
            <p:cNvSpPr/>
            <p:nvPr/>
          </p:nvSpPr>
          <p:spPr>
            <a:xfrm>
              <a:off x="4346550" y="1331800"/>
              <a:ext cx="3221100" cy="32205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83"/>
            <p:cNvSpPr/>
            <p:nvPr/>
          </p:nvSpPr>
          <p:spPr>
            <a:xfrm>
              <a:off x="4786800" y="1771750"/>
              <a:ext cx="2340600" cy="2340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83"/>
            <p:cNvSpPr/>
            <p:nvPr/>
          </p:nvSpPr>
          <p:spPr>
            <a:xfrm>
              <a:off x="5218650" y="2203450"/>
              <a:ext cx="1476900" cy="14772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1" name="Google Shape;5211;p83"/>
          <p:cNvGrpSpPr/>
          <p:nvPr/>
        </p:nvGrpSpPr>
        <p:grpSpPr>
          <a:xfrm>
            <a:off x="6622444" y="2057409"/>
            <a:ext cx="868881" cy="684241"/>
            <a:chOff x="6598259" y="2078634"/>
            <a:chExt cx="868881" cy="684241"/>
          </a:xfrm>
        </p:grpSpPr>
        <p:sp>
          <p:nvSpPr>
            <p:cNvPr id="5212" name="Google Shape;5212;p8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8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8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8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8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8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8" name="Google Shape;5218;p83"/>
            <p:cNvGrpSpPr/>
            <p:nvPr/>
          </p:nvGrpSpPr>
          <p:grpSpPr>
            <a:xfrm>
              <a:off x="6808175" y="2078634"/>
              <a:ext cx="452229" cy="684241"/>
              <a:chOff x="6808175" y="2078634"/>
              <a:chExt cx="452229" cy="684241"/>
            </a:xfrm>
          </p:grpSpPr>
          <p:sp>
            <p:nvSpPr>
              <p:cNvPr id="5219" name="Google Shape;5219;p8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8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8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8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8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5" name="Google Shape;5225;p83"/>
              <p:cNvGrpSpPr/>
              <p:nvPr/>
            </p:nvGrpSpPr>
            <p:grpSpPr>
              <a:xfrm>
                <a:off x="6821586" y="2078634"/>
                <a:ext cx="426871" cy="684241"/>
                <a:chOff x="6821586" y="2078634"/>
                <a:chExt cx="426871" cy="684241"/>
              </a:xfrm>
            </p:grpSpPr>
            <p:grpSp>
              <p:nvGrpSpPr>
                <p:cNvPr id="5226" name="Google Shape;5226;p83"/>
                <p:cNvGrpSpPr/>
                <p:nvPr/>
              </p:nvGrpSpPr>
              <p:grpSpPr>
                <a:xfrm>
                  <a:off x="6821586" y="2078634"/>
                  <a:ext cx="426871" cy="684241"/>
                  <a:chOff x="6821586" y="2078634"/>
                  <a:chExt cx="426871" cy="684241"/>
                </a:xfrm>
              </p:grpSpPr>
              <p:sp>
                <p:nvSpPr>
                  <p:cNvPr id="5227" name="Google Shape;5227;p8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8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8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8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8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8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8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8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8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8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8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8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8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8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8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8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8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8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8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6" name="Google Shape;5246;p8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8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8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8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8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8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252" name="Google Shape;5252;p83"/>
          <p:cNvGrpSpPr/>
          <p:nvPr/>
        </p:nvGrpSpPr>
        <p:grpSpPr>
          <a:xfrm>
            <a:off x="5795610" y="2063018"/>
            <a:ext cx="671358" cy="671358"/>
            <a:chOff x="6535625" y="760425"/>
            <a:chExt cx="1665900" cy="1665900"/>
          </a:xfrm>
        </p:grpSpPr>
        <p:sp>
          <p:nvSpPr>
            <p:cNvPr id="5253" name="Google Shape;5253;p83"/>
            <p:cNvSpPr/>
            <p:nvPr/>
          </p:nvSpPr>
          <p:spPr>
            <a:xfrm>
              <a:off x="6535625" y="760425"/>
              <a:ext cx="1665900" cy="16659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83"/>
            <p:cNvSpPr/>
            <p:nvPr/>
          </p:nvSpPr>
          <p:spPr>
            <a:xfrm>
              <a:off x="6713675" y="1116525"/>
              <a:ext cx="1309800" cy="13098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83"/>
            <p:cNvSpPr/>
            <p:nvPr/>
          </p:nvSpPr>
          <p:spPr>
            <a:xfrm>
              <a:off x="6831275" y="1351725"/>
              <a:ext cx="1074600" cy="1074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83"/>
            <p:cNvSpPr/>
            <p:nvPr/>
          </p:nvSpPr>
          <p:spPr>
            <a:xfrm>
              <a:off x="6942425" y="1574025"/>
              <a:ext cx="852300" cy="852300"/>
            </a:xfrm>
            <a:prstGeom prst="ellipse">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7" name="Google Shape;5257;p83"/>
          <p:cNvGrpSpPr/>
          <p:nvPr/>
        </p:nvGrpSpPr>
        <p:grpSpPr>
          <a:xfrm>
            <a:off x="732427" y="3731418"/>
            <a:ext cx="1340789" cy="640830"/>
            <a:chOff x="238125" y="1151100"/>
            <a:chExt cx="7139450" cy="3412300"/>
          </a:xfrm>
        </p:grpSpPr>
        <p:sp>
          <p:nvSpPr>
            <p:cNvPr id="5258" name="Google Shape;5258;p83"/>
            <p:cNvSpPr/>
            <p:nvPr/>
          </p:nvSpPr>
          <p:spPr>
            <a:xfrm>
              <a:off x="3468350" y="4223875"/>
              <a:ext cx="679000" cy="33952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83"/>
            <p:cNvSpPr/>
            <p:nvPr/>
          </p:nvSpPr>
          <p:spPr>
            <a:xfrm>
              <a:off x="3730250" y="3276125"/>
              <a:ext cx="147275" cy="956575"/>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83"/>
            <p:cNvSpPr/>
            <p:nvPr/>
          </p:nvSpPr>
          <p:spPr>
            <a:xfrm>
              <a:off x="3796275" y="3875600"/>
              <a:ext cx="839350" cy="630550"/>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83"/>
            <p:cNvSpPr/>
            <p:nvPr/>
          </p:nvSpPr>
          <p:spPr>
            <a:xfrm>
              <a:off x="6240475" y="3130600"/>
              <a:ext cx="1137100" cy="1432800"/>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83"/>
            <p:cNvSpPr/>
            <p:nvPr/>
          </p:nvSpPr>
          <p:spPr>
            <a:xfrm>
              <a:off x="5243900" y="1696775"/>
              <a:ext cx="1764175" cy="1777475"/>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83"/>
            <p:cNvSpPr/>
            <p:nvPr/>
          </p:nvSpPr>
          <p:spPr>
            <a:xfrm>
              <a:off x="3812150" y="1151100"/>
              <a:ext cx="1896075" cy="1245900"/>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83"/>
            <p:cNvSpPr/>
            <p:nvPr/>
          </p:nvSpPr>
          <p:spPr>
            <a:xfrm>
              <a:off x="1910550" y="1151100"/>
              <a:ext cx="1901625" cy="1244175"/>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83"/>
            <p:cNvSpPr/>
            <p:nvPr/>
          </p:nvSpPr>
          <p:spPr>
            <a:xfrm>
              <a:off x="608475" y="1694725"/>
              <a:ext cx="1766425" cy="1778150"/>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83"/>
            <p:cNvSpPr/>
            <p:nvPr/>
          </p:nvSpPr>
          <p:spPr>
            <a:xfrm>
              <a:off x="238125" y="3129050"/>
              <a:ext cx="1137975" cy="1434175"/>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83"/>
            <p:cNvSpPr/>
            <p:nvPr/>
          </p:nvSpPr>
          <p:spPr>
            <a:xfrm>
              <a:off x="1924656" y="1941325"/>
              <a:ext cx="3773110" cy="164632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83"/>
            <p:cNvSpPr/>
            <p:nvPr/>
          </p:nvSpPr>
          <p:spPr>
            <a:xfrm>
              <a:off x="1028863" y="2678027"/>
              <a:ext cx="1805597" cy="188532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83"/>
            <p:cNvSpPr/>
            <p:nvPr/>
          </p:nvSpPr>
          <p:spPr>
            <a:xfrm>
              <a:off x="4792190" y="2679937"/>
              <a:ext cx="1798951" cy="1883410"/>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0" name="Google Shape;5270;p83"/>
          <p:cNvGrpSpPr/>
          <p:nvPr/>
        </p:nvGrpSpPr>
        <p:grpSpPr>
          <a:xfrm>
            <a:off x="5599650" y="2934699"/>
            <a:ext cx="985357" cy="585764"/>
            <a:chOff x="5145061" y="2881789"/>
            <a:chExt cx="1107641" cy="658458"/>
          </a:xfrm>
        </p:grpSpPr>
        <p:grpSp>
          <p:nvGrpSpPr>
            <p:cNvPr id="5271" name="Google Shape;5271;p83"/>
            <p:cNvGrpSpPr/>
            <p:nvPr/>
          </p:nvGrpSpPr>
          <p:grpSpPr>
            <a:xfrm>
              <a:off x="5722989" y="3244587"/>
              <a:ext cx="529713" cy="295659"/>
              <a:chOff x="5722989" y="3244587"/>
              <a:chExt cx="529713" cy="295659"/>
            </a:xfrm>
          </p:grpSpPr>
          <p:sp>
            <p:nvSpPr>
              <p:cNvPr id="5272" name="Google Shape;5272;p83"/>
              <p:cNvSpPr/>
              <p:nvPr/>
            </p:nvSpPr>
            <p:spPr>
              <a:xfrm>
                <a:off x="5722989" y="3244587"/>
                <a:ext cx="341346" cy="295659"/>
              </a:xfrm>
              <a:custGeom>
                <a:avLst/>
                <a:gdLst/>
                <a:ahLst/>
                <a:cxnLst/>
                <a:rect l="l" t="t" r="r" b="b"/>
                <a:pathLst>
                  <a:path w="2576195" h="2231390" extrusionOk="0">
                    <a:moveTo>
                      <a:pt x="1288021" y="0"/>
                    </a:moveTo>
                    <a:lnTo>
                      <a:pt x="0" y="2230932"/>
                    </a:lnTo>
                    <a:lnTo>
                      <a:pt x="2576042" y="2230932"/>
                    </a:lnTo>
                    <a:lnTo>
                      <a:pt x="1288021" y="0"/>
                    </a:lnTo>
                    <a:close/>
                  </a:path>
                </a:pathLst>
              </a:custGeom>
              <a:solidFill>
                <a:srgbClr val="869F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273" name="Google Shape;5273;p83"/>
              <p:cNvSpPr/>
              <p:nvPr/>
            </p:nvSpPr>
            <p:spPr>
              <a:xfrm>
                <a:off x="6035543" y="3298113"/>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5274" name="Google Shape;5274;p83"/>
            <p:cNvGrpSpPr/>
            <p:nvPr/>
          </p:nvGrpSpPr>
          <p:grpSpPr>
            <a:xfrm>
              <a:off x="5145061" y="3244587"/>
              <a:ext cx="536807" cy="295659"/>
              <a:chOff x="5145061" y="3244587"/>
              <a:chExt cx="536807" cy="295659"/>
            </a:xfrm>
          </p:grpSpPr>
          <p:sp>
            <p:nvSpPr>
              <p:cNvPr id="5275" name="Google Shape;5275;p83"/>
              <p:cNvSpPr/>
              <p:nvPr/>
            </p:nvSpPr>
            <p:spPr>
              <a:xfrm>
                <a:off x="5340522" y="3244587"/>
                <a:ext cx="341346" cy="295659"/>
              </a:xfrm>
              <a:custGeom>
                <a:avLst/>
                <a:gdLst/>
                <a:ahLst/>
                <a:cxnLst/>
                <a:rect l="l" t="t" r="r" b="b"/>
                <a:pathLst>
                  <a:path w="2576195" h="2231390" extrusionOk="0">
                    <a:moveTo>
                      <a:pt x="1288034" y="0"/>
                    </a:moveTo>
                    <a:lnTo>
                      <a:pt x="0" y="2230920"/>
                    </a:lnTo>
                    <a:lnTo>
                      <a:pt x="2576055" y="2230920"/>
                    </a:lnTo>
                    <a:lnTo>
                      <a:pt x="1288034" y="0"/>
                    </a:lnTo>
                    <a:close/>
                  </a:path>
                </a:pathLst>
              </a:custGeom>
              <a:solidFill>
                <a:srgbClr val="5F7D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276" name="Google Shape;5276;p83"/>
              <p:cNvSpPr/>
              <p:nvPr/>
            </p:nvSpPr>
            <p:spPr>
              <a:xfrm flipH="1">
                <a:off x="5145061" y="3298599"/>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5277" name="Google Shape;5277;p83"/>
            <p:cNvGrpSpPr/>
            <p:nvPr/>
          </p:nvGrpSpPr>
          <p:grpSpPr>
            <a:xfrm>
              <a:off x="5341327" y="2898245"/>
              <a:ext cx="532309" cy="614891"/>
              <a:chOff x="5341327" y="2898245"/>
              <a:chExt cx="532309" cy="614891"/>
            </a:xfrm>
          </p:grpSpPr>
          <p:sp>
            <p:nvSpPr>
              <p:cNvPr id="5278" name="Google Shape;5278;p83"/>
              <p:cNvSpPr/>
              <p:nvPr/>
            </p:nvSpPr>
            <p:spPr>
              <a:xfrm>
                <a:off x="5532290" y="3217476"/>
                <a:ext cx="341346" cy="295659"/>
              </a:xfrm>
              <a:custGeom>
                <a:avLst/>
                <a:gdLst/>
                <a:ahLst/>
                <a:cxnLst/>
                <a:rect l="l" t="t" r="r" b="b"/>
                <a:pathLst>
                  <a:path w="2576195" h="2231390" extrusionOk="0">
                    <a:moveTo>
                      <a:pt x="2576042" y="0"/>
                    </a:moveTo>
                    <a:lnTo>
                      <a:pt x="0" y="0"/>
                    </a:lnTo>
                    <a:lnTo>
                      <a:pt x="1288021" y="2230920"/>
                    </a:lnTo>
                    <a:lnTo>
                      <a:pt x="2576042" y="0"/>
                    </a:lnTo>
                    <a:close/>
                  </a:path>
                </a:pathLst>
              </a:custGeom>
              <a:solidFill>
                <a:srgbClr val="E3E9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279" name="Google Shape;5279;p83"/>
              <p:cNvSpPr/>
              <p:nvPr/>
            </p:nvSpPr>
            <p:spPr>
              <a:xfrm flipH="1">
                <a:off x="5341327" y="2898245"/>
                <a:ext cx="217159" cy="33450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5280" name="Google Shape;5280;p83"/>
            <p:cNvGrpSpPr/>
            <p:nvPr/>
          </p:nvGrpSpPr>
          <p:grpSpPr>
            <a:xfrm>
              <a:off x="5532290" y="2881789"/>
              <a:ext cx="620516" cy="305456"/>
              <a:chOff x="5532290" y="2881789"/>
              <a:chExt cx="620516" cy="305456"/>
            </a:xfrm>
          </p:grpSpPr>
          <p:sp>
            <p:nvSpPr>
              <p:cNvPr id="5281" name="Google Shape;5281;p83"/>
              <p:cNvSpPr/>
              <p:nvPr/>
            </p:nvSpPr>
            <p:spPr>
              <a:xfrm>
                <a:off x="5532290" y="2891586"/>
                <a:ext cx="341346" cy="295659"/>
              </a:xfrm>
              <a:custGeom>
                <a:avLst/>
                <a:gdLst/>
                <a:ahLst/>
                <a:cxnLst/>
                <a:rect l="l" t="t" r="r" b="b"/>
                <a:pathLst>
                  <a:path w="2576195" h="2231390" extrusionOk="0">
                    <a:moveTo>
                      <a:pt x="1288021" y="0"/>
                    </a:moveTo>
                    <a:lnTo>
                      <a:pt x="0" y="2230920"/>
                    </a:lnTo>
                    <a:lnTo>
                      <a:pt x="2576042" y="2230920"/>
                    </a:lnTo>
                    <a:lnTo>
                      <a:pt x="1288021" y="0"/>
                    </a:lnTo>
                    <a:close/>
                  </a:path>
                </a:pathLst>
              </a:custGeom>
              <a:solidFill>
                <a:srgbClr val="435D7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5282" name="Google Shape;5282;p83"/>
              <p:cNvSpPr/>
              <p:nvPr/>
            </p:nvSpPr>
            <p:spPr>
              <a:xfrm>
                <a:off x="5837311" y="2881789"/>
                <a:ext cx="315495" cy="288369"/>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grpSp>
        <p:nvGrpSpPr>
          <p:cNvPr id="5283" name="Google Shape;5283;p83"/>
          <p:cNvGrpSpPr/>
          <p:nvPr/>
        </p:nvGrpSpPr>
        <p:grpSpPr>
          <a:xfrm>
            <a:off x="8178573" y="3726757"/>
            <a:ext cx="269068" cy="645491"/>
            <a:chOff x="7026852" y="3311869"/>
            <a:chExt cx="434331" cy="1041954"/>
          </a:xfrm>
        </p:grpSpPr>
        <p:sp>
          <p:nvSpPr>
            <p:cNvPr id="5284" name="Google Shape;5284;p83"/>
            <p:cNvSpPr/>
            <p:nvPr/>
          </p:nvSpPr>
          <p:spPr>
            <a:xfrm>
              <a:off x="7026852" y="3311869"/>
              <a:ext cx="434331" cy="847405"/>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83"/>
            <p:cNvSpPr/>
            <p:nvPr/>
          </p:nvSpPr>
          <p:spPr>
            <a:xfrm>
              <a:off x="7082395" y="3359392"/>
              <a:ext cx="323321" cy="32332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83"/>
            <p:cNvSpPr/>
            <p:nvPr/>
          </p:nvSpPr>
          <p:spPr>
            <a:xfrm>
              <a:off x="7026852" y="4159239"/>
              <a:ext cx="434331" cy="194585"/>
            </a:xfrm>
            <a:custGeom>
              <a:avLst/>
              <a:gdLst/>
              <a:ahLst/>
              <a:cxnLst/>
              <a:rect l="l" t="t" r="r" b="b"/>
              <a:pathLst>
                <a:path w="16734" h="7497" extrusionOk="0">
                  <a:moveTo>
                    <a:pt x="1" y="1"/>
                  </a:moveTo>
                  <a:lnTo>
                    <a:pt x="8369" y="7496"/>
                  </a:lnTo>
                  <a:lnTo>
                    <a:pt x="1673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7" name="Google Shape;5287;p83"/>
          <p:cNvGrpSpPr/>
          <p:nvPr/>
        </p:nvGrpSpPr>
        <p:grpSpPr>
          <a:xfrm>
            <a:off x="6195154" y="3765995"/>
            <a:ext cx="293882" cy="293836"/>
            <a:chOff x="4873519" y="3311869"/>
            <a:chExt cx="499374" cy="499296"/>
          </a:xfrm>
        </p:grpSpPr>
        <p:sp>
          <p:nvSpPr>
            <p:cNvPr id="5288" name="Google Shape;5288;p83"/>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83"/>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0" name="Google Shape;5290;p83"/>
          <p:cNvGrpSpPr/>
          <p:nvPr/>
        </p:nvGrpSpPr>
        <p:grpSpPr>
          <a:xfrm>
            <a:off x="6195154" y="4078366"/>
            <a:ext cx="293882" cy="293882"/>
            <a:chOff x="4873519" y="3875839"/>
            <a:chExt cx="499374" cy="499374"/>
          </a:xfrm>
        </p:grpSpPr>
        <p:sp>
          <p:nvSpPr>
            <p:cNvPr id="5291" name="Google Shape;5291;p83"/>
            <p:cNvSpPr/>
            <p:nvPr/>
          </p:nvSpPr>
          <p:spPr>
            <a:xfrm>
              <a:off x="4873519" y="3875839"/>
              <a:ext cx="499374" cy="499374"/>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83"/>
            <p:cNvSpPr/>
            <p:nvPr/>
          </p:nvSpPr>
          <p:spPr>
            <a:xfrm>
              <a:off x="4894620" y="3893826"/>
              <a:ext cx="202112" cy="182360"/>
            </a:xfrm>
            <a:custGeom>
              <a:avLst/>
              <a:gdLst/>
              <a:ahLst/>
              <a:cxnLst/>
              <a:rect l="l" t="t" r="r" b="b"/>
              <a:pathLst>
                <a:path w="7787" h="7026" extrusionOk="0">
                  <a:moveTo>
                    <a:pt x="0" y="0"/>
                  </a:moveTo>
                  <a:lnTo>
                    <a:pt x="0" y="7026"/>
                  </a:lnTo>
                  <a:lnTo>
                    <a:pt x="7787"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3" name="Google Shape;5293;p83"/>
          <p:cNvGrpSpPr/>
          <p:nvPr/>
        </p:nvGrpSpPr>
        <p:grpSpPr>
          <a:xfrm>
            <a:off x="2425681" y="2050319"/>
            <a:ext cx="698104" cy="698208"/>
            <a:chOff x="2565073" y="2075876"/>
            <a:chExt cx="672482" cy="672518"/>
          </a:xfrm>
        </p:grpSpPr>
        <p:sp>
          <p:nvSpPr>
            <p:cNvPr id="5294" name="Google Shape;5294;p83"/>
            <p:cNvSpPr/>
            <p:nvPr/>
          </p:nvSpPr>
          <p:spPr>
            <a:xfrm>
              <a:off x="2642193" y="2530650"/>
              <a:ext cx="419588" cy="217743"/>
            </a:xfrm>
            <a:custGeom>
              <a:avLst/>
              <a:gdLst/>
              <a:ahLst/>
              <a:cxnLst/>
              <a:rect l="l" t="t" r="r" b="b"/>
              <a:pathLst>
                <a:path w="130611" h="67780" extrusionOk="0">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83"/>
            <p:cNvSpPr/>
            <p:nvPr/>
          </p:nvSpPr>
          <p:spPr>
            <a:xfrm>
              <a:off x="2910083" y="2420918"/>
              <a:ext cx="327379" cy="312727"/>
            </a:xfrm>
            <a:custGeom>
              <a:avLst/>
              <a:gdLst/>
              <a:ahLst/>
              <a:cxnLst/>
              <a:rect l="l" t="t" r="r" b="b"/>
              <a:pathLst>
                <a:path w="101908" h="97347" extrusionOk="0">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83"/>
            <p:cNvSpPr/>
            <p:nvPr/>
          </p:nvSpPr>
          <p:spPr>
            <a:xfrm>
              <a:off x="2999034" y="2125384"/>
              <a:ext cx="238522" cy="411351"/>
            </a:xfrm>
            <a:custGeom>
              <a:avLst/>
              <a:gdLst/>
              <a:ahLst/>
              <a:cxnLst/>
              <a:rect l="l" t="t" r="r" b="b"/>
              <a:pathLst>
                <a:path w="74248" h="128047" extrusionOk="0">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83"/>
            <p:cNvSpPr/>
            <p:nvPr/>
          </p:nvSpPr>
          <p:spPr>
            <a:xfrm>
              <a:off x="2740849" y="2075876"/>
              <a:ext cx="419604" cy="217734"/>
            </a:xfrm>
            <a:custGeom>
              <a:avLst/>
              <a:gdLst/>
              <a:ahLst/>
              <a:cxnLst/>
              <a:rect l="l" t="t" r="r" b="b"/>
              <a:pathLst>
                <a:path w="130616" h="67777" extrusionOk="0">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83"/>
            <p:cNvSpPr/>
            <p:nvPr/>
          </p:nvSpPr>
          <p:spPr>
            <a:xfrm>
              <a:off x="2565167" y="2090625"/>
              <a:ext cx="327379" cy="312740"/>
            </a:xfrm>
            <a:custGeom>
              <a:avLst/>
              <a:gdLst/>
              <a:ahLst/>
              <a:cxnLst/>
              <a:rect l="l" t="t" r="r" b="b"/>
              <a:pathLst>
                <a:path w="101908" h="97351" extrusionOk="0">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83"/>
            <p:cNvSpPr/>
            <p:nvPr/>
          </p:nvSpPr>
          <p:spPr>
            <a:xfrm>
              <a:off x="2565073" y="2287538"/>
              <a:ext cx="218572" cy="409555"/>
            </a:xfrm>
            <a:custGeom>
              <a:avLst/>
              <a:gdLst/>
              <a:ahLst/>
              <a:cxnLst/>
              <a:rect l="l" t="t" r="r" b="b"/>
              <a:pathLst>
                <a:path w="68038" h="127488" extrusionOk="0">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0" name="Google Shape;5300;p83"/>
          <p:cNvGrpSpPr/>
          <p:nvPr/>
        </p:nvGrpSpPr>
        <p:grpSpPr>
          <a:xfrm>
            <a:off x="5649092" y="3734919"/>
            <a:ext cx="438354" cy="637329"/>
            <a:chOff x="1697726" y="3244179"/>
            <a:chExt cx="788124" cy="1146069"/>
          </a:xfrm>
        </p:grpSpPr>
        <p:sp>
          <p:nvSpPr>
            <p:cNvPr id="5301" name="Google Shape;5301;p83"/>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83"/>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3" name="Google Shape;5303;p83"/>
          <p:cNvSpPr/>
          <p:nvPr/>
        </p:nvSpPr>
        <p:spPr>
          <a:xfrm>
            <a:off x="8146351" y="3622703"/>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4" name="Google Shape;5304;p83"/>
          <p:cNvGrpSpPr/>
          <p:nvPr/>
        </p:nvGrpSpPr>
        <p:grpSpPr>
          <a:xfrm>
            <a:off x="7650306" y="2063282"/>
            <a:ext cx="799565" cy="670282"/>
            <a:chOff x="7617850" y="2063282"/>
            <a:chExt cx="799565" cy="670282"/>
          </a:xfrm>
        </p:grpSpPr>
        <p:cxnSp>
          <p:nvCxnSpPr>
            <p:cNvPr id="5305" name="Google Shape;5305;p83"/>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06" name="Google Shape;5306;p83"/>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07" name="Google Shape;5307;p83"/>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08" name="Google Shape;5308;p83"/>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09" name="Google Shape;5309;p83"/>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5310" name="Google Shape;5310;p83"/>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5311" name="Google Shape;5311;p83"/>
            <p:cNvGrpSpPr/>
            <p:nvPr/>
          </p:nvGrpSpPr>
          <p:grpSpPr>
            <a:xfrm>
              <a:off x="7734309" y="2063282"/>
              <a:ext cx="570957" cy="620095"/>
              <a:chOff x="7734309" y="2063282"/>
              <a:chExt cx="570957" cy="620095"/>
            </a:xfrm>
          </p:grpSpPr>
          <p:grpSp>
            <p:nvGrpSpPr>
              <p:cNvPr id="5312" name="Google Shape;5312;p83"/>
              <p:cNvGrpSpPr/>
              <p:nvPr/>
            </p:nvGrpSpPr>
            <p:grpSpPr>
              <a:xfrm>
                <a:off x="8031573" y="2063282"/>
                <a:ext cx="273693" cy="620095"/>
                <a:chOff x="8031573" y="2063282"/>
                <a:chExt cx="273693" cy="620095"/>
              </a:xfrm>
            </p:grpSpPr>
            <p:sp>
              <p:nvSpPr>
                <p:cNvPr id="5313" name="Google Shape;5313;p83"/>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83"/>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83"/>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83"/>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7" name="Google Shape;5317;p83"/>
              <p:cNvGrpSpPr/>
              <p:nvPr/>
            </p:nvGrpSpPr>
            <p:grpSpPr>
              <a:xfrm flipH="1">
                <a:off x="7734309" y="2063282"/>
                <a:ext cx="273693" cy="620095"/>
                <a:chOff x="8031573" y="2063282"/>
                <a:chExt cx="273693" cy="620095"/>
              </a:xfrm>
            </p:grpSpPr>
            <p:sp>
              <p:nvSpPr>
                <p:cNvPr id="5318" name="Google Shape;5318;p83"/>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83"/>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83"/>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83"/>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322" name="Google Shape;5322;p83"/>
          <p:cNvSpPr/>
          <p:nvPr/>
        </p:nvSpPr>
        <p:spPr>
          <a:xfrm>
            <a:off x="7110561" y="3755372"/>
            <a:ext cx="558742" cy="61687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83"/>
          <p:cNvSpPr/>
          <p:nvPr/>
        </p:nvSpPr>
        <p:spPr>
          <a:xfrm rot="10800000">
            <a:off x="6596743" y="3752786"/>
            <a:ext cx="406111" cy="619462"/>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4" name="Google Shape;5324;p83"/>
          <p:cNvGrpSpPr/>
          <p:nvPr/>
        </p:nvGrpSpPr>
        <p:grpSpPr>
          <a:xfrm>
            <a:off x="7836913" y="2916765"/>
            <a:ext cx="602567" cy="601884"/>
            <a:chOff x="1186975" y="238125"/>
            <a:chExt cx="5244275" cy="5238325"/>
          </a:xfrm>
        </p:grpSpPr>
        <p:sp>
          <p:nvSpPr>
            <p:cNvPr id="5325" name="Google Shape;5325;p83"/>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83"/>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83"/>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83"/>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9" name="Google Shape;5329;p83"/>
          <p:cNvGrpSpPr/>
          <p:nvPr/>
        </p:nvGrpSpPr>
        <p:grpSpPr>
          <a:xfrm>
            <a:off x="3279650" y="2056249"/>
            <a:ext cx="651848" cy="687338"/>
            <a:chOff x="3400515" y="2056248"/>
            <a:chExt cx="698134" cy="735987"/>
          </a:xfrm>
        </p:grpSpPr>
        <p:grpSp>
          <p:nvGrpSpPr>
            <p:cNvPr id="5330" name="Google Shape;5330;p83"/>
            <p:cNvGrpSpPr/>
            <p:nvPr/>
          </p:nvGrpSpPr>
          <p:grpSpPr>
            <a:xfrm>
              <a:off x="3400515" y="2283913"/>
              <a:ext cx="312919" cy="219900"/>
              <a:chOff x="3400515" y="2283913"/>
              <a:chExt cx="312919" cy="219900"/>
            </a:xfrm>
          </p:grpSpPr>
          <p:sp>
            <p:nvSpPr>
              <p:cNvPr id="5331" name="Google Shape;5331;p83"/>
              <p:cNvSpPr/>
              <p:nvPr/>
            </p:nvSpPr>
            <p:spPr>
              <a:xfrm>
                <a:off x="3493534" y="2283913"/>
                <a:ext cx="219900" cy="219900"/>
              </a:xfrm>
              <a:prstGeom prst="ellipse">
                <a:avLst/>
              </a:prstGeom>
              <a:solidFill>
                <a:srgbClr val="435D7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332" name="Google Shape;5332;p83"/>
              <p:cNvCxnSpPr/>
              <p:nvPr/>
            </p:nvCxnSpPr>
            <p:spPr>
              <a:xfrm rot="10800000">
                <a:off x="3400515" y="2393804"/>
                <a:ext cx="95400" cy="0"/>
              </a:xfrm>
              <a:prstGeom prst="straightConnector1">
                <a:avLst/>
              </a:prstGeom>
              <a:noFill/>
              <a:ln w="28575" cap="flat" cmpd="sng">
                <a:solidFill>
                  <a:srgbClr val="435D74"/>
                </a:solidFill>
                <a:prstDash val="solid"/>
                <a:round/>
                <a:headEnd type="none" w="med" len="med"/>
                <a:tailEnd type="none" w="med" len="med"/>
              </a:ln>
            </p:spPr>
          </p:cxnSp>
        </p:grpSp>
        <p:grpSp>
          <p:nvGrpSpPr>
            <p:cNvPr id="5333" name="Google Shape;5333;p83"/>
            <p:cNvGrpSpPr/>
            <p:nvPr/>
          </p:nvGrpSpPr>
          <p:grpSpPr>
            <a:xfrm>
              <a:off x="3547823" y="2461089"/>
              <a:ext cx="219900" cy="331146"/>
              <a:chOff x="3547823" y="2461089"/>
              <a:chExt cx="219900" cy="331146"/>
            </a:xfrm>
          </p:grpSpPr>
          <p:sp>
            <p:nvSpPr>
              <p:cNvPr id="5334" name="Google Shape;5334;p83"/>
              <p:cNvSpPr/>
              <p:nvPr/>
            </p:nvSpPr>
            <p:spPr>
              <a:xfrm>
                <a:off x="3547823" y="2461089"/>
                <a:ext cx="219900" cy="219900"/>
              </a:xfrm>
              <a:prstGeom prst="ellipse">
                <a:avLst/>
              </a:prstGeom>
              <a:solidFill>
                <a:srgbClr val="5F7D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335" name="Google Shape;5335;p83"/>
              <p:cNvCxnSpPr/>
              <p:nvPr/>
            </p:nvCxnSpPr>
            <p:spPr>
              <a:xfrm rot="10800000">
                <a:off x="3657701" y="2678535"/>
                <a:ext cx="0" cy="113700"/>
              </a:xfrm>
              <a:prstGeom prst="straightConnector1">
                <a:avLst/>
              </a:prstGeom>
              <a:noFill/>
              <a:ln w="28575" cap="flat" cmpd="sng">
                <a:solidFill>
                  <a:srgbClr val="5F7D95"/>
                </a:solidFill>
                <a:prstDash val="solid"/>
                <a:round/>
                <a:headEnd type="none" w="med" len="med"/>
                <a:tailEnd type="none" w="med" len="med"/>
              </a:ln>
            </p:spPr>
          </p:cxnSp>
        </p:grpSp>
        <p:grpSp>
          <p:nvGrpSpPr>
            <p:cNvPr id="5336" name="Google Shape;5336;p83"/>
            <p:cNvGrpSpPr/>
            <p:nvPr/>
          </p:nvGrpSpPr>
          <p:grpSpPr>
            <a:xfrm>
              <a:off x="3734138" y="2461089"/>
              <a:ext cx="219900" cy="331146"/>
              <a:chOff x="3734138" y="2461089"/>
              <a:chExt cx="219900" cy="331146"/>
            </a:xfrm>
          </p:grpSpPr>
          <p:sp>
            <p:nvSpPr>
              <p:cNvPr id="5337" name="Google Shape;5337;p83"/>
              <p:cNvSpPr/>
              <p:nvPr/>
            </p:nvSpPr>
            <p:spPr>
              <a:xfrm>
                <a:off x="3734138" y="2461089"/>
                <a:ext cx="219900" cy="219900"/>
              </a:xfrm>
              <a:prstGeom prst="ellipse">
                <a:avLst/>
              </a:prstGeom>
              <a:solidFill>
                <a:srgbClr val="869F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338" name="Google Shape;5338;p83"/>
              <p:cNvCxnSpPr/>
              <p:nvPr/>
            </p:nvCxnSpPr>
            <p:spPr>
              <a:xfrm rot="10800000">
                <a:off x="3844020" y="2678535"/>
                <a:ext cx="0" cy="113700"/>
              </a:xfrm>
              <a:prstGeom prst="straightConnector1">
                <a:avLst/>
              </a:prstGeom>
              <a:noFill/>
              <a:ln w="28575" cap="flat" cmpd="sng">
                <a:solidFill>
                  <a:srgbClr val="869FB2"/>
                </a:solidFill>
                <a:prstDash val="solid"/>
                <a:round/>
                <a:headEnd type="none" w="med" len="med"/>
                <a:tailEnd type="none" w="med" len="med"/>
              </a:ln>
            </p:spPr>
          </p:cxnSp>
        </p:grpSp>
        <p:grpSp>
          <p:nvGrpSpPr>
            <p:cNvPr id="5339" name="Google Shape;5339;p83"/>
            <p:cNvGrpSpPr/>
            <p:nvPr/>
          </p:nvGrpSpPr>
          <p:grpSpPr>
            <a:xfrm>
              <a:off x="3787560" y="2281742"/>
              <a:ext cx="311089" cy="219900"/>
              <a:chOff x="3787560" y="2281742"/>
              <a:chExt cx="311089" cy="219900"/>
            </a:xfrm>
          </p:grpSpPr>
          <p:sp>
            <p:nvSpPr>
              <p:cNvPr id="5340" name="Google Shape;5340;p83"/>
              <p:cNvSpPr/>
              <p:nvPr/>
            </p:nvSpPr>
            <p:spPr>
              <a:xfrm>
                <a:off x="3787560" y="2281742"/>
                <a:ext cx="219900" cy="219900"/>
              </a:xfrm>
              <a:prstGeom prst="ellipse">
                <a:avLst/>
              </a:prstGeom>
              <a:solidFill>
                <a:srgbClr val="A5B7C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5341" name="Google Shape;5341;p83"/>
              <p:cNvCxnSpPr/>
              <p:nvPr/>
            </p:nvCxnSpPr>
            <p:spPr>
              <a:xfrm rot="10800000">
                <a:off x="4003849" y="2393795"/>
                <a:ext cx="94800" cy="0"/>
              </a:xfrm>
              <a:prstGeom prst="straightConnector1">
                <a:avLst/>
              </a:prstGeom>
              <a:noFill/>
              <a:ln w="28575" cap="flat" cmpd="sng">
                <a:solidFill>
                  <a:srgbClr val="A5B7C6"/>
                </a:solidFill>
                <a:prstDash val="solid"/>
                <a:round/>
                <a:headEnd type="none" w="med" len="med"/>
                <a:tailEnd type="none" w="med" len="med"/>
              </a:ln>
            </p:spPr>
          </p:cxnSp>
        </p:grpSp>
        <p:grpSp>
          <p:nvGrpSpPr>
            <p:cNvPr id="5342" name="Google Shape;5342;p83"/>
            <p:cNvGrpSpPr/>
            <p:nvPr/>
          </p:nvGrpSpPr>
          <p:grpSpPr>
            <a:xfrm>
              <a:off x="3637290" y="2056248"/>
              <a:ext cx="219900" cy="330736"/>
              <a:chOff x="3637290" y="2056248"/>
              <a:chExt cx="219900" cy="330736"/>
            </a:xfrm>
          </p:grpSpPr>
          <p:sp>
            <p:nvSpPr>
              <p:cNvPr id="5343" name="Google Shape;5343;p83"/>
              <p:cNvSpPr/>
              <p:nvPr/>
            </p:nvSpPr>
            <p:spPr>
              <a:xfrm>
                <a:off x="3637290" y="2167085"/>
                <a:ext cx="219900" cy="219900"/>
              </a:xfrm>
              <a:prstGeom prst="ellipse">
                <a:avLst/>
              </a:prstGeom>
              <a:solidFill>
                <a:srgbClr val="BAC8D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cxnSp>
            <p:nvCxnSpPr>
              <p:cNvPr id="5344" name="Google Shape;5344;p83"/>
              <p:cNvCxnSpPr/>
              <p:nvPr/>
            </p:nvCxnSpPr>
            <p:spPr>
              <a:xfrm rot="10800000">
                <a:off x="3747169" y="2056248"/>
                <a:ext cx="0" cy="113700"/>
              </a:xfrm>
              <a:prstGeom prst="straightConnector1">
                <a:avLst/>
              </a:prstGeom>
              <a:noFill/>
              <a:ln w="28575" cap="flat" cmpd="sng">
                <a:solidFill>
                  <a:srgbClr val="BAC8D3"/>
                </a:solidFill>
                <a:prstDash val="solid"/>
                <a:round/>
                <a:headEnd type="none" w="med" len="med"/>
                <a:tailEnd type="none" w="med" len="med"/>
              </a:ln>
            </p:spPr>
          </p:cxnSp>
        </p:grpSp>
      </p:grpSp>
      <p:grpSp>
        <p:nvGrpSpPr>
          <p:cNvPr id="5345" name="Google Shape;5345;p83"/>
          <p:cNvGrpSpPr/>
          <p:nvPr/>
        </p:nvGrpSpPr>
        <p:grpSpPr>
          <a:xfrm>
            <a:off x="2571356" y="2926255"/>
            <a:ext cx="1268144" cy="592394"/>
            <a:chOff x="238125" y="1188750"/>
            <a:chExt cx="7140450" cy="3335550"/>
          </a:xfrm>
        </p:grpSpPr>
        <p:sp>
          <p:nvSpPr>
            <p:cNvPr id="5346" name="Google Shape;5346;p83"/>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83"/>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83"/>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83"/>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83"/>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1" name="Google Shape;5351;p83"/>
          <p:cNvGrpSpPr/>
          <p:nvPr/>
        </p:nvGrpSpPr>
        <p:grpSpPr>
          <a:xfrm>
            <a:off x="6679257" y="2928410"/>
            <a:ext cx="1053944" cy="590147"/>
            <a:chOff x="238125" y="1335475"/>
            <a:chExt cx="5418735" cy="3034175"/>
          </a:xfrm>
        </p:grpSpPr>
        <p:sp>
          <p:nvSpPr>
            <p:cNvPr id="5352" name="Google Shape;5352;p83"/>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83"/>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83"/>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5" name="Google Shape;5355;p83"/>
          <p:cNvGrpSpPr/>
          <p:nvPr/>
        </p:nvGrpSpPr>
        <p:grpSpPr>
          <a:xfrm>
            <a:off x="4110066" y="3733309"/>
            <a:ext cx="1268207" cy="638939"/>
            <a:chOff x="3967651" y="3645904"/>
            <a:chExt cx="1479304" cy="745292"/>
          </a:xfrm>
        </p:grpSpPr>
        <p:grpSp>
          <p:nvGrpSpPr>
            <p:cNvPr id="5356" name="Google Shape;5356;p83"/>
            <p:cNvGrpSpPr/>
            <p:nvPr/>
          </p:nvGrpSpPr>
          <p:grpSpPr>
            <a:xfrm>
              <a:off x="3967651" y="4009026"/>
              <a:ext cx="1479304" cy="382170"/>
              <a:chOff x="3967651" y="4009026"/>
              <a:chExt cx="1479304" cy="382170"/>
            </a:xfrm>
          </p:grpSpPr>
          <p:grpSp>
            <p:nvGrpSpPr>
              <p:cNvPr id="5357" name="Google Shape;5357;p83"/>
              <p:cNvGrpSpPr/>
              <p:nvPr/>
            </p:nvGrpSpPr>
            <p:grpSpPr>
              <a:xfrm>
                <a:off x="4892216" y="4195630"/>
                <a:ext cx="554739" cy="195566"/>
                <a:chOff x="3604375" y="4892160"/>
                <a:chExt cx="1651500" cy="582215"/>
              </a:xfrm>
            </p:grpSpPr>
            <p:sp>
              <p:nvSpPr>
                <p:cNvPr id="5358" name="Google Shape;5358;p83"/>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83"/>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0" name="Google Shape;5360;p83"/>
              <p:cNvGrpSpPr/>
              <p:nvPr/>
            </p:nvGrpSpPr>
            <p:grpSpPr>
              <a:xfrm>
                <a:off x="3967651" y="4146303"/>
                <a:ext cx="579402" cy="244893"/>
                <a:chOff x="851875" y="4745310"/>
                <a:chExt cx="1724925" cy="729065"/>
              </a:xfrm>
            </p:grpSpPr>
            <p:sp>
              <p:nvSpPr>
                <p:cNvPr id="5361" name="Google Shape;5361;p83"/>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83"/>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3" name="Google Shape;5363;p83"/>
              <p:cNvGrpSpPr/>
              <p:nvPr/>
            </p:nvGrpSpPr>
            <p:grpSpPr>
              <a:xfrm>
                <a:off x="4460753" y="4009026"/>
                <a:ext cx="493110" cy="382170"/>
                <a:chOff x="2319875" y="4336625"/>
                <a:chExt cx="1468025" cy="1137750"/>
              </a:xfrm>
            </p:grpSpPr>
            <p:sp>
              <p:nvSpPr>
                <p:cNvPr id="5364" name="Google Shape;5364;p83"/>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83"/>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66" name="Google Shape;5366;p83"/>
            <p:cNvGrpSpPr/>
            <p:nvPr/>
          </p:nvGrpSpPr>
          <p:grpSpPr>
            <a:xfrm>
              <a:off x="4479443" y="3645904"/>
              <a:ext cx="455965" cy="388789"/>
              <a:chOff x="2957425" y="238100"/>
              <a:chExt cx="1910200" cy="1628775"/>
            </a:xfrm>
          </p:grpSpPr>
          <p:sp>
            <p:nvSpPr>
              <p:cNvPr id="5367" name="Google Shape;5367;p83"/>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83"/>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83"/>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83"/>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83"/>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83"/>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83"/>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83"/>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83"/>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83"/>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77" name="Google Shape;5377;p83"/>
          <p:cNvGrpSpPr/>
          <p:nvPr/>
        </p:nvGrpSpPr>
        <p:grpSpPr>
          <a:xfrm>
            <a:off x="2496179" y="3734510"/>
            <a:ext cx="1243128" cy="637739"/>
            <a:chOff x="2496310" y="3693351"/>
            <a:chExt cx="1342906" cy="688926"/>
          </a:xfrm>
        </p:grpSpPr>
        <p:grpSp>
          <p:nvGrpSpPr>
            <p:cNvPr id="5378" name="Google Shape;5378;p83"/>
            <p:cNvGrpSpPr/>
            <p:nvPr/>
          </p:nvGrpSpPr>
          <p:grpSpPr>
            <a:xfrm>
              <a:off x="2496310" y="3693351"/>
              <a:ext cx="1342906" cy="688875"/>
              <a:chOff x="2496310" y="3693351"/>
              <a:chExt cx="1342906" cy="688875"/>
            </a:xfrm>
          </p:grpSpPr>
          <p:sp>
            <p:nvSpPr>
              <p:cNvPr id="5379" name="Google Shape;5379;p83"/>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83"/>
              <p:cNvSpPr/>
              <p:nvPr/>
            </p:nvSpPr>
            <p:spPr>
              <a:xfrm>
                <a:off x="342068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83"/>
              <p:cNvSpPr/>
              <p:nvPr/>
            </p:nvSpPr>
            <p:spPr>
              <a:xfrm>
                <a:off x="3135700" y="3791751"/>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83"/>
              <p:cNvSpPr/>
              <p:nvPr/>
            </p:nvSpPr>
            <p:spPr>
              <a:xfrm>
                <a:off x="3620515"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83"/>
              <p:cNvSpPr/>
              <p:nvPr/>
            </p:nvSpPr>
            <p:spPr>
              <a:xfrm>
                <a:off x="284380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83"/>
              <p:cNvSpPr/>
              <p:nvPr/>
            </p:nvSpPr>
            <p:spPr>
              <a:xfrm>
                <a:off x="2652010"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85" name="Google Shape;5385;p83"/>
              <p:cNvCxnSpPr>
                <a:stCxn id="5383" idx="0"/>
              </p:cNvCxnSpPr>
              <p:nvPr/>
            </p:nvCxnSpPr>
            <p:spPr>
              <a:xfrm rot="5400000" flipH="1">
                <a:off x="2741958" y="3724116"/>
                <a:ext cx="68700" cy="200100"/>
              </a:xfrm>
              <a:prstGeom prst="bentConnector2">
                <a:avLst/>
              </a:prstGeom>
              <a:noFill/>
              <a:ln w="19050" cap="flat" cmpd="sng">
                <a:solidFill>
                  <a:srgbClr val="869FB2"/>
                </a:solidFill>
                <a:prstDash val="solid"/>
                <a:round/>
                <a:headEnd type="none" w="med" len="med"/>
                <a:tailEnd type="none" w="med" len="med"/>
              </a:ln>
            </p:spPr>
          </p:cxnSp>
          <p:cxnSp>
            <p:nvCxnSpPr>
              <p:cNvPr id="5386" name="Google Shape;5386;p83"/>
              <p:cNvCxnSpPr>
                <a:stCxn id="5380" idx="0"/>
              </p:cNvCxnSpPr>
              <p:nvPr/>
            </p:nvCxnSpPr>
            <p:spPr>
              <a:xfrm rot="-5400000">
                <a:off x="3512338" y="3723516"/>
                <a:ext cx="75900" cy="194100"/>
              </a:xfrm>
              <a:prstGeom prst="bentConnector2">
                <a:avLst/>
              </a:prstGeom>
              <a:noFill/>
              <a:ln w="19050" cap="flat" cmpd="sng">
                <a:solidFill>
                  <a:srgbClr val="869FB2"/>
                </a:solidFill>
                <a:prstDash val="solid"/>
                <a:round/>
                <a:headEnd type="none" w="med" len="med"/>
                <a:tailEnd type="none" w="med" len="med"/>
              </a:ln>
            </p:spPr>
          </p:cxnSp>
          <p:cxnSp>
            <p:nvCxnSpPr>
              <p:cNvPr id="5387" name="Google Shape;5387;p83"/>
              <p:cNvCxnSpPr>
                <a:stCxn id="5381" idx="0"/>
              </p:cNvCxnSpPr>
              <p:nvPr/>
            </p:nvCxnSpPr>
            <p:spPr>
              <a:xfrm rot="-5400000">
                <a:off x="3119350" y="3742251"/>
                <a:ext cx="984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5388" name="Google Shape;5388;p83"/>
              <p:cNvCxnSpPr>
                <a:stCxn id="5384" idx="2"/>
              </p:cNvCxnSpPr>
              <p:nvPr/>
            </p:nvCxnSpPr>
            <p:spPr>
              <a:xfrm flipH="1">
                <a:off x="2496310" y="4065467"/>
                <a:ext cx="1557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5389" name="Google Shape;5389;p83"/>
              <p:cNvCxnSpPr>
                <a:stCxn id="5382" idx="6"/>
              </p:cNvCxnSpPr>
              <p:nvPr/>
            </p:nvCxnSpPr>
            <p:spPr>
              <a:xfrm>
                <a:off x="3685615" y="4065467"/>
                <a:ext cx="153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5390" name="Google Shape;5390;p83"/>
            <p:cNvGrpSpPr/>
            <p:nvPr/>
          </p:nvGrpSpPr>
          <p:grpSpPr>
            <a:xfrm>
              <a:off x="2675275" y="3930557"/>
              <a:ext cx="1003306" cy="451719"/>
              <a:chOff x="2675275" y="4174282"/>
              <a:chExt cx="1003306" cy="451719"/>
            </a:xfrm>
          </p:grpSpPr>
          <p:sp>
            <p:nvSpPr>
              <p:cNvPr id="5391" name="Google Shape;5391;p83"/>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83"/>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83"/>
              <p:cNvSpPr/>
              <p:nvPr/>
            </p:nvSpPr>
            <p:spPr>
              <a:xfrm>
                <a:off x="2762606" y="425290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4" name="Google Shape;5394;p83"/>
          <p:cNvGrpSpPr/>
          <p:nvPr/>
        </p:nvGrpSpPr>
        <p:grpSpPr>
          <a:xfrm>
            <a:off x="1669850" y="1171356"/>
            <a:ext cx="574511" cy="874709"/>
            <a:chOff x="1715404" y="1112080"/>
            <a:chExt cx="642270" cy="977984"/>
          </a:xfrm>
        </p:grpSpPr>
        <p:grpSp>
          <p:nvGrpSpPr>
            <p:cNvPr id="5395" name="Google Shape;5395;p83"/>
            <p:cNvGrpSpPr/>
            <p:nvPr/>
          </p:nvGrpSpPr>
          <p:grpSpPr>
            <a:xfrm>
              <a:off x="1715404" y="1112080"/>
              <a:ext cx="642270" cy="977984"/>
              <a:chOff x="1715404" y="1112080"/>
              <a:chExt cx="642270" cy="977984"/>
            </a:xfrm>
          </p:grpSpPr>
          <p:sp>
            <p:nvSpPr>
              <p:cNvPr id="5396" name="Google Shape;5396;p83"/>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83"/>
              <p:cNvSpPr/>
              <p:nvPr/>
            </p:nvSpPr>
            <p:spPr>
              <a:xfrm>
                <a:off x="1956781" y="1714402"/>
                <a:ext cx="9121" cy="375663"/>
              </a:xfrm>
              <a:custGeom>
                <a:avLst/>
                <a:gdLst/>
                <a:ahLst/>
                <a:cxnLst/>
                <a:rect l="l" t="t" r="r" b="b"/>
                <a:pathLst>
                  <a:path w="590" h="24299" extrusionOk="0">
                    <a:moveTo>
                      <a:pt x="0" y="0"/>
                    </a:moveTo>
                    <a:lnTo>
                      <a:pt x="0" y="24299"/>
                    </a:lnTo>
                    <a:lnTo>
                      <a:pt x="589" y="24299"/>
                    </a:lnTo>
                    <a:lnTo>
                      <a:pt x="58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8" name="Google Shape;5398;p83"/>
            <p:cNvGrpSpPr/>
            <p:nvPr/>
          </p:nvGrpSpPr>
          <p:grpSpPr>
            <a:xfrm>
              <a:off x="1768927" y="1165603"/>
              <a:ext cx="535225" cy="851367"/>
              <a:chOff x="1768927" y="1165603"/>
              <a:chExt cx="535225" cy="851367"/>
            </a:xfrm>
          </p:grpSpPr>
          <p:sp>
            <p:nvSpPr>
              <p:cNvPr id="5399" name="Google Shape;5399;p83"/>
              <p:cNvSpPr/>
              <p:nvPr/>
            </p:nvSpPr>
            <p:spPr>
              <a:xfrm>
                <a:off x="1768927" y="1165603"/>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83"/>
              <p:cNvSpPr/>
              <p:nvPr/>
            </p:nvSpPr>
            <p:spPr>
              <a:xfrm>
                <a:off x="2006902" y="1668949"/>
                <a:ext cx="9137" cy="348020"/>
              </a:xfrm>
              <a:custGeom>
                <a:avLst/>
                <a:gdLst/>
                <a:ahLst/>
                <a:cxnLst/>
                <a:rect l="l" t="t" r="r" b="b"/>
                <a:pathLst>
                  <a:path w="591" h="22511" extrusionOk="0">
                    <a:moveTo>
                      <a:pt x="1" y="0"/>
                    </a:moveTo>
                    <a:lnTo>
                      <a:pt x="1" y="22510"/>
                    </a:lnTo>
                    <a:lnTo>
                      <a:pt x="590" y="22510"/>
                    </a:lnTo>
                    <a:lnTo>
                      <a:pt x="590"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1" name="Google Shape;5401;p83"/>
            <p:cNvGrpSpPr/>
            <p:nvPr/>
          </p:nvGrpSpPr>
          <p:grpSpPr>
            <a:xfrm>
              <a:off x="1822449" y="1219125"/>
              <a:ext cx="428180" cy="718859"/>
              <a:chOff x="1822449" y="1219125"/>
              <a:chExt cx="428180" cy="718859"/>
            </a:xfrm>
          </p:grpSpPr>
          <p:sp>
            <p:nvSpPr>
              <p:cNvPr id="5402" name="Google Shape;5402;p83"/>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83"/>
              <p:cNvSpPr/>
              <p:nvPr/>
            </p:nvSpPr>
            <p:spPr>
              <a:xfrm>
                <a:off x="2057039" y="1605996"/>
                <a:ext cx="9121" cy="331988"/>
              </a:xfrm>
              <a:custGeom>
                <a:avLst/>
                <a:gdLst/>
                <a:ahLst/>
                <a:cxnLst/>
                <a:rect l="l" t="t" r="r" b="b"/>
                <a:pathLst>
                  <a:path w="590" h="21474" extrusionOk="0">
                    <a:moveTo>
                      <a:pt x="0" y="0"/>
                    </a:moveTo>
                    <a:lnTo>
                      <a:pt x="0" y="21474"/>
                    </a:lnTo>
                    <a:lnTo>
                      <a:pt x="590" y="21474"/>
                    </a:lnTo>
                    <a:lnTo>
                      <a:pt x="59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4" name="Google Shape;5404;p83"/>
            <p:cNvGrpSpPr/>
            <p:nvPr/>
          </p:nvGrpSpPr>
          <p:grpSpPr>
            <a:xfrm>
              <a:off x="1875972" y="1272648"/>
              <a:ext cx="321135" cy="586939"/>
              <a:chOff x="1875972" y="1272648"/>
              <a:chExt cx="321135" cy="586939"/>
            </a:xfrm>
          </p:grpSpPr>
          <p:sp>
            <p:nvSpPr>
              <p:cNvPr id="5405" name="Google Shape;5405;p83"/>
              <p:cNvSpPr/>
              <p:nvPr/>
            </p:nvSpPr>
            <p:spPr>
              <a:xfrm>
                <a:off x="1875972" y="1272648"/>
                <a:ext cx="321135" cy="321120"/>
              </a:xfrm>
              <a:custGeom>
                <a:avLst/>
                <a:gdLst/>
                <a:ahLst/>
                <a:cxnLst/>
                <a:rect l="l" t="t" r="r" b="b"/>
                <a:pathLst>
                  <a:path w="20772" h="20771" extrusionOk="0">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83"/>
              <p:cNvSpPr/>
              <p:nvPr/>
            </p:nvSpPr>
            <p:spPr>
              <a:xfrm>
                <a:off x="2107176" y="1533705"/>
                <a:ext cx="9121" cy="325881"/>
              </a:xfrm>
              <a:custGeom>
                <a:avLst/>
                <a:gdLst/>
                <a:ahLst/>
                <a:cxnLst/>
                <a:rect l="l" t="t" r="r" b="b"/>
                <a:pathLst>
                  <a:path w="590" h="21079" extrusionOk="0">
                    <a:moveTo>
                      <a:pt x="0" y="0"/>
                    </a:moveTo>
                    <a:lnTo>
                      <a:pt x="0" y="21078"/>
                    </a:lnTo>
                    <a:lnTo>
                      <a:pt x="589" y="21078"/>
                    </a:lnTo>
                    <a:lnTo>
                      <a:pt x="58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07" name="Google Shape;5407;p83"/>
          <p:cNvGrpSpPr/>
          <p:nvPr/>
        </p:nvGrpSpPr>
        <p:grpSpPr>
          <a:xfrm>
            <a:off x="7777011" y="3728078"/>
            <a:ext cx="293855" cy="644170"/>
            <a:chOff x="241025" y="3151575"/>
            <a:chExt cx="293855" cy="644170"/>
          </a:xfrm>
        </p:grpSpPr>
        <p:sp>
          <p:nvSpPr>
            <p:cNvPr id="5408" name="Google Shape;5408;p83"/>
            <p:cNvSpPr/>
            <p:nvPr/>
          </p:nvSpPr>
          <p:spPr>
            <a:xfrm>
              <a:off x="241025" y="3151575"/>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83"/>
            <p:cNvSpPr/>
            <p:nvPr/>
          </p:nvSpPr>
          <p:spPr>
            <a:xfrm>
              <a:off x="241347" y="3252796"/>
              <a:ext cx="293533" cy="164134"/>
            </a:xfrm>
            <a:custGeom>
              <a:avLst/>
              <a:gdLst/>
              <a:ahLst/>
              <a:cxnLst/>
              <a:rect l="l" t="t" r="r" b="b"/>
              <a:pathLst>
                <a:path w="19132" h="10698" extrusionOk="0">
                  <a:moveTo>
                    <a:pt x="1" y="1"/>
                  </a:moveTo>
                  <a:lnTo>
                    <a:pt x="1" y="10698"/>
                  </a:lnTo>
                  <a:lnTo>
                    <a:pt x="19132" y="10698"/>
                  </a:lnTo>
                  <a:lnTo>
                    <a:pt x="191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0" name="Google Shape;5410;p83"/>
          <p:cNvGrpSpPr/>
          <p:nvPr/>
        </p:nvGrpSpPr>
        <p:grpSpPr>
          <a:xfrm>
            <a:off x="724994" y="2928078"/>
            <a:ext cx="1779649" cy="591620"/>
            <a:chOff x="246070" y="1983375"/>
            <a:chExt cx="1855347" cy="616849"/>
          </a:xfrm>
        </p:grpSpPr>
        <p:sp>
          <p:nvSpPr>
            <p:cNvPr id="5411" name="Google Shape;5411;p83"/>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83"/>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83"/>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83"/>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83"/>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83"/>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83"/>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83"/>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83"/>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0" name="Google Shape;5420;p83"/>
          <p:cNvGrpSpPr/>
          <p:nvPr/>
        </p:nvGrpSpPr>
        <p:grpSpPr>
          <a:xfrm>
            <a:off x="2335861" y="1171356"/>
            <a:ext cx="711055" cy="745993"/>
            <a:chOff x="2496269" y="1171698"/>
            <a:chExt cx="761953" cy="799392"/>
          </a:xfrm>
        </p:grpSpPr>
        <p:grpSp>
          <p:nvGrpSpPr>
            <p:cNvPr id="5421" name="Google Shape;5421;p83"/>
            <p:cNvGrpSpPr/>
            <p:nvPr/>
          </p:nvGrpSpPr>
          <p:grpSpPr>
            <a:xfrm>
              <a:off x="2496269" y="1171698"/>
              <a:ext cx="761953" cy="723022"/>
              <a:chOff x="2496269" y="1171698"/>
              <a:chExt cx="761953" cy="723022"/>
            </a:xfrm>
          </p:grpSpPr>
          <p:sp>
            <p:nvSpPr>
              <p:cNvPr id="5422" name="Google Shape;5422;p83"/>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83"/>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4" name="Google Shape;5424;p83"/>
              <p:cNvGrpSpPr/>
              <p:nvPr/>
            </p:nvGrpSpPr>
            <p:grpSpPr>
              <a:xfrm>
                <a:off x="2496269" y="1171698"/>
                <a:ext cx="761953" cy="723022"/>
                <a:chOff x="2496269" y="1120652"/>
                <a:chExt cx="761953" cy="723022"/>
              </a:xfrm>
            </p:grpSpPr>
            <p:grpSp>
              <p:nvGrpSpPr>
                <p:cNvPr id="5425" name="Google Shape;5425;p83"/>
                <p:cNvGrpSpPr/>
                <p:nvPr/>
              </p:nvGrpSpPr>
              <p:grpSpPr>
                <a:xfrm>
                  <a:off x="2496269" y="1120652"/>
                  <a:ext cx="761953" cy="723022"/>
                  <a:chOff x="2496269" y="1120652"/>
                  <a:chExt cx="761953" cy="723022"/>
                </a:xfrm>
              </p:grpSpPr>
              <p:grpSp>
                <p:nvGrpSpPr>
                  <p:cNvPr id="5426" name="Google Shape;5426;p83"/>
                  <p:cNvGrpSpPr/>
                  <p:nvPr/>
                </p:nvGrpSpPr>
                <p:grpSpPr>
                  <a:xfrm>
                    <a:off x="2496269" y="1304589"/>
                    <a:ext cx="407089" cy="305057"/>
                    <a:chOff x="2496269" y="1304589"/>
                    <a:chExt cx="407089" cy="305057"/>
                  </a:xfrm>
                </p:grpSpPr>
                <p:sp>
                  <p:nvSpPr>
                    <p:cNvPr id="5427" name="Google Shape;5427;p83"/>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83"/>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9" name="Google Shape;5429;p83"/>
                  <p:cNvGrpSpPr/>
                  <p:nvPr/>
                </p:nvGrpSpPr>
                <p:grpSpPr>
                  <a:xfrm>
                    <a:off x="2586468" y="1493376"/>
                    <a:ext cx="358850" cy="349656"/>
                    <a:chOff x="2586468" y="1493376"/>
                    <a:chExt cx="358850" cy="349656"/>
                  </a:xfrm>
                </p:grpSpPr>
                <p:sp>
                  <p:nvSpPr>
                    <p:cNvPr id="5430" name="Google Shape;5430;p83"/>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83"/>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2" name="Google Shape;5432;p83"/>
                  <p:cNvGrpSpPr/>
                  <p:nvPr/>
                </p:nvGrpSpPr>
                <p:grpSpPr>
                  <a:xfrm>
                    <a:off x="2807939" y="1494024"/>
                    <a:ext cx="358857" cy="349650"/>
                    <a:chOff x="2807939" y="1494024"/>
                    <a:chExt cx="358857" cy="349650"/>
                  </a:xfrm>
                </p:grpSpPr>
                <p:sp>
                  <p:nvSpPr>
                    <p:cNvPr id="5433" name="Google Shape;5433;p83"/>
                    <p:cNvSpPr/>
                    <p:nvPr/>
                  </p:nvSpPr>
                  <p:spPr>
                    <a:xfrm>
                      <a:off x="2807939" y="1494024"/>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83"/>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5" name="Google Shape;5435;p83"/>
                  <p:cNvGrpSpPr/>
                  <p:nvPr/>
                </p:nvGrpSpPr>
                <p:grpSpPr>
                  <a:xfrm>
                    <a:off x="2851133" y="1305635"/>
                    <a:ext cx="407089" cy="305057"/>
                    <a:chOff x="2851133" y="1305635"/>
                    <a:chExt cx="407089" cy="305057"/>
                  </a:xfrm>
                </p:grpSpPr>
                <p:sp>
                  <p:nvSpPr>
                    <p:cNvPr id="5436" name="Google Shape;5436;p83"/>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83"/>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8" name="Google Shape;5438;p83"/>
                  <p:cNvGrpSpPr/>
                  <p:nvPr/>
                </p:nvGrpSpPr>
                <p:grpSpPr>
                  <a:xfrm>
                    <a:off x="2727495" y="1120652"/>
                    <a:ext cx="300271" cy="396358"/>
                    <a:chOff x="2727495" y="1120652"/>
                    <a:chExt cx="300271" cy="396358"/>
                  </a:xfrm>
                </p:grpSpPr>
                <p:sp>
                  <p:nvSpPr>
                    <p:cNvPr id="5439" name="Google Shape;5439;p83"/>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83"/>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41" name="Google Shape;5441;p83"/>
                <p:cNvGrpSpPr/>
                <p:nvPr/>
              </p:nvGrpSpPr>
              <p:grpSpPr>
                <a:xfrm>
                  <a:off x="2722305" y="1350460"/>
                  <a:ext cx="308357" cy="308344"/>
                  <a:chOff x="2722305" y="1350460"/>
                  <a:chExt cx="308357" cy="308344"/>
                </a:xfrm>
              </p:grpSpPr>
              <p:sp>
                <p:nvSpPr>
                  <p:cNvPr id="5442" name="Google Shape;5442;p83"/>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3" name="Google Shape;5443;p83"/>
                  <p:cNvGrpSpPr/>
                  <p:nvPr/>
                </p:nvGrpSpPr>
                <p:grpSpPr>
                  <a:xfrm>
                    <a:off x="2725064" y="1364529"/>
                    <a:ext cx="297954" cy="280182"/>
                    <a:chOff x="2725064" y="1364529"/>
                    <a:chExt cx="297954" cy="280182"/>
                  </a:xfrm>
                </p:grpSpPr>
                <p:sp>
                  <p:nvSpPr>
                    <p:cNvPr id="5444" name="Google Shape;5444;p83"/>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83"/>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83"/>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83"/>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83"/>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5449" name="Google Shape;5449;p83"/>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83"/>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83"/>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83"/>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83"/>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4" name="Google Shape;5454;p83"/>
          <p:cNvGrpSpPr/>
          <p:nvPr/>
        </p:nvGrpSpPr>
        <p:grpSpPr>
          <a:xfrm>
            <a:off x="3924561" y="2927462"/>
            <a:ext cx="1569144" cy="591015"/>
            <a:chOff x="3820100" y="3023049"/>
            <a:chExt cx="1303926" cy="491162"/>
          </a:xfrm>
        </p:grpSpPr>
        <p:grpSp>
          <p:nvGrpSpPr>
            <p:cNvPr id="5455" name="Google Shape;5455;p83"/>
            <p:cNvGrpSpPr/>
            <p:nvPr/>
          </p:nvGrpSpPr>
          <p:grpSpPr>
            <a:xfrm>
              <a:off x="3820100" y="3023072"/>
              <a:ext cx="1303926" cy="491139"/>
              <a:chOff x="3820100" y="3023072"/>
              <a:chExt cx="1303926" cy="491139"/>
            </a:xfrm>
          </p:grpSpPr>
          <p:sp>
            <p:nvSpPr>
              <p:cNvPr id="5456" name="Google Shape;5456;p83"/>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83"/>
              <p:cNvSpPr/>
              <p:nvPr/>
            </p:nvSpPr>
            <p:spPr>
              <a:xfrm>
                <a:off x="4323828" y="3411976"/>
                <a:ext cx="800197"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8" name="Google Shape;5458;p83"/>
            <p:cNvGrpSpPr/>
            <p:nvPr/>
          </p:nvGrpSpPr>
          <p:grpSpPr>
            <a:xfrm>
              <a:off x="4132439" y="3023645"/>
              <a:ext cx="393633" cy="177096"/>
              <a:chOff x="4132439" y="3023645"/>
              <a:chExt cx="393633" cy="177096"/>
            </a:xfrm>
          </p:grpSpPr>
          <p:sp>
            <p:nvSpPr>
              <p:cNvPr id="5459" name="Google Shape;5459;p83"/>
              <p:cNvSpPr/>
              <p:nvPr/>
            </p:nvSpPr>
            <p:spPr>
              <a:xfrm>
                <a:off x="4132439" y="3023645"/>
                <a:ext cx="190085" cy="177096"/>
              </a:xfrm>
              <a:custGeom>
                <a:avLst/>
                <a:gdLst/>
                <a:ahLst/>
                <a:cxnLst/>
                <a:rect l="l" t="t" r="r" b="b"/>
                <a:pathLst>
                  <a:path w="17006" h="15844" extrusionOk="0">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83"/>
              <p:cNvSpPr/>
              <p:nvPr/>
            </p:nvSpPr>
            <p:spPr>
              <a:xfrm>
                <a:off x="4318649" y="3101461"/>
                <a:ext cx="207423" cy="99267"/>
              </a:xfrm>
              <a:custGeom>
                <a:avLst/>
                <a:gdLst/>
                <a:ahLst/>
                <a:cxnLst/>
                <a:rect l="l" t="t" r="r" b="b"/>
                <a:pathLst>
                  <a:path w="18211" h="8881" extrusionOk="0">
                    <a:moveTo>
                      <a:pt x="0" y="0"/>
                    </a:moveTo>
                    <a:lnTo>
                      <a:pt x="0" y="8880"/>
                    </a:lnTo>
                    <a:lnTo>
                      <a:pt x="18210" y="8880"/>
                    </a:lnTo>
                    <a:lnTo>
                      <a:pt x="1821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1" name="Google Shape;5461;p83"/>
            <p:cNvGrpSpPr/>
            <p:nvPr/>
          </p:nvGrpSpPr>
          <p:grpSpPr>
            <a:xfrm>
              <a:off x="3921811" y="3023049"/>
              <a:ext cx="1002397" cy="388943"/>
              <a:chOff x="3921811" y="3023049"/>
              <a:chExt cx="1002397" cy="388943"/>
            </a:xfrm>
          </p:grpSpPr>
          <p:sp>
            <p:nvSpPr>
              <p:cNvPr id="5462" name="Google Shape;5462;p83"/>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83"/>
              <p:cNvSpPr/>
              <p:nvPr/>
            </p:nvSpPr>
            <p:spPr>
              <a:xfrm>
                <a:off x="4322109" y="3309770"/>
                <a:ext cx="602098"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4" name="Google Shape;5464;p83"/>
            <p:cNvGrpSpPr/>
            <p:nvPr/>
          </p:nvGrpSpPr>
          <p:grpSpPr>
            <a:xfrm>
              <a:off x="4023645" y="3023049"/>
              <a:ext cx="683032" cy="286722"/>
              <a:chOff x="4023645" y="3023049"/>
              <a:chExt cx="683032" cy="286722"/>
            </a:xfrm>
          </p:grpSpPr>
          <p:sp>
            <p:nvSpPr>
              <p:cNvPr id="5465" name="Google Shape;5465;p83"/>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83"/>
              <p:cNvSpPr/>
              <p:nvPr/>
            </p:nvSpPr>
            <p:spPr>
              <a:xfrm>
                <a:off x="4314850" y="3200125"/>
                <a:ext cx="391827"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7" name="Google Shape;5467;p83"/>
          <p:cNvGrpSpPr/>
          <p:nvPr/>
        </p:nvGrpSpPr>
        <p:grpSpPr>
          <a:xfrm>
            <a:off x="1556683" y="2054307"/>
            <a:ext cx="713522" cy="688025"/>
            <a:chOff x="1706078" y="2092648"/>
            <a:chExt cx="660913" cy="637296"/>
          </a:xfrm>
        </p:grpSpPr>
        <p:sp>
          <p:nvSpPr>
            <p:cNvPr id="5468" name="Google Shape;5468;p83"/>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9" name="Google Shape;5469;p83"/>
            <p:cNvGrpSpPr/>
            <p:nvPr/>
          </p:nvGrpSpPr>
          <p:grpSpPr>
            <a:xfrm>
              <a:off x="1706078" y="2092648"/>
              <a:ext cx="660913" cy="575241"/>
              <a:chOff x="1706078" y="2092648"/>
              <a:chExt cx="660913" cy="575241"/>
            </a:xfrm>
          </p:grpSpPr>
          <p:sp>
            <p:nvSpPr>
              <p:cNvPr id="5470" name="Google Shape;5470;p83"/>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83"/>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83"/>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73" name="Google Shape;5473;p83"/>
          <p:cNvGrpSpPr/>
          <p:nvPr/>
        </p:nvGrpSpPr>
        <p:grpSpPr>
          <a:xfrm>
            <a:off x="6318542" y="1171856"/>
            <a:ext cx="1317459" cy="684168"/>
            <a:chOff x="238125" y="999450"/>
            <a:chExt cx="7140700" cy="3708225"/>
          </a:xfrm>
        </p:grpSpPr>
        <p:sp>
          <p:nvSpPr>
            <p:cNvPr id="5474" name="Google Shape;5474;p83"/>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83"/>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83"/>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83"/>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83"/>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83"/>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83"/>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83"/>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83"/>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86"/>
        <p:cNvGrpSpPr/>
        <p:nvPr/>
      </p:nvGrpSpPr>
      <p:grpSpPr>
        <a:xfrm>
          <a:off x="0" y="0"/>
          <a:ext cx="0" cy="0"/>
          <a:chOff x="0" y="0"/>
          <a:chExt cx="0" cy="0"/>
        </a:xfrm>
      </p:grpSpPr>
      <p:grpSp>
        <p:nvGrpSpPr>
          <p:cNvPr id="5487" name="Google Shape;5487;p84"/>
          <p:cNvGrpSpPr/>
          <p:nvPr/>
        </p:nvGrpSpPr>
        <p:grpSpPr>
          <a:xfrm>
            <a:off x="729238" y="1179665"/>
            <a:ext cx="1636117" cy="1526144"/>
            <a:chOff x="729238" y="1179665"/>
            <a:chExt cx="1636117" cy="1526144"/>
          </a:xfrm>
        </p:grpSpPr>
        <p:grpSp>
          <p:nvGrpSpPr>
            <p:cNvPr id="5488" name="Google Shape;5488;p84"/>
            <p:cNvGrpSpPr/>
            <p:nvPr/>
          </p:nvGrpSpPr>
          <p:grpSpPr>
            <a:xfrm>
              <a:off x="729238" y="1179665"/>
              <a:ext cx="80700" cy="1526144"/>
              <a:chOff x="729238" y="1179665"/>
              <a:chExt cx="80700" cy="1526144"/>
            </a:xfrm>
          </p:grpSpPr>
          <p:sp>
            <p:nvSpPr>
              <p:cNvPr id="5489" name="Google Shape;5489;p84"/>
              <p:cNvSpPr/>
              <p:nvPr/>
            </p:nvSpPr>
            <p:spPr>
              <a:xfrm>
                <a:off x="72923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84"/>
              <p:cNvSpPr/>
              <p:nvPr/>
            </p:nvSpPr>
            <p:spPr>
              <a:xfrm>
                <a:off x="72923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84"/>
              <p:cNvSpPr/>
              <p:nvPr/>
            </p:nvSpPr>
            <p:spPr>
              <a:xfrm>
                <a:off x="72923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84"/>
              <p:cNvSpPr/>
              <p:nvPr/>
            </p:nvSpPr>
            <p:spPr>
              <a:xfrm>
                <a:off x="72923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84"/>
              <p:cNvSpPr/>
              <p:nvPr/>
            </p:nvSpPr>
            <p:spPr>
              <a:xfrm>
                <a:off x="729238"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84"/>
              <p:cNvSpPr/>
              <p:nvPr/>
            </p:nvSpPr>
            <p:spPr>
              <a:xfrm>
                <a:off x="729238"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84"/>
              <p:cNvSpPr/>
              <p:nvPr/>
            </p:nvSpPr>
            <p:spPr>
              <a:xfrm>
                <a:off x="72923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84"/>
              <p:cNvSpPr/>
              <p:nvPr/>
            </p:nvSpPr>
            <p:spPr>
              <a:xfrm>
                <a:off x="72923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84"/>
              <p:cNvSpPr/>
              <p:nvPr/>
            </p:nvSpPr>
            <p:spPr>
              <a:xfrm>
                <a:off x="72923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84"/>
              <p:cNvSpPr/>
              <p:nvPr/>
            </p:nvSpPr>
            <p:spPr>
              <a:xfrm>
                <a:off x="72923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9" name="Google Shape;5499;p84"/>
            <p:cNvGrpSpPr/>
            <p:nvPr/>
          </p:nvGrpSpPr>
          <p:grpSpPr>
            <a:xfrm>
              <a:off x="903098" y="1179665"/>
              <a:ext cx="80700" cy="1526144"/>
              <a:chOff x="903098" y="1179665"/>
              <a:chExt cx="80700" cy="1526144"/>
            </a:xfrm>
          </p:grpSpPr>
          <p:sp>
            <p:nvSpPr>
              <p:cNvPr id="5500" name="Google Shape;5500;p84"/>
              <p:cNvSpPr/>
              <p:nvPr/>
            </p:nvSpPr>
            <p:spPr>
              <a:xfrm>
                <a:off x="90309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84"/>
              <p:cNvSpPr/>
              <p:nvPr/>
            </p:nvSpPr>
            <p:spPr>
              <a:xfrm>
                <a:off x="90309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84"/>
              <p:cNvSpPr/>
              <p:nvPr/>
            </p:nvSpPr>
            <p:spPr>
              <a:xfrm>
                <a:off x="90309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84"/>
              <p:cNvSpPr/>
              <p:nvPr/>
            </p:nvSpPr>
            <p:spPr>
              <a:xfrm>
                <a:off x="90309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84"/>
              <p:cNvSpPr/>
              <p:nvPr/>
            </p:nvSpPr>
            <p:spPr>
              <a:xfrm>
                <a:off x="90309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84"/>
              <p:cNvSpPr/>
              <p:nvPr/>
            </p:nvSpPr>
            <p:spPr>
              <a:xfrm>
                <a:off x="90309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84"/>
              <p:cNvSpPr/>
              <p:nvPr/>
            </p:nvSpPr>
            <p:spPr>
              <a:xfrm>
                <a:off x="90309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84"/>
              <p:cNvSpPr/>
              <p:nvPr/>
            </p:nvSpPr>
            <p:spPr>
              <a:xfrm>
                <a:off x="90309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84"/>
              <p:cNvSpPr/>
              <p:nvPr/>
            </p:nvSpPr>
            <p:spPr>
              <a:xfrm>
                <a:off x="90309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84"/>
              <p:cNvSpPr/>
              <p:nvPr/>
            </p:nvSpPr>
            <p:spPr>
              <a:xfrm>
                <a:off x="90309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0" name="Google Shape;5510;p84"/>
            <p:cNvGrpSpPr/>
            <p:nvPr/>
          </p:nvGrpSpPr>
          <p:grpSpPr>
            <a:xfrm>
              <a:off x="1076958" y="1179665"/>
              <a:ext cx="80700" cy="1526144"/>
              <a:chOff x="1076958" y="1179665"/>
              <a:chExt cx="80700" cy="1526144"/>
            </a:xfrm>
          </p:grpSpPr>
          <p:sp>
            <p:nvSpPr>
              <p:cNvPr id="5511" name="Google Shape;5511;p84"/>
              <p:cNvSpPr/>
              <p:nvPr/>
            </p:nvSpPr>
            <p:spPr>
              <a:xfrm>
                <a:off x="107695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84"/>
              <p:cNvSpPr/>
              <p:nvPr/>
            </p:nvSpPr>
            <p:spPr>
              <a:xfrm>
                <a:off x="107695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84"/>
              <p:cNvSpPr/>
              <p:nvPr/>
            </p:nvSpPr>
            <p:spPr>
              <a:xfrm>
                <a:off x="107695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84"/>
              <p:cNvSpPr/>
              <p:nvPr/>
            </p:nvSpPr>
            <p:spPr>
              <a:xfrm>
                <a:off x="107695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84"/>
              <p:cNvSpPr/>
              <p:nvPr/>
            </p:nvSpPr>
            <p:spPr>
              <a:xfrm>
                <a:off x="107695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84"/>
              <p:cNvSpPr/>
              <p:nvPr/>
            </p:nvSpPr>
            <p:spPr>
              <a:xfrm>
                <a:off x="107695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84"/>
              <p:cNvSpPr/>
              <p:nvPr/>
            </p:nvSpPr>
            <p:spPr>
              <a:xfrm>
                <a:off x="1076958"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84"/>
              <p:cNvSpPr/>
              <p:nvPr/>
            </p:nvSpPr>
            <p:spPr>
              <a:xfrm>
                <a:off x="107695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84"/>
              <p:cNvSpPr/>
              <p:nvPr/>
            </p:nvSpPr>
            <p:spPr>
              <a:xfrm>
                <a:off x="107695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84"/>
              <p:cNvSpPr/>
              <p:nvPr/>
            </p:nvSpPr>
            <p:spPr>
              <a:xfrm>
                <a:off x="107695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1" name="Google Shape;5521;p84"/>
            <p:cNvGrpSpPr/>
            <p:nvPr/>
          </p:nvGrpSpPr>
          <p:grpSpPr>
            <a:xfrm>
              <a:off x="1247707" y="1179665"/>
              <a:ext cx="80700" cy="1526144"/>
              <a:chOff x="1247707" y="1179665"/>
              <a:chExt cx="80700" cy="1526144"/>
            </a:xfrm>
          </p:grpSpPr>
          <p:sp>
            <p:nvSpPr>
              <p:cNvPr id="5522" name="Google Shape;5522;p84"/>
              <p:cNvSpPr/>
              <p:nvPr/>
            </p:nvSpPr>
            <p:spPr>
              <a:xfrm>
                <a:off x="124770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84"/>
              <p:cNvSpPr/>
              <p:nvPr/>
            </p:nvSpPr>
            <p:spPr>
              <a:xfrm>
                <a:off x="124770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84"/>
              <p:cNvSpPr/>
              <p:nvPr/>
            </p:nvSpPr>
            <p:spPr>
              <a:xfrm>
                <a:off x="124770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84"/>
              <p:cNvSpPr/>
              <p:nvPr/>
            </p:nvSpPr>
            <p:spPr>
              <a:xfrm>
                <a:off x="1247707" y="166175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84"/>
              <p:cNvSpPr/>
              <p:nvPr/>
            </p:nvSpPr>
            <p:spPr>
              <a:xfrm>
                <a:off x="1247707"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84"/>
              <p:cNvSpPr/>
              <p:nvPr/>
            </p:nvSpPr>
            <p:spPr>
              <a:xfrm>
                <a:off x="1247707"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84"/>
              <p:cNvSpPr/>
              <p:nvPr/>
            </p:nvSpPr>
            <p:spPr>
              <a:xfrm>
                <a:off x="124770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84"/>
              <p:cNvSpPr/>
              <p:nvPr/>
            </p:nvSpPr>
            <p:spPr>
              <a:xfrm>
                <a:off x="124770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84"/>
              <p:cNvSpPr/>
              <p:nvPr/>
            </p:nvSpPr>
            <p:spPr>
              <a:xfrm>
                <a:off x="124770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84"/>
              <p:cNvSpPr/>
              <p:nvPr/>
            </p:nvSpPr>
            <p:spPr>
              <a:xfrm>
                <a:off x="124770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2" name="Google Shape;5532;p84"/>
            <p:cNvGrpSpPr/>
            <p:nvPr/>
          </p:nvGrpSpPr>
          <p:grpSpPr>
            <a:xfrm>
              <a:off x="1421567" y="1179665"/>
              <a:ext cx="80700" cy="1526144"/>
              <a:chOff x="1421567" y="1179665"/>
              <a:chExt cx="80700" cy="1526144"/>
            </a:xfrm>
          </p:grpSpPr>
          <p:sp>
            <p:nvSpPr>
              <p:cNvPr id="5533" name="Google Shape;5533;p84"/>
              <p:cNvSpPr/>
              <p:nvPr/>
            </p:nvSpPr>
            <p:spPr>
              <a:xfrm>
                <a:off x="142156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84"/>
              <p:cNvSpPr/>
              <p:nvPr/>
            </p:nvSpPr>
            <p:spPr>
              <a:xfrm>
                <a:off x="142156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84"/>
              <p:cNvSpPr/>
              <p:nvPr/>
            </p:nvSpPr>
            <p:spPr>
              <a:xfrm>
                <a:off x="142156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84"/>
              <p:cNvSpPr/>
              <p:nvPr/>
            </p:nvSpPr>
            <p:spPr>
              <a:xfrm>
                <a:off x="142156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84"/>
              <p:cNvSpPr/>
              <p:nvPr/>
            </p:nvSpPr>
            <p:spPr>
              <a:xfrm>
                <a:off x="142156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84"/>
              <p:cNvSpPr/>
              <p:nvPr/>
            </p:nvSpPr>
            <p:spPr>
              <a:xfrm>
                <a:off x="142156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84"/>
              <p:cNvSpPr/>
              <p:nvPr/>
            </p:nvSpPr>
            <p:spPr>
              <a:xfrm>
                <a:off x="142156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84"/>
              <p:cNvSpPr/>
              <p:nvPr/>
            </p:nvSpPr>
            <p:spPr>
              <a:xfrm>
                <a:off x="142156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84"/>
              <p:cNvSpPr/>
              <p:nvPr/>
            </p:nvSpPr>
            <p:spPr>
              <a:xfrm>
                <a:off x="142156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84"/>
              <p:cNvSpPr/>
              <p:nvPr/>
            </p:nvSpPr>
            <p:spPr>
              <a:xfrm>
                <a:off x="142156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3" name="Google Shape;5543;p84"/>
            <p:cNvGrpSpPr/>
            <p:nvPr/>
          </p:nvGrpSpPr>
          <p:grpSpPr>
            <a:xfrm>
              <a:off x="1592327" y="1179665"/>
              <a:ext cx="80700" cy="1526144"/>
              <a:chOff x="1592327" y="1179665"/>
              <a:chExt cx="80700" cy="1526144"/>
            </a:xfrm>
          </p:grpSpPr>
          <p:sp>
            <p:nvSpPr>
              <p:cNvPr id="5544" name="Google Shape;5544;p84"/>
              <p:cNvSpPr/>
              <p:nvPr/>
            </p:nvSpPr>
            <p:spPr>
              <a:xfrm>
                <a:off x="159232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84"/>
              <p:cNvSpPr/>
              <p:nvPr/>
            </p:nvSpPr>
            <p:spPr>
              <a:xfrm>
                <a:off x="159232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84"/>
              <p:cNvSpPr/>
              <p:nvPr/>
            </p:nvSpPr>
            <p:spPr>
              <a:xfrm>
                <a:off x="159232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84"/>
              <p:cNvSpPr/>
              <p:nvPr/>
            </p:nvSpPr>
            <p:spPr>
              <a:xfrm>
                <a:off x="159232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84"/>
              <p:cNvSpPr/>
              <p:nvPr/>
            </p:nvSpPr>
            <p:spPr>
              <a:xfrm>
                <a:off x="159232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84"/>
              <p:cNvSpPr/>
              <p:nvPr/>
            </p:nvSpPr>
            <p:spPr>
              <a:xfrm>
                <a:off x="159232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84"/>
              <p:cNvSpPr/>
              <p:nvPr/>
            </p:nvSpPr>
            <p:spPr>
              <a:xfrm>
                <a:off x="159232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84"/>
              <p:cNvSpPr/>
              <p:nvPr/>
            </p:nvSpPr>
            <p:spPr>
              <a:xfrm>
                <a:off x="159232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84"/>
              <p:cNvSpPr/>
              <p:nvPr/>
            </p:nvSpPr>
            <p:spPr>
              <a:xfrm>
                <a:off x="159232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84"/>
              <p:cNvSpPr/>
              <p:nvPr/>
            </p:nvSpPr>
            <p:spPr>
              <a:xfrm>
                <a:off x="159232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4" name="Google Shape;5554;p84"/>
            <p:cNvGrpSpPr/>
            <p:nvPr/>
          </p:nvGrpSpPr>
          <p:grpSpPr>
            <a:xfrm>
              <a:off x="1766187" y="1179665"/>
              <a:ext cx="80700" cy="1526144"/>
              <a:chOff x="1766187" y="1179665"/>
              <a:chExt cx="80700" cy="1526144"/>
            </a:xfrm>
          </p:grpSpPr>
          <p:sp>
            <p:nvSpPr>
              <p:cNvPr id="5555" name="Google Shape;5555;p84"/>
              <p:cNvSpPr/>
              <p:nvPr/>
            </p:nvSpPr>
            <p:spPr>
              <a:xfrm>
                <a:off x="176618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84"/>
              <p:cNvSpPr/>
              <p:nvPr/>
            </p:nvSpPr>
            <p:spPr>
              <a:xfrm>
                <a:off x="176618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84"/>
              <p:cNvSpPr/>
              <p:nvPr/>
            </p:nvSpPr>
            <p:spPr>
              <a:xfrm>
                <a:off x="176618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84"/>
              <p:cNvSpPr/>
              <p:nvPr/>
            </p:nvSpPr>
            <p:spPr>
              <a:xfrm>
                <a:off x="176618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84"/>
              <p:cNvSpPr/>
              <p:nvPr/>
            </p:nvSpPr>
            <p:spPr>
              <a:xfrm>
                <a:off x="176618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84"/>
              <p:cNvSpPr/>
              <p:nvPr/>
            </p:nvSpPr>
            <p:spPr>
              <a:xfrm>
                <a:off x="176618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84"/>
              <p:cNvSpPr/>
              <p:nvPr/>
            </p:nvSpPr>
            <p:spPr>
              <a:xfrm>
                <a:off x="176618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84"/>
              <p:cNvSpPr/>
              <p:nvPr/>
            </p:nvSpPr>
            <p:spPr>
              <a:xfrm>
                <a:off x="176618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84"/>
              <p:cNvSpPr/>
              <p:nvPr/>
            </p:nvSpPr>
            <p:spPr>
              <a:xfrm>
                <a:off x="1766187" y="2464413"/>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84"/>
              <p:cNvSpPr/>
              <p:nvPr/>
            </p:nvSpPr>
            <p:spPr>
              <a:xfrm>
                <a:off x="176618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5" name="Google Shape;5565;p84"/>
            <p:cNvGrpSpPr/>
            <p:nvPr/>
          </p:nvGrpSpPr>
          <p:grpSpPr>
            <a:xfrm>
              <a:off x="1936935" y="1179665"/>
              <a:ext cx="80700" cy="1526144"/>
              <a:chOff x="1936935" y="1179665"/>
              <a:chExt cx="80700" cy="1526144"/>
            </a:xfrm>
          </p:grpSpPr>
          <p:sp>
            <p:nvSpPr>
              <p:cNvPr id="5566" name="Google Shape;5566;p84"/>
              <p:cNvSpPr/>
              <p:nvPr/>
            </p:nvSpPr>
            <p:spPr>
              <a:xfrm>
                <a:off x="193693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84"/>
              <p:cNvSpPr/>
              <p:nvPr/>
            </p:nvSpPr>
            <p:spPr>
              <a:xfrm>
                <a:off x="193693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84"/>
              <p:cNvSpPr/>
              <p:nvPr/>
            </p:nvSpPr>
            <p:spPr>
              <a:xfrm>
                <a:off x="193693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84"/>
              <p:cNvSpPr/>
              <p:nvPr/>
            </p:nvSpPr>
            <p:spPr>
              <a:xfrm>
                <a:off x="193693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84"/>
              <p:cNvSpPr/>
              <p:nvPr/>
            </p:nvSpPr>
            <p:spPr>
              <a:xfrm>
                <a:off x="193693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84"/>
              <p:cNvSpPr/>
              <p:nvPr/>
            </p:nvSpPr>
            <p:spPr>
              <a:xfrm>
                <a:off x="193693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84"/>
              <p:cNvSpPr/>
              <p:nvPr/>
            </p:nvSpPr>
            <p:spPr>
              <a:xfrm>
                <a:off x="193693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84"/>
              <p:cNvSpPr/>
              <p:nvPr/>
            </p:nvSpPr>
            <p:spPr>
              <a:xfrm>
                <a:off x="193693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84"/>
              <p:cNvSpPr/>
              <p:nvPr/>
            </p:nvSpPr>
            <p:spPr>
              <a:xfrm>
                <a:off x="193693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84"/>
              <p:cNvSpPr/>
              <p:nvPr/>
            </p:nvSpPr>
            <p:spPr>
              <a:xfrm>
                <a:off x="193693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6" name="Google Shape;5576;p84"/>
            <p:cNvGrpSpPr/>
            <p:nvPr/>
          </p:nvGrpSpPr>
          <p:grpSpPr>
            <a:xfrm>
              <a:off x="2110795" y="1179665"/>
              <a:ext cx="80700" cy="1526144"/>
              <a:chOff x="2110795" y="1179665"/>
              <a:chExt cx="80700" cy="1526144"/>
            </a:xfrm>
          </p:grpSpPr>
          <p:sp>
            <p:nvSpPr>
              <p:cNvPr id="5577" name="Google Shape;5577;p84"/>
              <p:cNvSpPr/>
              <p:nvPr/>
            </p:nvSpPr>
            <p:spPr>
              <a:xfrm>
                <a:off x="211079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84"/>
              <p:cNvSpPr/>
              <p:nvPr/>
            </p:nvSpPr>
            <p:spPr>
              <a:xfrm>
                <a:off x="211079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84"/>
              <p:cNvSpPr/>
              <p:nvPr/>
            </p:nvSpPr>
            <p:spPr>
              <a:xfrm>
                <a:off x="211079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84"/>
              <p:cNvSpPr/>
              <p:nvPr/>
            </p:nvSpPr>
            <p:spPr>
              <a:xfrm>
                <a:off x="211079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84"/>
              <p:cNvSpPr/>
              <p:nvPr/>
            </p:nvSpPr>
            <p:spPr>
              <a:xfrm>
                <a:off x="2110795"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84"/>
              <p:cNvSpPr/>
              <p:nvPr/>
            </p:nvSpPr>
            <p:spPr>
              <a:xfrm>
                <a:off x="211079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84"/>
              <p:cNvSpPr/>
              <p:nvPr/>
            </p:nvSpPr>
            <p:spPr>
              <a:xfrm>
                <a:off x="211079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84"/>
              <p:cNvSpPr/>
              <p:nvPr/>
            </p:nvSpPr>
            <p:spPr>
              <a:xfrm>
                <a:off x="211079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84"/>
              <p:cNvSpPr/>
              <p:nvPr/>
            </p:nvSpPr>
            <p:spPr>
              <a:xfrm>
                <a:off x="211079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84"/>
              <p:cNvSpPr/>
              <p:nvPr/>
            </p:nvSpPr>
            <p:spPr>
              <a:xfrm>
                <a:off x="211079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7" name="Google Shape;5587;p84"/>
            <p:cNvGrpSpPr/>
            <p:nvPr/>
          </p:nvGrpSpPr>
          <p:grpSpPr>
            <a:xfrm>
              <a:off x="2284655" y="1179665"/>
              <a:ext cx="80700" cy="1526144"/>
              <a:chOff x="2284655" y="1179665"/>
              <a:chExt cx="80700" cy="1526144"/>
            </a:xfrm>
          </p:grpSpPr>
          <p:sp>
            <p:nvSpPr>
              <p:cNvPr id="5588" name="Google Shape;5588;p84"/>
              <p:cNvSpPr/>
              <p:nvPr/>
            </p:nvSpPr>
            <p:spPr>
              <a:xfrm>
                <a:off x="228465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84"/>
              <p:cNvSpPr/>
              <p:nvPr/>
            </p:nvSpPr>
            <p:spPr>
              <a:xfrm>
                <a:off x="228465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84"/>
              <p:cNvSpPr/>
              <p:nvPr/>
            </p:nvSpPr>
            <p:spPr>
              <a:xfrm>
                <a:off x="228465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84"/>
              <p:cNvSpPr/>
              <p:nvPr/>
            </p:nvSpPr>
            <p:spPr>
              <a:xfrm>
                <a:off x="228465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84"/>
              <p:cNvSpPr/>
              <p:nvPr/>
            </p:nvSpPr>
            <p:spPr>
              <a:xfrm>
                <a:off x="228465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84"/>
              <p:cNvSpPr/>
              <p:nvPr/>
            </p:nvSpPr>
            <p:spPr>
              <a:xfrm>
                <a:off x="2284655"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84"/>
              <p:cNvSpPr/>
              <p:nvPr/>
            </p:nvSpPr>
            <p:spPr>
              <a:xfrm>
                <a:off x="228465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84"/>
              <p:cNvSpPr/>
              <p:nvPr/>
            </p:nvSpPr>
            <p:spPr>
              <a:xfrm>
                <a:off x="228465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84"/>
              <p:cNvSpPr/>
              <p:nvPr/>
            </p:nvSpPr>
            <p:spPr>
              <a:xfrm>
                <a:off x="228465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84"/>
              <p:cNvSpPr/>
              <p:nvPr/>
            </p:nvSpPr>
            <p:spPr>
              <a:xfrm>
                <a:off x="228465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98" name="Google Shape;5598;p84"/>
          <p:cNvGrpSpPr/>
          <p:nvPr/>
        </p:nvGrpSpPr>
        <p:grpSpPr>
          <a:xfrm>
            <a:off x="2623904" y="1198803"/>
            <a:ext cx="1364248" cy="1102133"/>
            <a:chOff x="2623904" y="1198803"/>
            <a:chExt cx="1364248" cy="1102133"/>
          </a:xfrm>
        </p:grpSpPr>
        <p:grpSp>
          <p:nvGrpSpPr>
            <p:cNvPr id="5599" name="Google Shape;5599;p84"/>
            <p:cNvGrpSpPr/>
            <p:nvPr/>
          </p:nvGrpSpPr>
          <p:grpSpPr>
            <a:xfrm>
              <a:off x="2623907" y="1198803"/>
              <a:ext cx="1364245" cy="273000"/>
              <a:chOff x="2623907" y="1198803"/>
              <a:chExt cx="1364245" cy="273000"/>
            </a:xfrm>
          </p:grpSpPr>
          <p:sp>
            <p:nvSpPr>
              <p:cNvPr id="5600" name="Google Shape;5600;p84"/>
              <p:cNvSpPr/>
              <p:nvPr/>
            </p:nvSpPr>
            <p:spPr>
              <a:xfrm>
                <a:off x="2623907"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84"/>
              <p:cNvSpPr/>
              <p:nvPr/>
            </p:nvSpPr>
            <p:spPr>
              <a:xfrm>
                <a:off x="2896718"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84"/>
              <p:cNvSpPr/>
              <p:nvPr/>
            </p:nvSpPr>
            <p:spPr>
              <a:xfrm>
                <a:off x="3169529"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84"/>
              <p:cNvSpPr/>
              <p:nvPr/>
            </p:nvSpPr>
            <p:spPr>
              <a:xfrm>
                <a:off x="3442341"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84"/>
              <p:cNvSpPr/>
              <p:nvPr/>
            </p:nvSpPr>
            <p:spPr>
              <a:xfrm>
                <a:off x="3715152" y="1198803"/>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5" name="Google Shape;5605;p84"/>
            <p:cNvGrpSpPr/>
            <p:nvPr/>
          </p:nvGrpSpPr>
          <p:grpSpPr>
            <a:xfrm>
              <a:off x="2623904" y="1476964"/>
              <a:ext cx="1364245" cy="273000"/>
              <a:chOff x="2623904" y="1476964"/>
              <a:chExt cx="1364245" cy="273000"/>
            </a:xfrm>
          </p:grpSpPr>
          <p:sp>
            <p:nvSpPr>
              <p:cNvPr id="5606" name="Google Shape;5606;p84"/>
              <p:cNvSpPr/>
              <p:nvPr/>
            </p:nvSpPr>
            <p:spPr>
              <a:xfrm>
                <a:off x="2623904"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84"/>
              <p:cNvSpPr/>
              <p:nvPr/>
            </p:nvSpPr>
            <p:spPr>
              <a:xfrm>
                <a:off x="2896716"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84"/>
              <p:cNvSpPr/>
              <p:nvPr/>
            </p:nvSpPr>
            <p:spPr>
              <a:xfrm>
                <a:off x="3169527"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84"/>
              <p:cNvSpPr/>
              <p:nvPr/>
            </p:nvSpPr>
            <p:spPr>
              <a:xfrm>
                <a:off x="3442338"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84"/>
              <p:cNvSpPr/>
              <p:nvPr/>
            </p:nvSpPr>
            <p:spPr>
              <a:xfrm>
                <a:off x="3715149"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1" name="Google Shape;5611;p84"/>
            <p:cNvGrpSpPr/>
            <p:nvPr/>
          </p:nvGrpSpPr>
          <p:grpSpPr>
            <a:xfrm>
              <a:off x="2623907" y="1749775"/>
              <a:ext cx="1364245" cy="273000"/>
              <a:chOff x="2623907" y="1749775"/>
              <a:chExt cx="1364245" cy="273000"/>
            </a:xfrm>
          </p:grpSpPr>
          <p:sp>
            <p:nvSpPr>
              <p:cNvPr id="5612" name="Google Shape;5612;p84"/>
              <p:cNvSpPr/>
              <p:nvPr/>
            </p:nvSpPr>
            <p:spPr>
              <a:xfrm>
                <a:off x="2623907"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84"/>
              <p:cNvSpPr/>
              <p:nvPr/>
            </p:nvSpPr>
            <p:spPr>
              <a:xfrm>
                <a:off x="2896718"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84"/>
              <p:cNvSpPr/>
              <p:nvPr/>
            </p:nvSpPr>
            <p:spPr>
              <a:xfrm>
                <a:off x="3169529"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84"/>
              <p:cNvSpPr/>
              <p:nvPr/>
            </p:nvSpPr>
            <p:spPr>
              <a:xfrm>
                <a:off x="3442341"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84"/>
              <p:cNvSpPr/>
              <p:nvPr/>
            </p:nvSpPr>
            <p:spPr>
              <a:xfrm>
                <a:off x="3715152"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7" name="Google Shape;5617;p84"/>
            <p:cNvGrpSpPr/>
            <p:nvPr/>
          </p:nvGrpSpPr>
          <p:grpSpPr>
            <a:xfrm>
              <a:off x="2623904" y="2027936"/>
              <a:ext cx="1364245" cy="273000"/>
              <a:chOff x="2623904" y="2027936"/>
              <a:chExt cx="1364245" cy="273000"/>
            </a:xfrm>
          </p:grpSpPr>
          <p:sp>
            <p:nvSpPr>
              <p:cNvPr id="5618" name="Google Shape;5618;p84"/>
              <p:cNvSpPr/>
              <p:nvPr/>
            </p:nvSpPr>
            <p:spPr>
              <a:xfrm>
                <a:off x="2623904"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84"/>
              <p:cNvSpPr/>
              <p:nvPr/>
            </p:nvSpPr>
            <p:spPr>
              <a:xfrm>
                <a:off x="2896716"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84"/>
              <p:cNvSpPr/>
              <p:nvPr/>
            </p:nvSpPr>
            <p:spPr>
              <a:xfrm>
                <a:off x="3169527"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84"/>
              <p:cNvSpPr/>
              <p:nvPr/>
            </p:nvSpPr>
            <p:spPr>
              <a:xfrm>
                <a:off x="3442338"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84"/>
              <p:cNvSpPr/>
              <p:nvPr/>
            </p:nvSpPr>
            <p:spPr>
              <a:xfrm>
                <a:off x="3715149"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23" name="Google Shape;5623;p84"/>
          <p:cNvGrpSpPr/>
          <p:nvPr/>
        </p:nvGrpSpPr>
        <p:grpSpPr>
          <a:xfrm>
            <a:off x="2613365" y="2657876"/>
            <a:ext cx="1387541" cy="159124"/>
            <a:chOff x="3200660" y="2180272"/>
            <a:chExt cx="2563824" cy="378237"/>
          </a:xfrm>
        </p:grpSpPr>
        <p:sp>
          <p:nvSpPr>
            <p:cNvPr id="5624" name="Google Shape;5624;p84"/>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84"/>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84"/>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84"/>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84"/>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84"/>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84"/>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84"/>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84"/>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84"/>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84"/>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84"/>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84"/>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84"/>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84"/>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84"/>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84"/>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84"/>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2" name="Google Shape;5642;p84"/>
          <p:cNvGrpSpPr/>
          <p:nvPr/>
        </p:nvGrpSpPr>
        <p:grpSpPr>
          <a:xfrm>
            <a:off x="2609890" y="2935640"/>
            <a:ext cx="1390502" cy="159625"/>
            <a:chOff x="3530150" y="2790075"/>
            <a:chExt cx="1962600" cy="225300"/>
          </a:xfrm>
        </p:grpSpPr>
        <p:sp>
          <p:nvSpPr>
            <p:cNvPr id="5643" name="Google Shape;5643;p84"/>
            <p:cNvSpPr/>
            <p:nvPr/>
          </p:nvSpPr>
          <p:spPr>
            <a:xfrm>
              <a:off x="3530150" y="2790075"/>
              <a:ext cx="1962600" cy="2253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84"/>
            <p:cNvSpPr/>
            <p:nvPr/>
          </p:nvSpPr>
          <p:spPr>
            <a:xfrm>
              <a:off x="3530150" y="2790075"/>
              <a:ext cx="1110000" cy="2253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5" name="Google Shape;5645;p84"/>
          <p:cNvGrpSpPr/>
          <p:nvPr/>
        </p:nvGrpSpPr>
        <p:grpSpPr>
          <a:xfrm>
            <a:off x="2609948" y="3213905"/>
            <a:ext cx="1411629" cy="154175"/>
            <a:chOff x="3558802" y="4011244"/>
            <a:chExt cx="1866000" cy="111600"/>
          </a:xfrm>
        </p:grpSpPr>
        <p:sp>
          <p:nvSpPr>
            <p:cNvPr id="5646" name="Google Shape;5646;p84"/>
            <p:cNvSpPr/>
            <p:nvPr/>
          </p:nvSpPr>
          <p:spPr>
            <a:xfrm rot="5400000" flipH="1">
              <a:off x="4436152" y="3134077"/>
              <a:ext cx="111300" cy="1866000"/>
            </a:xfrm>
            <a:prstGeom prst="round2SameRect">
              <a:avLst>
                <a:gd name="adj1" fmla="val 50000"/>
                <a:gd name="adj2" fmla="val 50000"/>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84"/>
            <p:cNvSpPr/>
            <p:nvPr/>
          </p:nvSpPr>
          <p:spPr>
            <a:xfrm rot="5400000" flipH="1">
              <a:off x="4157232" y="3412894"/>
              <a:ext cx="111600" cy="13083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8" name="Google Shape;5648;p84"/>
          <p:cNvGrpSpPr/>
          <p:nvPr/>
        </p:nvGrpSpPr>
        <p:grpSpPr>
          <a:xfrm>
            <a:off x="2610235" y="2419475"/>
            <a:ext cx="1383503" cy="119761"/>
            <a:chOff x="3465975" y="2270258"/>
            <a:chExt cx="1986364" cy="171947"/>
          </a:xfrm>
        </p:grpSpPr>
        <p:sp>
          <p:nvSpPr>
            <p:cNvPr id="5649" name="Google Shape;5649;p84"/>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84"/>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84"/>
            <p:cNvSpPr/>
            <p:nvPr/>
          </p:nvSpPr>
          <p:spPr>
            <a:xfrm rot="-5400000">
              <a:off x="4243603"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84"/>
            <p:cNvSpPr/>
            <p:nvPr/>
          </p:nvSpPr>
          <p:spPr>
            <a:xfrm rot="-5400000">
              <a:off x="4502812"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84"/>
            <p:cNvSpPr/>
            <p:nvPr/>
          </p:nvSpPr>
          <p:spPr>
            <a:xfrm rot="-5400000">
              <a:off x="4762021"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84"/>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84"/>
            <p:cNvSpPr/>
            <p:nvPr/>
          </p:nvSpPr>
          <p:spPr>
            <a:xfrm rot="-5400000">
              <a:off x="502123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84"/>
            <p:cNvSpPr/>
            <p:nvPr/>
          </p:nvSpPr>
          <p:spPr>
            <a:xfrm rot="-5400000">
              <a:off x="528044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7" name="Google Shape;5657;p84"/>
          <p:cNvGrpSpPr/>
          <p:nvPr/>
        </p:nvGrpSpPr>
        <p:grpSpPr>
          <a:xfrm>
            <a:off x="2621243" y="3783248"/>
            <a:ext cx="1369531" cy="195460"/>
            <a:chOff x="723300" y="4253549"/>
            <a:chExt cx="2276482" cy="324900"/>
          </a:xfrm>
        </p:grpSpPr>
        <p:sp>
          <p:nvSpPr>
            <p:cNvPr id="5658" name="Google Shape;5658;p84"/>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84"/>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84"/>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84"/>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84"/>
            <p:cNvSpPr/>
            <p:nvPr/>
          </p:nvSpPr>
          <p:spPr>
            <a:xfrm>
              <a:off x="2658082" y="4253549"/>
              <a:ext cx="341700" cy="324900"/>
            </a:xfrm>
            <a:prstGeom prst="star5">
              <a:avLst>
                <a:gd name="adj" fmla="val 19098"/>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3" name="Google Shape;5663;p84"/>
          <p:cNvGrpSpPr/>
          <p:nvPr/>
        </p:nvGrpSpPr>
        <p:grpSpPr>
          <a:xfrm>
            <a:off x="2610803" y="3484489"/>
            <a:ext cx="1389066" cy="180119"/>
            <a:chOff x="705948" y="3788465"/>
            <a:chExt cx="2308953" cy="299400"/>
          </a:xfrm>
        </p:grpSpPr>
        <p:sp>
          <p:nvSpPr>
            <p:cNvPr id="5664" name="Google Shape;5664;p84"/>
            <p:cNvSpPr/>
            <p:nvPr/>
          </p:nvSpPr>
          <p:spPr>
            <a:xfrm>
              <a:off x="705948"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84"/>
            <p:cNvSpPr/>
            <p:nvPr/>
          </p:nvSpPr>
          <p:spPr>
            <a:xfrm>
              <a:off x="1209923"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84"/>
            <p:cNvSpPr/>
            <p:nvPr/>
          </p:nvSpPr>
          <p:spPr>
            <a:xfrm>
              <a:off x="1713905"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84"/>
            <p:cNvSpPr/>
            <p:nvPr/>
          </p:nvSpPr>
          <p:spPr>
            <a:xfrm>
              <a:off x="2189639"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84"/>
            <p:cNvSpPr/>
            <p:nvPr/>
          </p:nvSpPr>
          <p:spPr>
            <a:xfrm>
              <a:off x="2679500"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9" name="Google Shape;5669;p84"/>
          <p:cNvGrpSpPr/>
          <p:nvPr/>
        </p:nvGrpSpPr>
        <p:grpSpPr>
          <a:xfrm>
            <a:off x="4207794" y="2088443"/>
            <a:ext cx="1433821" cy="191501"/>
            <a:chOff x="4273350" y="2088443"/>
            <a:chExt cx="1433821" cy="191501"/>
          </a:xfrm>
        </p:grpSpPr>
        <p:grpSp>
          <p:nvGrpSpPr>
            <p:cNvPr id="5670" name="Google Shape;5670;p84"/>
            <p:cNvGrpSpPr/>
            <p:nvPr/>
          </p:nvGrpSpPr>
          <p:grpSpPr>
            <a:xfrm>
              <a:off x="4273350" y="2088443"/>
              <a:ext cx="1433821" cy="0"/>
              <a:chOff x="5224975" y="2962250"/>
              <a:chExt cx="1544400" cy="0"/>
            </a:xfrm>
          </p:grpSpPr>
          <p:cxnSp>
            <p:nvCxnSpPr>
              <p:cNvPr id="5671" name="Google Shape;5671;p84"/>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5672" name="Google Shape;5672;p84"/>
              <p:cNvCxnSpPr/>
              <p:nvPr/>
            </p:nvCxnSpPr>
            <p:spPr>
              <a:xfrm>
                <a:off x="5225150" y="2962250"/>
                <a:ext cx="453300" cy="0"/>
              </a:xfrm>
              <a:prstGeom prst="straightConnector1">
                <a:avLst/>
              </a:prstGeom>
              <a:noFill/>
              <a:ln w="19050" cap="flat" cmpd="sng">
                <a:solidFill>
                  <a:srgbClr val="7994A9"/>
                </a:solidFill>
                <a:prstDash val="solid"/>
                <a:round/>
                <a:headEnd type="none" w="med" len="med"/>
                <a:tailEnd type="oval" w="med" len="med"/>
              </a:ln>
            </p:spPr>
          </p:cxnSp>
        </p:grpSp>
        <p:grpSp>
          <p:nvGrpSpPr>
            <p:cNvPr id="5673" name="Google Shape;5673;p84"/>
            <p:cNvGrpSpPr/>
            <p:nvPr/>
          </p:nvGrpSpPr>
          <p:grpSpPr>
            <a:xfrm>
              <a:off x="4273350" y="2279944"/>
              <a:ext cx="1433821" cy="0"/>
              <a:chOff x="5224975" y="2962250"/>
              <a:chExt cx="1544400" cy="0"/>
            </a:xfrm>
          </p:grpSpPr>
          <p:cxnSp>
            <p:nvCxnSpPr>
              <p:cNvPr id="5674" name="Google Shape;5674;p84"/>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5675" name="Google Shape;5675;p84"/>
              <p:cNvCxnSpPr/>
              <p:nvPr/>
            </p:nvCxnSpPr>
            <p:spPr>
              <a:xfrm>
                <a:off x="5225150" y="2962250"/>
                <a:ext cx="998700" cy="0"/>
              </a:xfrm>
              <a:prstGeom prst="straightConnector1">
                <a:avLst/>
              </a:prstGeom>
              <a:noFill/>
              <a:ln w="19050" cap="flat" cmpd="sng">
                <a:solidFill>
                  <a:srgbClr val="7994A9"/>
                </a:solidFill>
                <a:prstDash val="solid"/>
                <a:round/>
                <a:headEnd type="none" w="med" len="med"/>
                <a:tailEnd type="oval" w="med" len="med"/>
              </a:ln>
            </p:spPr>
          </p:cxnSp>
        </p:grpSp>
      </p:grpSp>
      <p:grpSp>
        <p:nvGrpSpPr>
          <p:cNvPr id="5676" name="Google Shape;5676;p84"/>
          <p:cNvGrpSpPr/>
          <p:nvPr/>
        </p:nvGrpSpPr>
        <p:grpSpPr>
          <a:xfrm>
            <a:off x="2658741" y="4097347"/>
            <a:ext cx="1304609" cy="294074"/>
            <a:chOff x="2658741" y="4097347"/>
            <a:chExt cx="1304609" cy="294074"/>
          </a:xfrm>
        </p:grpSpPr>
        <p:grpSp>
          <p:nvGrpSpPr>
            <p:cNvPr id="5677" name="Google Shape;5677;p84"/>
            <p:cNvGrpSpPr/>
            <p:nvPr/>
          </p:nvGrpSpPr>
          <p:grpSpPr>
            <a:xfrm>
              <a:off x="2658741" y="4097347"/>
              <a:ext cx="118572" cy="294074"/>
              <a:chOff x="3343310" y="4475555"/>
              <a:chExt cx="127717" cy="316753"/>
            </a:xfrm>
          </p:grpSpPr>
          <p:sp>
            <p:nvSpPr>
              <p:cNvPr id="5678" name="Google Shape;5678;p84"/>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84"/>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0" name="Google Shape;5680;p84"/>
            <p:cNvGrpSpPr/>
            <p:nvPr/>
          </p:nvGrpSpPr>
          <p:grpSpPr>
            <a:xfrm>
              <a:off x="3815519" y="4098388"/>
              <a:ext cx="147831" cy="291991"/>
              <a:chOff x="3527539" y="4476677"/>
              <a:chExt cx="159232" cy="314510"/>
            </a:xfrm>
          </p:grpSpPr>
          <p:sp>
            <p:nvSpPr>
              <p:cNvPr id="5681" name="Google Shape;5681;p84"/>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84"/>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3" name="Google Shape;5683;p84"/>
            <p:cNvGrpSpPr/>
            <p:nvPr/>
          </p:nvGrpSpPr>
          <p:grpSpPr>
            <a:xfrm>
              <a:off x="3511696" y="4098388"/>
              <a:ext cx="147831" cy="291991"/>
              <a:chOff x="3527539" y="4476677"/>
              <a:chExt cx="159232" cy="314510"/>
            </a:xfrm>
          </p:grpSpPr>
          <p:sp>
            <p:nvSpPr>
              <p:cNvPr id="5684" name="Google Shape;5684;p84"/>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84"/>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6" name="Google Shape;5686;p84"/>
            <p:cNvGrpSpPr/>
            <p:nvPr/>
          </p:nvGrpSpPr>
          <p:grpSpPr>
            <a:xfrm>
              <a:off x="3207874" y="4098388"/>
              <a:ext cx="147831" cy="291991"/>
              <a:chOff x="3527539" y="4476677"/>
              <a:chExt cx="159232" cy="314510"/>
            </a:xfrm>
          </p:grpSpPr>
          <p:sp>
            <p:nvSpPr>
              <p:cNvPr id="5687" name="Google Shape;5687;p84"/>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84"/>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9" name="Google Shape;5689;p84"/>
            <p:cNvGrpSpPr/>
            <p:nvPr/>
          </p:nvGrpSpPr>
          <p:grpSpPr>
            <a:xfrm>
              <a:off x="2933305" y="4097347"/>
              <a:ext cx="118572" cy="294074"/>
              <a:chOff x="3343310" y="4475555"/>
              <a:chExt cx="127717" cy="316753"/>
            </a:xfrm>
          </p:grpSpPr>
          <p:sp>
            <p:nvSpPr>
              <p:cNvPr id="5690" name="Google Shape;5690;p84"/>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84"/>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92" name="Google Shape;5692;p84"/>
          <p:cNvGrpSpPr/>
          <p:nvPr/>
        </p:nvGrpSpPr>
        <p:grpSpPr>
          <a:xfrm>
            <a:off x="4209349" y="1176041"/>
            <a:ext cx="1430711" cy="751237"/>
            <a:chOff x="5159450" y="1919950"/>
            <a:chExt cx="1541050" cy="862500"/>
          </a:xfrm>
        </p:grpSpPr>
        <p:sp>
          <p:nvSpPr>
            <p:cNvPr id="5693" name="Google Shape;5693;p84"/>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sp>
        <p:grpSp>
          <p:nvGrpSpPr>
            <p:cNvPr id="5694" name="Google Shape;5694;p84"/>
            <p:cNvGrpSpPr/>
            <p:nvPr/>
          </p:nvGrpSpPr>
          <p:grpSpPr>
            <a:xfrm>
              <a:off x="5159450" y="1919950"/>
              <a:ext cx="1541050" cy="862500"/>
              <a:chOff x="5159450" y="1919950"/>
              <a:chExt cx="1541050" cy="862500"/>
            </a:xfrm>
          </p:grpSpPr>
          <p:cxnSp>
            <p:nvCxnSpPr>
              <p:cNvPr id="5695" name="Google Shape;5695;p84"/>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5696" name="Google Shape;5696;p84"/>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5697" name="Google Shape;5697;p84"/>
          <p:cNvGrpSpPr/>
          <p:nvPr/>
        </p:nvGrpSpPr>
        <p:grpSpPr>
          <a:xfrm>
            <a:off x="4257486" y="2439811"/>
            <a:ext cx="1334436" cy="967914"/>
            <a:chOff x="4294923" y="2439811"/>
            <a:chExt cx="1334436" cy="967914"/>
          </a:xfrm>
        </p:grpSpPr>
        <p:grpSp>
          <p:nvGrpSpPr>
            <p:cNvPr id="5698" name="Google Shape;5698;p84"/>
            <p:cNvGrpSpPr/>
            <p:nvPr/>
          </p:nvGrpSpPr>
          <p:grpSpPr>
            <a:xfrm>
              <a:off x="4960455" y="2469658"/>
              <a:ext cx="668904" cy="885524"/>
              <a:chOff x="4960455" y="2469658"/>
              <a:chExt cx="668904" cy="885524"/>
            </a:xfrm>
          </p:grpSpPr>
          <p:sp>
            <p:nvSpPr>
              <p:cNvPr id="5699" name="Google Shape;5699;p84"/>
              <p:cNvSpPr/>
              <p:nvPr/>
            </p:nvSpPr>
            <p:spPr>
              <a:xfrm>
                <a:off x="4960455" y="3257057"/>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84"/>
              <p:cNvSpPr/>
              <p:nvPr/>
            </p:nvSpPr>
            <p:spPr>
              <a:xfrm>
                <a:off x="4960455" y="3099584"/>
                <a:ext cx="668904" cy="98124"/>
              </a:xfrm>
              <a:custGeom>
                <a:avLst/>
                <a:gdLst/>
                <a:ahLst/>
                <a:cxnLst/>
                <a:rect l="l" t="t" r="r" b="b"/>
                <a:pathLst>
                  <a:path w="42851" h="6286" extrusionOk="0">
                    <a:moveTo>
                      <a:pt x="0" y="0"/>
                    </a:moveTo>
                    <a:lnTo>
                      <a:pt x="0" y="6285"/>
                    </a:lnTo>
                    <a:lnTo>
                      <a:pt x="42851" y="6285"/>
                    </a:lnTo>
                    <a:lnTo>
                      <a:pt x="4285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84"/>
              <p:cNvSpPr/>
              <p:nvPr/>
            </p:nvSpPr>
            <p:spPr>
              <a:xfrm>
                <a:off x="4960455" y="2942094"/>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84"/>
              <p:cNvSpPr/>
              <p:nvPr/>
            </p:nvSpPr>
            <p:spPr>
              <a:xfrm>
                <a:off x="4960455" y="2784621"/>
                <a:ext cx="618094" cy="98124"/>
              </a:xfrm>
              <a:custGeom>
                <a:avLst/>
                <a:gdLst/>
                <a:ahLst/>
                <a:cxnLst/>
                <a:rect l="l" t="t" r="r" b="b"/>
                <a:pathLst>
                  <a:path w="39596" h="6286" extrusionOk="0">
                    <a:moveTo>
                      <a:pt x="0" y="0"/>
                    </a:moveTo>
                    <a:lnTo>
                      <a:pt x="0" y="6285"/>
                    </a:lnTo>
                    <a:lnTo>
                      <a:pt x="39596" y="6285"/>
                    </a:lnTo>
                    <a:lnTo>
                      <a:pt x="3959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84"/>
              <p:cNvSpPr/>
              <p:nvPr/>
            </p:nvSpPr>
            <p:spPr>
              <a:xfrm>
                <a:off x="4960455" y="2627131"/>
                <a:ext cx="516519" cy="98140"/>
              </a:xfrm>
              <a:custGeom>
                <a:avLst/>
                <a:gdLst/>
                <a:ahLst/>
                <a:cxnLst/>
                <a:rect l="l" t="t" r="r" b="b"/>
                <a:pathLst>
                  <a:path w="33089" h="6287" extrusionOk="0">
                    <a:moveTo>
                      <a:pt x="0" y="1"/>
                    </a:moveTo>
                    <a:lnTo>
                      <a:pt x="0" y="6286"/>
                    </a:lnTo>
                    <a:lnTo>
                      <a:pt x="33089" y="6286"/>
                    </a:lnTo>
                    <a:lnTo>
                      <a:pt x="3308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84"/>
              <p:cNvSpPr/>
              <p:nvPr/>
            </p:nvSpPr>
            <p:spPr>
              <a:xfrm>
                <a:off x="4960455" y="2469658"/>
                <a:ext cx="313293" cy="98078"/>
              </a:xfrm>
              <a:custGeom>
                <a:avLst/>
                <a:gdLst/>
                <a:ahLst/>
                <a:cxnLst/>
                <a:rect l="l" t="t" r="r" b="b"/>
                <a:pathLst>
                  <a:path w="20070" h="6283" extrusionOk="0">
                    <a:moveTo>
                      <a:pt x="0" y="1"/>
                    </a:moveTo>
                    <a:lnTo>
                      <a:pt x="0" y="6283"/>
                    </a:lnTo>
                    <a:lnTo>
                      <a:pt x="20069" y="6283"/>
                    </a:lnTo>
                    <a:lnTo>
                      <a:pt x="2006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5" name="Google Shape;5705;p84"/>
            <p:cNvGrpSpPr/>
            <p:nvPr/>
          </p:nvGrpSpPr>
          <p:grpSpPr>
            <a:xfrm>
              <a:off x="4294923" y="2469658"/>
              <a:ext cx="668951" cy="885524"/>
              <a:chOff x="4294923" y="2469658"/>
              <a:chExt cx="668951" cy="885524"/>
            </a:xfrm>
          </p:grpSpPr>
          <p:sp>
            <p:nvSpPr>
              <p:cNvPr id="5706" name="Google Shape;5706;p84"/>
              <p:cNvSpPr/>
              <p:nvPr/>
            </p:nvSpPr>
            <p:spPr>
              <a:xfrm>
                <a:off x="4294923" y="3257057"/>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84"/>
              <p:cNvSpPr/>
              <p:nvPr/>
            </p:nvSpPr>
            <p:spPr>
              <a:xfrm>
                <a:off x="4294923" y="3099584"/>
                <a:ext cx="668951" cy="98124"/>
              </a:xfrm>
              <a:custGeom>
                <a:avLst/>
                <a:gdLst/>
                <a:ahLst/>
                <a:cxnLst/>
                <a:rect l="l" t="t" r="r" b="b"/>
                <a:pathLst>
                  <a:path w="42854" h="6286" extrusionOk="0">
                    <a:moveTo>
                      <a:pt x="0" y="0"/>
                    </a:moveTo>
                    <a:lnTo>
                      <a:pt x="0" y="6285"/>
                    </a:lnTo>
                    <a:lnTo>
                      <a:pt x="42854" y="6285"/>
                    </a:lnTo>
                    <a:lnTo>
                      <a:pt x="428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84"/>
              <p:cNvSpPr/>
              <p:nvPr/>
            </p:nvSpPr>
            <p:spPr>
              <a:xfrm>
                <a:off x="4294923" y="2942094"/>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84"/>
              <p:cNvSpPr/>
              <p:nvPr/>
            </p:nvSpPr>
            <p:spPr>
              <a:xfrm>
                <a:off x="4447355" y="2784621"/>
                <a:ext cx="516519" cy="98124"/>
              </a:xfrm>
              <a:custGeom>
                <a:avLst/>
                <a:gdLst/>
                <a:ahLst/>
                <a:cxnLst/>
                <a:rect l="l" t="t" r="r" b="b"/>
                <a:pathLst>
                  <a:path w="33089" h="6286" extrusionOk="0">
                    <a:moveTo>
                      <a:pt x="0" y="0"/>
                    </a:moveTo>
                    <a:lnTo>
                      <a:pt x="0" y="6285"/>
                    </a:lnTo>
                    <a:lnTo>
                      <a:pt x="33089" y="6285"/>
                    </a:lnTo>
                    <a:lnTo>
                      <a:pt x="3308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84"/>
              <p:cNvSpPr/>
              <p:nvPr/>
            </p:nvSpPr>
            <p:spPr>
              <a:xfrm>
                <a:off x="4548960" y="2627131"/>
                <a:ext cx="414914" cy="98140"/>
              </a:xfrm>
              <a:custGeom>
                <a:avLst/>
                <a:gdLst/>
                <a:ahLst/>
                <a:cxnLst/>
                <a:rect l="l" t="t" r="r" b="b"/>
                <a:pathLst>
                  <a:path w="26580" h="6287" extrusionOk="0">
                    <a:moveTo>
                      <a:pt x="1" y="1"/>
                    </a:moveTo>
                    <a:lnTo>
                      <a:pt x="1" y="6286"/>
                    </a:lnTo>
                    <a:lnTo>
                      <a:pt x="26580" y="6286"/>
                    </a:lnTo>
                    <a:lnTo>
                      <a:pt x="265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84"/>
              <p:cNvSpPr/>
              <p:nvPr/>
            </p:nvSpPr>
            <p:spPr>
              <a:xfrm>
                <a:off x="4650534" y="2469658"/>
                <a:ext cx="313340" cy="98078"/>
              </a:xfrm>
              <a:custGeom>
                <a:avLst/>
                <a:gdLst/>
                <a:ahLst/>
                <a:cxnLst/>
                <a:rect l="l" t="t" r="r" b="b"/>
                <a:pathLst>
                  <a:path w="20073" h="6283" extrusionOk="0">
                    <a:moveTo>
                      <a:pt x="1" y="1"/>
                    </a:moveTo>
                    <a:lnTo>
                      <a:pt x="1" y="6283"/>
                    </a:lnTo>
                    <a:lnTo>
                      <a:pt x="20073" y="6283"/>
                    </a:lnTo>
                    <a:lnTo>
                      <a:pt x="2007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2" name="Google Shape;5712;p84"/>
            <p:cNvSpPr/>
            <p:nvPr/>
          </p:nvSpPr>
          <p:spPr>
            <a:xfrm>
              <a:off x="4963437" y="2439811"/>
              <a:ext cx="16" cy="967914"/>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84"/>
          <p:cNvGrpSpPr/>
          <p:nvPr/>
        </p:nvGrpSpPr>
        <p:grpSpPr>
          <a:xfrm>
            <a:off x="4243690" y="3494256"/>
            <a:ext cx="1430949" cy="897289"/>
            <a:chOff x="4351371" y="3547942"/>
            <a:chExt cx="1345130" cy="843475"/>
          </a:xfrm>
        </p:grpSpPr>
        <p:grpSp>
          <p:nvGrpSpPr>
            <p:cNvPr id="5714" name="Google Shape;5714;p84"/>
            <p:cNvGrpSpPr/>
            <p:nvPr/>
          </p:nvGrpSpPr>
          <p:grpSpPr>
            <a:xfrm>
              <a:off x="4351371" y="4209917"/>
              <a:ext cx="1345130" cy="181500"/>
              <a:chOff x="4351371" y="4209917"/>
              <a:chExt cx="1345130" cy="181500"/>
            </a:xfrm>
          </p:grpSpPr>
          <p:sp>
            <p:nvSpPr>
              <p:cNvPr id="5715" name="Google Shape;5715;p84"/>
              <p:cNvSpPr/>
              <p:nvPr/>
            </p:nvSpPr>
            <p:spPr>
              <a:xfrm rot="10800000">
                <a:off x="4351371" y="4209917"/>
                <a:ext cx="1281600" cy="181500"/>
              </a:xfrm>
              <a:prstGeom prst="rect">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6" name="Google Shape;5716;p84"/>
              <p:cNvCxnSpPr/>
              <p:nvPr/>
            </p:nvCxnSpPr>
            <p:spPr>
              <a:xfrm>
                <a:off x="5551000" y="4298797"/>
                <a:ext cx="145500" cy="0"/>
              </a:xfrm>
              <a:prstGeom prst="straightConnector1">
                <a:avLst/>
              </a:prstGeom>
              <a:noFill/>
              <a:ln w="28575" cap="flat" cmpd="sng">
                <a:solidFill>
                  <a:srgbClr val="435D74"/>
                </a:solidFill>
                <a:prstDash val="solid"/>
                <a:round/>
                <a:headEnd type="none" w="med" len="med"/>
                <a:tailEnd type="none" w="med" len="med"/>
              </a:ln>
            </p:spPr>
          </p:cxnSp>
        </p:grpSp>
        <p:grpSp>
          <p:nvGrpSpPr>
            <p:cNvPr id="5717" name="Google Shape;5717;p84"/>
            <p:cNvGrpSpPr/>
            <p:nvPr/>
          </p:nvGrpSpPr>
          <p:grpSpPr>
            <a:xfrm>
              <a:off x="4403010" y="3985221"/>
              <a:ext cx="1109518" cy="181500"/>
              <a:chOff x="4403010" y="3985221"/>
              <a:chExt cx="1109518" cy="181500"/>
            </a:xfrm>
          </p:grpSpPr>
          <p:sp>
            <p:nvSpPr>
              <p:cNvPr id="5718" name="Google Shape;5718;p84"/>
              <p:cNvSpPr/>
              <p:nvPr/>
            </p:nvSpPr>
            <p:spPr>
              <a:xfrm rot="10800000">
                <a:off x="4471829" y="3985221"/>
                <a:ext cx="1040700" cy="1815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19" name="Google Shape;5719;p84"/>
              <p:cNvCxnSpPr/>
              <p:nvPr/>
            </p:nvCxnSpPr>
            <p:spPr>
              <a:xfrm>
                <a:off x="4403010" y="4075993"/>
                <a:ext cx="145500" cy="0"/>
              </a:xfrm>
              <a:prstGeom prst="straightConnector1">
                <a:avLst/>
              </a:prstGeom>
              <a:noFill/>
              <a:ln w="28575" cap="flat" cmpd="sng">
                <a:solidFill>
                  <a:srgbClr val="5F7D95"/>
                </a:solidFill>
                <a:prstDash val="solid"/>
                <a:round/>
                <a:headEnd type="none" w="med" len="med"/>
                <a:tailEnd type="none" w="med" len="med"/>
              </a:ln>
            </p:spPr>
          </p:cxnSp>
        </p:grpSp>
        <p:grpSp>
          <p:nvGrpSpPr>
            <p:cNvPr id="5720" name="Google Shape;5720;p84"/>
            <p:cNvGrpSpPr/>
            <p:nvPr/>
          </p:nvGrpSpPr>
          <p:grpSpPr>
            <a:xfrm>
              <a:off x="4618704" y="3766582"/>
              <a:ext cx="807858" cy="181500"/>
              <a:chOff x="4618704" y="3766582"/>
              <a:chExt cx="807858" cy="181500"/>
            </a:xfrm>
          </p:grpSpPr>
          <p:sp>
            <p:nvSpPr>
              <p:cNvPr id="5721" name="Google Shape;5721;p84"/>
              <p:cNvSpPr/>
              <p:nvPr/>
            </p:nvSpPr>
            <p:spPr>
              <a:xfrm rot="10800000">
                <a:off x="4618704" y="3766582"/>
                <a:ext cx="747000" cy="181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22" name="Google Shape;5722;p84"/>
              <p:cNvCxnSpPr/>
              <p:nvPr/>
            </p:nvCxnSpPr>
            <p:spPr>
              <a:xfrm>
                <a:off x="5281062" y="3855291"/>
                <a:ext cx="145500" cy="0"/>
              </a:xfrm>
              <a:prstGeom prst="straightConnector1">
                <a:avLst/>
              </a:prstGeom>
              <a:noFill/>
              <a:ln w="28575" cap="flat" cmpd="sng">
                <a:solidFill>
                  <a:srgbClr val="869FB2"/>
                </a:solidFill>
                <a:prstDash val="solid"/>
                <a:round/>
                <a:headEnd type="none" w="med" len="med"/>
                <a:tailEnd type="none" w="med" len="med"/>
              </a:ln>
            </p:spPr>
          </p:cxnSp>
        </p:grpSp>
        <p:grpSp>
          <p:nvGrpSpPr>
            <p:cNvPr id="5723" name="Google Shape;5723;p84"/>
            <p:cNvGrpSpPr/>
            <p:nvPr/>
          </p:nvGrpSpPr>
          <p:grpSpPr>
            <a:xfrm>
              <a:off x="4735238" y="3547942"/>
              <a:ext cx="462839" cy="181500"/>
              <a:chOff x="4735238" y="3547942"/>
              <a:chExt cx="462839" cy="181500"/>
            </a:xfrm>
          </p:grpSpPr>
          <p:sp>
            <p:nvSpPr>
              <p:cNvPr id="5724" name="Google Shape;5724;p84"/>
              <p:cNvSpPr/>
              <p:nvPr/>
            </p:nvSpPr>
            <p:spPr>
              <a:xfrm rot="10800000">
                <a:off x="4786477" y="3547942"/>
                <a:ext cx="411600" cy="181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25" name="Google Shape;5725;p84"/>
              <p:cNvCxnSpPr/>
              <p:nvPr/>
            </p:nvCxnSpPr>
            <p:spPr>
              <a:xfrm>
                <a:off x="4735238" y="3636872"/>
                <a:ext cx="145500" cy="0"/>
              </a:xfrm>
              <a:prstGeom prst="straightConnector1">
                <a:avLst/>
              </a:prstGeom>
              <a:noFill/>
              <a:ln w="28575" cap="flat" cmpd="sng">
                <a:solidFill>
                  <a:srgbClr val="BAC8D3"/>
                </a:solidFill>
                <a:prstDash val="solid"/>
                <a:round/>
                <a:headEnd type="none" w="med" len="med"/>
                <a:tailEnd type="none" w="med" len="med"/>
              </a:ln>
            </p:spPr>
          </p:cxnSp>
        </p:grpSp>
      </p:grpSp>
      <p:grpSp>
        <p:nvGrpSpPr>
          <p:cNvPr id="5726" name="Google Shape;5726;p84"/>
          <p:cNvGrpSpPr/>
          <p:nvPr/>
        </p:nvGrpSpPr>
        <p:grpSpPr>
          <a:xfrm>
            <a:off x="7420047" y="2429580"/>
            <a:ext cx="1020955" cy="928853"/>
            <a:chOff x="926675" y="238125"/>
            <a:chExt cx="5755100" cy="5232975"/>
          </a:xfrm>
        </p:grpSpPr>
        <p:sp>
          <p:nvSpPr>
            <p:cNvPr id="5727" name="Google Shape;5727;p84"/>
            <p:cNvSpPr/>
            <p:nvPr/>
          </p:nvSpPr>
          <p:spPr>
            <a:xfrm>
              <a:off x="2235475" y="2161100"/>
              <a:ext cx="3138650" cy="1012350"/>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84"/>
            <p:cNvSpPr/>
            <p:nvPr/>
          </p:nvSpPr>
          <p:spPr>
            <a:xfrm>
              <a:off x="2825775" y="238125"/>
              <a:ext cx="1961900" cy="1850225"/>
            </a:xfrm>
            <a:custGeom>
              <a:avLst/>
              <a:gdLst/>
              <a:ahLst/>
              <a:cxnLst/>
              <a:rect l="l" t="t" r="r" b="b"/>
              <a:pathLst>
                <a:path w="78476" h="74009" extrusionOk="0">
                  <a:moveTo>
                    <a:pt x="39246" y="0"/>
                  </a:moveTo>
                  <a:lnTo>
                    <a:pt x="1" y="74009"/>
                  </a:lnTo>
                  <a:lnTo>
                    <a:pt x="78476" y="74009"/>
                  </a:lnTo>
                  <a:lnTo>
                    <a:pt x="3924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84"/>
            <p:cNvSpPr/>
            <p:nvPr/>
          </p:nvSpPr>
          <p:spPr>
            <a:xfrm>
              <a:off x="926675" y="4357100"/>
              <a:ext cx="5755100" cy="1114000"/>
            </a:xfrm>
            <a:custGeom>
              <a:avLst/>
              <a:gdLst/>
              <a:ahLst/>
              <a:cxnLst/>
              <a:rect l="l" t="t" r="r" b="b"/>
              <a:pathLst>
                <a:path w="230204" h="44560" extrusionOk="0">
                  <a:moveTo>
                    <a:pt x="25737" y="1"/>
                  </a:moveTo>
                  <a:lnTo>
                    <a:pt x="0" y="44560"/>
                  </a:lnTo>
                  <a:lnTo>
                    <a:pt x="230204" y="44560"/>
                  </a:lnTo>
                  <a:lnTo>
                    <a:pt x="20446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84"/>
            <p:cNvSpPr/>
            <p:nvPr/>
          </p:nvSpPr>
          <p:spPr>
            <a:xfrm>
              <a:off x="1621700" y="3256600"/>
              <a:ext cx="4370050" cy="1006950"/>
            </a:xfrm>
            <a:custGeom>
              <a:avLst/>
              <a:gdLst/>
              <a:ahLst/>
              <a:cxnLst/>
              <a:rect l="l" t="t" r="r" b="b"/>
              <a:pathLst>
                <a:path w="174802" h="40278" extrusionOk="0">
                  <a:moveTo>
                    <a:pt x="22750" y="1"/>
                  </a:moveTo>
                  <a:lnTo>
                    <a:pt x="0" y="40278"/>
                  </a:lnTo>
                  <a:lnTo>
                    <a:pt x="174802" y="40278"/>
                  </a:lnTo>
                  <a:lnTo>
                    <a:pt x="15205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1" name="Google Shape;5731;p84"/>
          <p:cNvGrpSpPr/>
          <p:nvPr/>
        </p:nvGrpSpPr>
        <p:grpSpPr>
          <a:xfrm>
            <a:off x="727421" y="2828315"/>
            <a:ext cx="1695374" cy="1560837"/>
            <a:chOff x="727421" y="2828315"/>
            <a:chExt cx="1695374" cy="1560837"/>
          </a:xfrm>
        </p:grpSpPr>
        <p:grpSp>
          <p:nvGrpSpPr>
            <p:cNvPr id="5732" name="Google Shape;5732;p84"/>
            <p:cNvGrpSpPr/>
            <p:nvPr/>
          </p:nvGrpSpPr>
          <p:grpSpPr>
            <a:xfrm>
              <a:off x="727421" y="2828315"/>
              <a:ext cx="1695374" cy="1560837"/>
              <a:chOff x="734799" y="2782450"/>
              <a:chExt cx="1571100" cy="1577400"/>
            </a:xfrm>
          </p:grpSpPr>
          <p:cxnSp>
            <p:nvCxnSpPr>
              <p:cNvPr id="5733" name="Google Shape;5733;p84"/>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5734" name="Google Shape;5734;p84"/>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5735" name="Google Shape;5735;p84"/>
            <p:cNvGrpSpPr/>
            <p:nvPr/>
          </p:nvGrpSpPr>
          <p:grpSpPr>
            <a:xfrm>
              <a:off x="819108" y="2882501"/>
              <a:ext cx="1556791" cy="1426186"/>
              <a:chOff x="819108" y="2882501"/>
              <a:chExt cx="1556791" cy="1426186"/>
            </a:xfrm>
          </p:grpSpPr>
          <p:grpSp>
            <p:nvGrpSpPr>
              <p:cNvPr id="5736" name="Google Shape;5736;p84"/>
              <p:cNvGrpSpPr/>
              <p:nvPr/>
            </p:nvGrpSpPr>
            <p:grpSpPr>
              <a:xfrm>
                <a:off x="819108" y="2882501"/>
                <a:ext cx="103104" cy="1426186"/>
                <a:chOff x="4674013" y="3100904"/>
                <a:chExt cx="122758" cy="1698043"/>
              </a:xfrm>
            </p:grpSpPr>
            <p:sp>
              <p:nvSpPr>
                <p:cNvPr id="5737" name="Google Shape;5737;p84"/>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84"/>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84"/>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84"/>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84"/>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84"/>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84"/>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4" name="Google Shape;5744;p84"/>
              <p:cNvGrpSpPr/>
              <p:nvPr/>
            </p:nvGrpSpPr>
            <p:grpSpPr>
              <a:xfrm>
                <a:off x="1062475" y="2882501"/>
                <a:ext cx="103104" cy="1426186"/>
                <a:chOff x="4940438" y="3100904"/>
                <a:chExt cx="122758" cy="1698043"/>
              </a:xfrm>
            </p:grpSpPr>
            <p:sp>
              <p:nvSpPr>
                <p:cNvPr id="5745" name="Google Shape;5745;p84"/>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84"/>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84"/>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84"/>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84"/>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84"/>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84"/>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2" name="Google Shape;5752;p84"/>
              <p:cNvGrpSpPr/>
              <p:nvPr/>
            </p:nvGrpSpPr>
            <p:grpSpPr>
              <a:xfrm>
                <a:off x="1299324" y="2882501"/>
                <a:ext cx="103104" cy="1426186"/>
                <a:chOff x="5206863" y="3100904"/>
                <a:chExt cx="122758" cy="1698043"/>
              </a:xfrm>
            </p:grpSpPr>
            <p:sp>
              <p:nvSpPr>
                <p:cNvPr id="5753" name="Google Shape;5753;p84"/>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84"/>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84"/>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84"/>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84"/>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84"/>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84"/>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0" name="Google Shape;5760;p84"/>
              <p:cNvGrpSpPr/>
              <p:nvPr/>
            </p:nvGrpSpPr>
            <p:grpSpPr>
              <a:xfrm>
                <a:off x="1786057" y="2882501"/>
                <a:ext cx="103104" cy="1426186"/>
                <a:chOff x="6006138" y="3143629"/>
                <a:chExt cx="122758" cy="1698043"/>
              </a:xfrm>
            </p:grpSpPr>
            <p:sp>
              <p:nvSpPr>
                <p:cNvPr id="5761" name="Google Shape;5761;p84"/>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84"/>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84"/>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84"/>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84"/>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84"/>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84"/>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8" name="Google Shape;5768;p84"/>
              <p:cNvGrpSpPr/>
              <p:nvPr/>
            </p:nvGrpSpPr>
            <p:grpSpPr>
              <a:xfrm>
                <a:off x="2029422" y="2882501"/>
                <a:ext cx="103104" cy="1426186"/>
                <a:chOff x="6805413" y="3100904"/>
                <a:chExt cx="122758" cy="1698043"/>
              </a:xfrm>
            </p:grpSpPr>
            <p:sp>
              <p:nvSpPr>
                <p:cNvPr id="5769" name="Google Shape;5769;p84"/>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84"/>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84"/>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84"/>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84"/>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84"/>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84"/>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6" name="Google Shape;5776;p84"/>
              <p:cNvGrpSpPr/>
              <p:nvPr/>
            </p:nvGrpSpPr>
            <p:grpSpPr>
              <a:xfrm>
                <a:off x="2272795" y="2882501"/>
                <a:ext cx="103104" cy="1426186"/>
                <a:chOff x="5206863" y="3100904"/>
                <a:chExt cx="122758" cy="1698043"/>
              </a:xfrm>
            </p:grpSpPr>
            <p:sp>
              <p:nvSpPr>
                <p:cNvPr id="5777" name="Google Shape;5777;p84"/>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84"/>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84"/>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84"/>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84"/>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84"/>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84"/>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4" name="Google Shape;5784;p84"/>
              <p:cNvGrpSpPr/>
              <p:nvPr/>
            </p:nvGrpSpPr>
            <p:grpSpPr>
              <a:xfrm>
                <a:off x="1542694" y="2882501"/>
                <a:ext cx="103104" cy="1426186"/>
                <a:chOff x="6006138" y="3143629"/>
                <a:chExt cx="122758" cy="1698043"/>
              </a:xfrm>
            </p:grpSpPr>
            <p:sp>
              <p:nvSpPr>
                <p:cNvPr id="5785" name="Google Shape;5785;p84"/>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84"/>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84"/>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84"/>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84"/>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84"/>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84"/>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792" name="Google Shape;5792;p84"/>
          <p:cNvGrpSpPr/>
          <p:nvPr/>
        </p:nvGrpSpPr>
        <p:grpSpPr>
          <a:xfrm>
            <a:off x="5683472" y="3518037"/>
            <a:ext cx="2749952" cy="870677"/>
            <a:chOff x="238125" y="1725700"/>
            <a:chExt cx="7139025" cy="2260325"/>
          </a:xfrm>
        </p:grpSpPr>
        <p:sp>
          <p:nvSpPr>
            <p:cNvPr id="5793" name="Google Shape;5793;p84"/>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84"/>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84"/>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84"/>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84"/>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84"/>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84"/>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84"/>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84"/>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84"/>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3" name="Google Shape;5803;p84"/>
          <p:cNvGrpSpPr/>
          <p:nvPr/>
        </p:nvGrpSpPr>
        <p:grpSpPr>
          <a:xfrm>
            <a:off x="5953636" y="2459783"/>
            <a:ext cx="1105452" cy="916747"/>
            <a:chOff x="5249100" y="1210600"/>
            <a:chExt cx="3502700" cy="2904775"/>
          </a:xfrm>
        </p:grpSpPr>
        <p:sp>
          <p:nvSpPr>
            <p:cNvPr id="5804" name="Google Shape;5804;p84"/>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84"/>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84"/>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84"/>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8" name="Google Shape;5808;p84"/>
            <p:cNvCxnSpPr/>
            <p:nvPr/>
          </p:nvCxnSpPr>
          <p:spPr>
            <a:xfrm>
              <a:off x="5249100" y="2382654"/>
              <a:ext cx="922800" cy="0"/>
            </a:xfrm>
            <a:prstGeom prst="straightConnector1">
              <a:avLst/>
            </a:prstGeom>
            <a:noFill/>
            <a:ln w="19050" cap="flat" cmpd="sng">
              <a:solidFill>
                <a:srgbClr val="869FB2"/>
              </a:solidFill>
              <a:prstDash val="solid"/>
              <a:round/>
              <a:headEnd type="oval" w="med" len="med"/>
              <a:tailEnd type="none" w="med" len="med"/>
            </a:ln>
          </p:spPr>
        </p:cxnSp>
        <p:cxnSp>
          <p:nvCxnSpPr>
            <p:cNvPr id="5809" name="Google Shape;5809;p84"/>
            <p:cNvCxnSpPr/>
            <p:nvPr/>
          </p:nvCxnSpPr>
          <p:spPr>
            <a:xfrm rot="10800000">
              <a:off x="8178522" y="1765431"/>
              <a:ext cx="559200" cy="0"/>
            </a:xfrm>
            <a:prstGeom prst="straightConnector1">
              <a:avLst/>
            </a:prstGeom>
            <a:noFill/>
            <a:ln w="19050" cap="flat" cmpd="sng">
              <a:solidFill>
                <a:srgbClr val="BAC8D3"/>
              </a:solidFill>
              <a:prstDash val="solid"/>
              <a:round/>
              <a:headEnd type="oval" w="med" len="med"/>
              <a:tailEnd type="none" w="med" len="med"/>
            </a:ln>
          </p:spPr>
        </p:cxnSp>
        <p:cxnSp>
          <p:nvCxnSpPr>
            <p:cNvPr id="5810" name="Google Shape;5810;p84"/>
            <p:cNvCxnSpPr/>
            <p:nvPr/>
          </p:nvCxnSpPr>
          <p:spPr>
            <a:xfrm rot="10800000">
              <a:off x="7467500" y="2943528"/>
              <a:ext cx="1284300" cy="0"/>
            </a:xfrm>
            <a:prstGeom prst="straightConnector1">
              <a:avLst/>
            </a:prstGeom>
            <a:noFill/>
            <a:ln w="19050" cap="flat" cmpd="sng">
              <a:solidFill>
                <a:srgbClr val="5F7D95"/>
              </a:solidFill>
              <a:prstDash val="solid"/>
              <a:round/>
              <a:headEnd type="oval" w="med" len="med"/>
              <a:tailEnd type="none" w="med" len="med"/>
            </a:ln>
          </p:spPr>
        </p:cxnSp>
        <p:cxnSp>
          <p:nvCxnSpPr>
            <p:cNvPr id="5811" name="Google Shape;5811;p84"/>
            <p:cNvCxnSpPr/>
            <p:nvPr/>
          </p:nvCxnSpPr>
          <p:spPr>
            <a:xfrm>
              <a:off x="5787288" y="3630350"/>
              <a:ext cx="922800" cy="0"/>
            </a:xfrm>
            <a:prstGeom prst="straightConnector1">
              <a:avLst/>
            </a:prstGeom>
            <a:noFill/>
            <a:ln w="19050" cap="flat" cmpd="sng">
              <a:solidFill>
                <a:srgbClr val="435D74"/>
              </a:solidFill>
              <a:prstDash val="solid"/>
              <a:round/>
              <a:headEnd type="oval" w="med" len="med"/>
              <a:tailEnd type="none" w="med" len="med"/>
            </a:ln>
          </p:spPr>
        </p:cxnSp>
        <p:sp>
          <p:nvSpPr>
            <p:cNvPr id="5812" name="Google Shape;5812;p84"/>
            <p:cNvSpPr/>
            <p:nvPr/>
          </p:nvSpPr>
          <p:spPr>
            <a:xfrm>
              <a:off x="6601902" y="3690575"/>
              <a:ext cx="566400" cy="424800"/>
            </a:xfrm>
            <a:prstGeom prst="downArrow">
              <a:avLst>
                <a:gd name="adj1" fmla="val 50000"/>
                <a:gd name="adj2" fmla="val 50000"/>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3" name="Google Shape;5813;p84"/>
          <p:cNvGrpSpPr/>
          <p:nvPr/>
        </p:nvGrpSpPr>
        <p:grpSpPr>
          <a:xfrm>
            <a:off x="7136183" y="1179201"/>
            <a:ext cx="1304650" cy="1124856"/>
            <a:chOff x="7287122" y="1165658"/>
            <a:chExt cx="1219413" cy="1051365"/>
          </a:xfrm>
        </p:grpSpPr>
        <p:grpSp>
          <p:nvGrpSpPr>
            <p:cNvPr id="5814" name="Google Shape;5814;p84"/>
            <p:cNvGrpSpPr/>
            <p:nvPr/>
          </p:nvGrpSpPr>
          <p:grpSpPr>
            <a:xfrm>
              <a:off x="7287122" y="1969723"/>
              <a:ext cx="1219413" cy="247300"/>
              <a:chOff x="7287122" y="1969723"/>
              <a:chExt cx="1219413" cy="247300"/>
            </a:xfrm>
          </p:grpSpPr>
          <p:sp>
            <p:nvSpPr>
              <p:cNvPr id="5815" name="Google Shape;5815;p84"/>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6" name="Google Shape;5816;p84"/>
              <p:cNvGrpSpPr/>
              <p:nvPr/>
            </p:nvGrpSpPr>
            <p:grpSpPr>
              <a:xfrm>
                <a:off x="7287122" y="2063892"/>
                <a:ext cx="1151753" cy="73428"/>
                <a:chOff x="7287122" y="2063892"/>
                <a:chExt cx="1151753" cy="73428"/>
              </a:xfrm>
            </p:grpSpPr>
            <p:sp>
              <p:nvSpPr>
                <p:cNvPr id="5817" name="Google Shape;5817;p84"/>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18" name="Google Shape;5818;p84"/>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5819" name="Google Shape;5819;p84"/>
            <p:cNvGrpSpPr/>
            <p:nvPr/>
          </p:nvGrpSpPr>
          <p:grpSpPr>
            <a:xfrm>
              <a:off x="7287122" y="1712201"/>
              <a:ext cx="1219403" cy="246767"/>
              <a:chOff x="7287122" y="1712201"/>
              <a:chExt cx="1219403" cy="246767"/>
            </a:xfrm>
          </p:grpSpPr>
          <p:sp>
            <p:nvSpPr>
              <p:cNvPr id="5820" name="Google Shape;5820;p84"/>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1" name="Google Shape;5821;p84"/>
              <p:cNvGrpSpPr/>
              <p:nvPr/>
            </p:nvGrpSpPr>
            <p:grpSpPr>
              <a:xfrm>
                <a:off x="7287122" y="1842861"/>
                <a:ext cx="1005303" cy="73419"/>
                <a:chOff x="7287122" y="1842861"/>
                <a:chExt cx="1005303" cy="73419"/>
              </a:xfrm>
            </p:grpSpPr>
            <p:sp>
              <p:nvSpPr>
                <p:cNvPr id="5822" name="Google Shape;5822;p84"/>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23" name="Google Shape;5823;p84"/>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5824" name="Google Shape;5824;p84"/>
            <p:cNvGrpSpPr/>
            <p:nvPr/>
          </p:nvGrpSpPr>
          <p:grpSpPr>
            <a:xfrm>
              <a:off x="7287122" y="1447520"/>
              <a:ext cx="1219403" cy="286667"/>
              <a:chOff x="7287122" y="1447520"/>
              <a:chExt cx="1219403" cy="286667"/>
            </a:xfrm>
          </p:grpSpPr>
          <p:sp>
            <p:nvSpPr>
              <p:cNvPr id="5825" name="Google Shape;5825;p84"/>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6" name="Google Shape;5826;p84"/>
              <p:cNvGrpSpPr/>
              <p:nvPr/>
            </p:nvGrpSpPr>
            <p:grpSpPr>
              <a:xfrm>
                <a:off x="7287122" y="1581977"/>
                <a:ext cx="852803" cy="73428"/>
                <a:chOff x="7287122" y="1581977"/>
                <a:chExt cx="852803" cy="73428"/>
              </a:xfrm>
            </p:grpSpPr>
            <p:sp>
              <p:nvSpPr>
                <p:cNvPr id="5827" name="Google Shape;5827;p84"/>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28" name="Google Shape;5828;p84"/>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5829" name="Google Shape;5829;p84"/>
            <p:cNvGrpSpPr/>
            <p:nvPr/>
          </p:nvGrpSpPr>
          <p:grpSpPr>
            <a:xfrm>
              <a:off x="7287122" y="1165658"/>
              <a:ext cx="1219403" cy="344253"/>
              <a:chOff x="7287122" y="1165658"/>
              <a:chExt cx="1219403" cy="344253"/>
            </a:xfrm>
          </p:grpSpPr>
          <p:sp>
            <p:nvSpPr>
              <p:cNvPr id="5830" name="Google Shape;5830;p84"/>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1" name="Google Shape;5831;p84"/>
              <p:cNvGrpSpPr/>
              <p:nvPr/>
            </p:nvGrpSpPr>
            <p:grpSpPr>
              <a:xfrm>
                <a:off x="7287122" y="1341025"/>
                <a:ext cx="695703" cy="73419"/>
                <a:chOff x="7287122" y="1341025"/>
                <a:chExt cx="695703" cy="73419"/>
              </a:xfrm>
            </p:grpSpPr>
            <p:sp>
              <p:nvSpPr>
                <p:cNvPr id="5832" name="Google Shape;5832;p84"/>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33" name="Google Shape;5833;p84"/>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grpSp>
        <p:nvGrpSpPr>
          <p:cNvPr id="5834" name="Google Shape;5834;p84"/>
          <p:cNvGrpSpPr/>
          <p:nvPr/>
        </p:nvGrpSpPr>
        <p:grpSpPr>
          <a:xfrm>
            <a:off x="5802676" y="1185224"/>
            <a:ext cx="1397729" cy="1098540"/>
            <a:chOff x="5900602" y="1193063"/>
            <a:chExt cx="1299851" cy="1021707"/>
          </a:xfrm>
        </p:grpSpPr>
        <p:grpSp>
          <p:nvGrpSpPr>
            <p:cNvPr id="5835" name="Google Shape;5835;p84"/>
            <p:cNvGrpSpPr/>
            <p:nvPr/>
          </p:nvGrpSpPr>
          <p:grpSpPr>
            <a:xfrm>
              <a:off x="6520337" y="1193063"/>
              <a:ext cx="341815" cy="799959"/>
              <a:chOff x="6520337" y="1193063"/>
              <a:chExt cx="341815" cy="799959"/>
            </a:xfrm>
          </p:grpSpPr>
          <p:grpSp>
            <p:nvGrpSpPr>
              <p:cNvPr id="5836" name="Google Shape;5836;p84"/>
              <p:cNvGrpSpPr/>
              <p:nvPr/>
            </p:nvGrpSpPr>
            <p:grpSpPr>
              <a:xfrm>
                <a:off x="6520337" y="1589527"/>
                <a:ext cx="213950" cy="403494"/>
                <a:chOff x="6520337" y="1589527"/>
                <a:chExt cx="213950" cy="403494"/>
              </a:xfrm>
            </p:grpSpPr>
            <p:sp>
              <p:nvSpPr>
                <p:cNvPr id="5837" name="Google Shape;5837;p84"/>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84"/>
                <p:cNvSpPr/>
                <p:nvPr/>
              </p:nvSpPr>
              <p:spPr>
                <a:xfrm rot="-5400000">
                  <a:off x="6529204" y="178793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9" name="Google Shape;5839;p84"/>
              <p:cNvGrpSpPr/>
              <p:nvPr/>
            </p:nvGrpSpPr>
            <p:grpSpPr>
              <a:xfrm>
                <a:off x="6577204" y="1193063"/>
                <a:ext cx="284947" cy="464512"/>
                <a:chOff x="6577204" y="1193063"/>
                <a:chExt cx="284947" cy="464512"/>
              </a:xfrm>
            </p:grpSpPr>
            <p:sp>
              <p:nvSpPr>
                <p:cNvPr id="5840" name="Google Shape;5840;p84"/>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41" name="Google Shape;5841;p84"/>
                <p:cNvCxnSpPr/>
                <p:nvPr/>
              </p:nvCxnSpPr>
              <p:spPr>
                <a:xfrm rot="10800000">
                  <a:off x="6677825" y="1279575"/>
                  <a:ext cx="0" cy="378000"/>
                </a:xfrm>
                <a:prstGeom prst="straightConnector1">
                  <a:avLst/>
                </a:prstGeom>
                <a:noFill/>
                <a:ln w="9525" cap="flat" cmpd="sng">
                  <a:solidFill>
                    <a:srgbClr val="A5B7C6"/>
                  </a:solidFill>
                  <a:prstDash val="solid"/>
                  <a:round/>
                  <a:headEnd type="none" w="med" len="med"/>
                  <a:tailEnd type="oval" w="med" len="med"/>
                </a:ln>
              </p:spPr>
            </p:cxnSp>
          </p:grpSp>
        </p:grpSp>
        <p:grpSp>
          <p:nvGrpSpPr>
            <p:cNvPr id="5842" name="Google Shape;5842;p84"/>
            <p:cNvGrpSpPr/>
            <p:nvPr/>
          </p:nvGrpSpPr>
          <p:grpSpPr>
            <a:xfrm>
              <a:off x="6238903" y="1193063"/>
              <a:ext cx="300475" cy="900152"/>
              <a:chOff x="6238903" y="1193063"/>
              <a:chExt cx="300475" cy="900152"/>
            </a:xfrm>
          </p:grpSpPr>
          <p:grpSp>
            <p:nvGrpSpPr>
              <p:cNvPr id="5843" name="Google Shape;5843;p84"/>
              <p:cNvGrpSpPr/>
              <p:nvPr/>
            </p:nvGrpSpPr>
            <p:grpSpPr>
              <a:xfrm>
                <a:off x="6290865" y="1489315"/>
                <a:ext cx="248514" cy="603900"/>
                <a:chOff x="6290865" y="1489315"/>
                <a:chExt cx="248514" cy="603900"/>
              </a:xfrm>
            </p:grpSpPr>
            <p:sp>
              <p:nvSpPr>
                <p:cNvPr id="5844" name="Google Shape;5844;p84"/>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84"/>
                <p:cNvSpPr/>
                <p:nvPr/>
              </p:nvSpPr>
              <p:spPr>
                <a:xfrm rot="-5400000">
                  <a:off x="6266916" y="1820752"/>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6" name="Google Shape;5846;p84"/>
              <p:cNvGrpSpPr/>
              <p:nvPr/>
            </p:nvGrpSpPr>
            <p:grpSpPr>
              <a:xfrm>
                <a:off x="6238903" y="1193063"/>
                <a:ext cx="284947" cy="333087"/>
                <a:chOff x="6238903" y="1193063"/>
                <a:chExt cx="284947" cy="333087"/>
              </a:xfrm>
            </p:grpSpPr>
            <p:sp>
              <p:nvSpPr>
                <p:cNvPr id="5847" name="Google Shape;5847;p84"/>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48" name="Google Shape;5848;p84"/>
                <p:cNvCxnSpPr/>
                <p:nvPr/>
              </p:nvCxnSpPr>
              <p:spPr>
                <a:xfrm rot="10800000">
                  <a:off x="6431250" y="1279250"/>
                  <a:ext cx="0" cy="246900"/>
                </a:xfrm>
                <a:prstGeom prst="straightConnector1">
                  <a:avLst/>
                </a:prstGeom>
                <a:noFill/>
                <a:ln w="9525" cap="flat" cmpd="sng">
                  <a:solidFill>
                    <a:srgbClr val="869FB2"/>
                  </a:solidFill>
                  <a:prstDash val="solid"/>
                  <a:round/>
                  <a:headEnd type="none" w="med" len="med"/>
                  <a:tailEnd type="oval" w="med" len="med"/>
                </a:ln>
              </p:spPr>
            </p:cxnSp>
          </p:grpSp>
        </p:grpSp>
        <p:grpSp>
          <p:nvGrpSpPr>
            <p:cNvPr id="5849" name="Google Shape;5849;p84"/>
            <p:cNvGrpSpPr/>
            <p:nvPr/>
          </p:nvGrpSpPr>
          <p:grpSpPr>
            <a:xfrm>
              <a:off x="5900602" y="1193063"/>
              <a:ext cx="444345" cy="1021707"/>
              <a:chOff x="5900602" y="1193063"/>
              <a:chExt cx="444345" cy="1021707"/>
            </a:xfrm>
          </p:grpSpPr>
          <p:grpSp>
            <p:nvGrpSpPr>
              <p:cNvPr id="5850" name="Google Shape;5850;p84"/>
              <p:cNvGrpSpPr/>
              <p:nvPr/>
            </p:nvGrpSpPr>
            <p:grpSpPr>
              <a:xfrm>
                <a:off x="6046501" y="1367785"/>
                <a:ext cx="298446" cy="846986"/>
                <a:chOff x="6046501" y="1367785"/>
                <a:chExt cx="298446" cy="846986"/>
              </a:xfrm>
            </p:grpSpPr>
            <p:sp>
              <p:nvSpPr>
                <p:cNvPr id="5851" name="Google Shape;5851;p84"/>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84"/>
                <p:cNvSpPr/>
                <p:nvPr/>
              </p:nvSpPr>
              <p:spPr>
                <a:xfrm rot="-5400000">
                  <a:off x="5986745" y="185656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3" name="Google Shape;5853;p84"/>
              <p:cNvGrpSpPr/>
              <p:nvPr/>
            </p:nvGrpSpPr>
            <p:grpSpPr>
              <a:xfrm>
                <a:off x="5900602" y="1193063"/>
                <a:ext cx="284947" cy="182312"/>
                <a:chOff x="5900602" y="1193063"/>
                <a:chExt cx="284947" cy="182312"/>
              </a:xfrm>
            </p:grpSpPr>
            <p:sp>
              <p:nvSpPr>
                <p:cNvPr id="5854" name="Google Shape;5854;p84"/>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55" name="Google Shape;5855;p84"/>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nvGrpSpPr>
            <p:cNvPr id="5856" name="Google Shape;5856;p84"/>
            <p:cNvGrpSpPr/>
            <p:nvPr/>
          </p:nvGrpSpPr>
          <p:grpSpPr>
            <a:xfrm>
              <a:off x="6738300" y="1193063"/>
              <a:ext cx="462153" cy="707634"/>
              <a:chOff x="6738300" y="1193063"/>
              <a:chExt cx="462153" cy="707634"/>
            </a:xfrm>
          </p:grpSpPr>
          <p:grpSp>
            <p:nvGrpSpPr>
              <p:cNvPr id="5857" name="Google Shape;5857;p84"/>
              <p:cNvGrpSpPr/>
              <p:nvPr/>
            </p:nvGrpSpPr>
            <p:grpSpPr>
              <a:xfrm>
                <a:off x="6915505" y="1193063"/>
                <a:ext cx="284947" cy="597387"/>
                <a:chOff x="6915505" y="1193063"/>
                <a:chExt cx="284947" cy="597387"/>
              </a:xfrm>
            </p:grpSpPr>
            <p:sp>
              <p:nvSpPr>
                <p:cNvPr id="5858" name="Google Shape;5858;p84"/>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59" name="Google Shape;5859;p84"/>
                <p:cNvCxnSpPr/>
                <p:nvPr/>
              </p:nvCxnSpPr>
              <p:spPr>
                <a:xfrm rot="10800000">
                  <a:off x="6938275" y="1279850"/>
                  <a:ext cx="0" cy="510600"/>
                </a:xfrm>
                <a:prstGeom prst="straightConnector1">
                  <a:avLst/>
                </a:prstGeom>
                <a:noFill/>
                <a:ln w="9525" cap="flat" cmpd="sng">
                  <a:solidFill>
                    <a:srgbClr val="E3E7EA"/>
                  </a:solidFill>
                  <a:prstDash val="solid"/>
                  <a:round/>
                  <a:headEnd type="none" w="med" len="med"/>
                  <a:tailEnd type="oval" w="med" len="med"/>
                </a:ln>
              </p:spPr>
            </p:cxnSp>
          </p:grpSp>
          <p:grpSp>
            <p:nvGrpSpPr>
              <p:cNvPr id="5860" name="Google Shape;5860;p84"/>
              <p:cNvGrpSpPr/>
              <p:nvPr/>
            </p:nvGrpSpPr>
            <p:grpSpPr>
              <a:xfrm>
                <a:off x="6738300" y="1684725"/>
                <a:ext cx="230066" cy="215971"/>
                <a:chOff x="6738300" y="1684725"/>
                <a:chExt cx="230066" cy="215971"/>
              </a:xfrm>
            </p:grpSpPr>
            <p:sp>
              <p:nvSpPr>
                <p:cNvPr id="5861" name="Google Shape;5861;p84"/>
                <p:cNvSpPr/>
                <p:nvPr/>
              </p:nvSpPr>
              <p:spPr>
                <a:xfrm rot="-5400000">
                  <a:off x="6799187" y="1731518"/>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84"/>
                <p:cNvSpPr/>
                <p:nvPr/>
              </p:nvSpPr>
              <p:spPr>
                <a:xfrm rot="-5400000" flipH="1">
                  <a:off x="6799182" y="1623843"/>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866"/>
        <p:cNvGrpSpPr/>
        <p:nvPr/>
      </p:nvGrpSpPr>
      <p:grpSpPr>
        <a:xfrm>
          <a:off x="0" y="0"/>
          <a:ext cx="0" cy="0"/>
          <a:chOff x="0" y="0"/>
          <a:chExt cx="0" cy="0"/>
        </a:xfrm>
      </p:grpSpPr>
      <p:sp>
        <p:nvSpPr>
          <p:cNvPr id="5867" name="Google Shape;5867;p85"/>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...and our </a:t>
            </a:r>
            <a:r>
              <a:rPr lang="en">
                <a:latin typeface="Arial"/>
                <a:ea typeface="Arial"/>
                <a:cs typeface="Arial"/>
                <a:sym typeface="Arial"/>
              </a:rPr>
              <a:t>sets </a:t>
            </a:r>
            <a:r>
              <a:rPr lang="en">
                <a:solidFill>
                  <a:srgbClr val="FFFFFF"/>
                </a:solidFill>
                <a:latin typeface="Arial"/>
                <a:ea typeface="Arial"/>
                <a:cs typeface="Arial"/>
                <a:sym typeface="Arial"/>
              </a:rPr>
              <a:t>of editable icons</a:t>
            </a:r>
            <a:endParaRPr>
              <a:solidFill>
                <a:srgbClr val="FFFFFF"/>
              </a:solidFill>
              <a:latin typeface="Arial"/>
              <a:ea typeface="Arial"/>
              <a:cs typeface="Arial"/>
              <a:sym typeface="Arial"/>
            </a:endParaRPr>
          </a:p>
        </p:txBody>
      </p:sp>
      <p:sp>
        <p:nvSpPr>
          <p:cNvPr id="5868" name="Google Shape;5868;p85"/>
          <p:cNvSpPr txBox="1">
            <a:spLocks noGrp="1"/>
          </p:cNvSpPr>
          <p:nvPr>
            <p:ph type="body" idx="4294967295"/>
          </p:nvPr>
        </p:nvSpPr>
        <p:spPr>
          <a:xfrm>
            <a:off x="828875" y="1610275"/>
            <a:ext cx="75258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Arial"/>
                <a:ea typeface="Arial"/>
                <a:cs typeface="Arial"/>
                <a:sym typeface="Arial"/>
              </a:rPr>
              <a:t>You can</a:t>
            </a:r>
            <a:r>
              <a:rPr lang="en" dirty="0">
                <a:solidFill>
                  <a:srgbClr val="435D74"/>
                </a:solidFill>
                <a:latin typeface="Arial"/>
                <a:ea typeface="Arial"/>
                <a:cs typeface="Arial"/>
                <a:sym typeface="Arial"/>
              </a:rPr>
              <a:t> </a:t>
            </a:r>
            <a:r>
              <a:rPr lang="en" dirty="0">
                <a:solidFill>
                  <a:srgbClr val="869FB2"/>
                </a:solidFill>
                <a:latin typeface="Arial"/>
                <a:ea typeface="Arial"/>
                <a:cs typeface="Arial"/>
                <a:sym typeface="Arial"/>
              </a:rPr>
              <a:t>resize</a:t>
            </a:r>
            <a:r>
              <a:rPr lang="en" dirty="0">
                <a:solidFill>
                  <a:srgbClr val="435D74"/>
                </a:solidFill>
                <a:latin typeface="Arial"/>
                <a:ea typeface="Arial"/>
                <a:cs typeface="Arial"/>
                <a:sym typeface="Arial"/>
              </a:rPr>
              <a:t> </a:t>
            </a:r>
            <a:r>
              <a:rPr lang="en" dirty="0">
                <a:solidFill>
                  <a:srgbClr val="FFFFFF"/>
                </a:solidFill>
                <a:latin typeface="Arial"/>
                <a:ea typeface="Arial"/>
                <a:cs typeface="Arial"/>
                <a:sym typeface="Arial"/>
              </a:rPr>
              <a:t>these icons without losing quality.</a:t>
            </a:r>
            <a:endParaRPr dirty="0">
              <a:solidFill>
                <a:srgbClr val="FFFFFF"/>
              </a:solidFill>
              <a:latin typeface="Arial"/>
              <a:ea typeface="Arial"/>
              <a:cs typeface="Arial"/>
              <a:sym typeface="Arial"/>
            </a:endParaRPr>
          </a:p>
          <a:p>
            <a:pPr marL="0" lvl="0" indent="0" algn="ctr" rtl="0">
              <a:spcBef>
                <a:spcPts val="0"/>
              </a:spcBef>
              <a:spcAft>
                <a:spcPts val="0"/>
              </a:spcAft>
              <a:buNone/>
            </a:pPr>
            <a:r>
              <a:rPr lang="en" dirty="0">
                <a:solidFill>
                  <a:srgbClr val="FFFFFF"/>
                </a:solidFill>
                <a:latin typeface="Arial"/>
                <a:ea typeface="Arial"/>
                <a:cs typeface="Arial"/>
                <a:sym typeface="Arial"/>
              </a:rPr>
              <a:t>You can </a:t>
            </a:r>
            <a:r>
              <a:rPr lang="en" dirty="0">
                <a:solidFill>
                  <a:srgbClr val="869FB2"/>
                </a:solidFill>
                <a:latin typeface="Arial"/>
                <a:ea typeface="Arial"/>
                <a:cs typeface="Arial"/>
                <a:sym typeface="Arial"/>
              </a:rPr>
              <a:t>change the stroke and fill color</a:t>
            </a:r>
            <a:r>
              <a:rPr lang="en" dirty="0">
                <a:solidFill>
                  <a:srgbClr val="FFFFFF"/>
                </a:solidFill>
                <a:latin typeface="Arial"/>
                <a:ea typeface="Arial"/>
                <a:cs typeface="Arial"/>
                <a:sym typeface="Arial"/>
              </a:rPr>
              <a:t>; just select the icon and click on the</a:t>
            </a:r>
            <a:r>
              <a:rPr lang="en" dirty="0">
                <a:solidFill>
                  <a:srgbClr val="435D74"/>
                </a:solidFill>
                <a:latin typeface="Arial"/>
                <a:ea typeface="Arial"/>
                <a:cs typeface="Arial"/>
                <a:sym typeface="Arial"/>
              </a:rPr>
              <a:t> </a:t>
            </a:r>
            <a:r>
              <a:rPr lang="en" dirty="0">
                <a:solidFill>
                  <a:srgbClr val="869FB2"/>
                </a:solidFill>
                <a:latin typeface="Arial"/>
                <a:ea typeface="Arial"/>
                <a:cs typeface="Arial"/>
                <a:sym typeface="Arial"/>
              </a:rPr>
              <a:t>paint bucket/pen</a:t>
            </a:r>
            <a:r>
              <a:rPr lang="en" dirty="0">
                <a:solidFill>
                  <a:srgbClr val="FFFFFF"/>
                </a:solidFill>
                <a:latin typeface="Arial"/>
                <a:ea typeface="Arial"/>
                <a:cs typeface="Arial"/>
                <a:sym typeface="Arial"/>
              </a:rPr>
              <a:t>.</a:t>
            </a:r>
            <a:endParaRPr dirty="0">
              <a:solidFill>
                <a:srgbClr val="FFFFFF"/>
              </a:solidFill>
              <a:latin typeface="Arial"/>
              <a:ea typeface="Arial"/>
              <a:cs typeface="Arial"/>
              <a:sym typeface="Arial"/>
            </a:endParaRPr>
          </a:p>
          <a:p>
            <a:pPr marL="0" lvl="0" indent="0" algn="ctr" rtl="0">
              <a:spcBef>
                <a:spcPts val="0"/>
              </a:spcBef>
              <a:spcAft>
                <a:spcPts val="0"/>
              </a:spcAft>
              <a:buNone/>
            </a:pPr>
            <a:r>
              <a:rPr lang="en" dirty="0">
                <a:solidFill>
                  <a:srgbClr val="FFFFFF"/>
                </a:solidFill>
                <a:latin typeface="Arial"/>
                <a:ea typeface="Arial"/>
                <a:cs typeface="Arial"/>
                <a:sym typeface="Arial"/>
              </a:rPr>
              <a:t>In Google Slides, you can also use </a:t>
            </a:r>
            <a:r>
              <a:rPr lang="en" dirty="0">
                <a:solidFill>
                  <a:srgbClr val="869FB2"/>
                </a:solidFill>
                <a:uFill>
                  <a:noFill/>
                </a:uFill>
                <a:latin typeface="Arial"/>
                <a:ea typeface="Arial"/>
                <a:cs typeface="Arial"/>
                <a:sym typeface="Arial"/>
              </a:rPr>
              <a:t>Flaticon’s extension</a:t>
            </a:r>
            <a:r>
              <a:rPr lang="en" dirty="0">
                <a:solidFill>
                  <a:srgbClr val="FFFFFF"/>
                </a:solidFill>
                <a:latin typeface="Arial"/>
                <a:ea typeface="Arial"/>
                <a:cs typeface="Arial"/>
                <a:sym typeface="Arial"/>
              </a:rPr>
              <a:t>, allowing you to customize and add even more icons.</a:t>
            </a:r>
            <a:br>
              <a:rPr lang="en" dirty="0">
                <a:solidFill>
                  <a:srgbClr val="435D74"/>
                </a:solidFill>
                <a:latin typeface="Arial"/>
                <a:ea typeface="Arial"/>
                <a:cs typeface="Arial"/>
                <a:sym typeface="Arial"/>
              </a:rPr>
            </a:br>
            <a:endParaRPr dirty="0">
              <a:solidFill>
                <a:srgbClr val="435D74"/>
              </a:solidFill>
              <a:latin typeface="Arial"/>
              <a:ea typeface="Arial"/>
              <a:cs typeface="Arial"/>
              <a:sym typeface="Arial"/>
            </a:endParaRPr>
          </a:p>
        </p:txBody>
      </p:sp>
      <p:grpSp>
        <p:nvGrpSpPr>
          <p:cNvPr id="5869" name="Google Shape;5869;p85"/>
          <p:cNvGrpSpPr/>
          <p:nvPr/>
        </p:nvGrpSpPr>
        <p:grpSpPr>
          <a:xfrm>
            <a:off x="829359" y="2307635"/>
            <a:ext cx="339235" cy="298186"/>
            <a:chOff x="898875" y="244725"/>
            <a:chExt cx="481800" cy="423500"/>
          </a:xfrm>
        </p:grpSpPr>
        <p:sp>
          <p:nvSpPr>
            <p:cNvPr id="5870" name="Google Shape;5870;p85"/>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71" name="Google Shape;5871;p85"/>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72" name="Google Shape;5872;p85"/>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73" name="Google Shape;5873;p85"/>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74" name="Google Shape;5874;p85"/>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75" name="Google Shape;5875;p85"/>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876" name="Google Shape;5876;p85"/>
          <p:cNvGrpSpPr/>
          <p:nvPr/>
        </p:nvGrpSpPr>
        <p:grpSpPr>
          <a:xfrm>
            <a:off x="1267741" y="2287103"/>
            <a:ext cx="298169" cy="339253"/>
            <a:chOff x="1529350" y="258825"/>
            <a:chExt cx="423475" cy="481825"/>
          </a:xfrm>
        </p:grpSpPr>
        <p:sp>
          <p:nvSpPr>
            <p:cNvPr id="5877" name="Google Shape;5877;p85"/>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78" name="Google Shape;5878;p85"/>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879" name="Google Shape;5879;p85"/>
          <p:cNvGrpSpPr/>
          <p:nvPr/>
        </p:nvGrpSpPr>
        <p:grpSpPr>
          <a:xfrm>
            <a:off x="1660716" y="2367273"/>
            <a:ext cx="340890" cy="178912"/>
            <a:chOff x="2084325" y="363300"/>
            <a:chExt cx="484150" cy="254100"/>
          </a:xfrm>
        </p:grpSpPr>
        <p:sp>
          <p:nvSpPr>
            <p:cNvPr id="5880" name="Google Shape;5880;p85"/>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81" name="Google Shape;5881;p85"/>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882" name="Google Shape;5882;p85"/>
          <p:cNvGrpSpPr/>
          <p:nvPr/>
        </p:nvGrpSpPr>
        <p:grpSpPr>
          <a:xfrm>
            <a:off x="2110011" y="2287102"/>
            <a:ext cx="298169" cy="339253"/>
            <a:chOff x="2707500" y="249400"/>
            <a:chExt cx="423475" cy="481825"/>
          </a:xfrm>
        </p:grpSpPr>
        <p:sp>
          <p:nvSpPr>
            <p:cNvPr id="5883" name="Google Shape;5883;p85"/>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84" name="Google Shape;5884;p85"/>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885" name="Google Shape;5885;p85"/>
          <p:cNvGrpSpPr/>
          <p:nvPr/>
        </p:nvGrpSpPr>
        <p:grpSpPr>
          <a:xfrm>
            <a:off x="2523626" y="2287428"/>
            <a:ext cx="305386" cy="338602"/>
            <a:chOff x="3300325" y="249875"/>
            <a:chExt cx="433725" cy="480900"/>
          </a:xfrm>
        </p:grpSpPr>
        <p:sp>
          <p:nvSpPr>
            <p:cNvPr id="5886" name="Google Shape;5886;p85"/>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87" name="Google Shape;5887;p85"/>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88" name="Google Shape;5888;p85"/>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89" name="Google Shape;5889;p85"/>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0" name="Google Shape;5890;p85"/>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1" name="Google Shape;5891;p85"/>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892" name="Google Shape;5892;p85"/>
          <p:cNvGrpSpPr/>
          <p:nvPr/>
        </p:nvGrpSpPr>
        <p:grpSpPr>
          <a:xfrm>
            <a:off x="2912712" y="2287349"/>
            <a:ext cx="352349" cy="338760"/>
            <a:chOff x="3854700" y="249750"/>
            <a:chExt cx="500425" cy="481125"/>
          </a:xfrm>
        </p:grpSpPr>
        <p:sp>
          <p:nvSpPr>
            <p:cNvPr id="5893" name="Google Shape;5893;p85"/>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4" name="Google Shape;5894;p85"/>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5" name="Google Shape;5895;p85"/>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6" name="Google Shape;5896;p85"/>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7" name="Google Shape;5897;p85"/>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8" name="Google Shape;5898;p85"/>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99" name="Google Shape;5899;p85"/>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00" name="Google Shape;5900;p85"/>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01" name="Google Shape;5901;p85"/>
          <p:cNvGrpSpPr/>
          <p:nvPr/>
        </p:nvGrpSpPr>
        <p:grpSpPr>
          <a:xfrm>
            <a:off x="3330701" y="2287349"/>
            <a:ext cx="352349" cy="338760"/>
            <a:chOff x="4447550" y="249750"/>
            <a:chExt cx="500425" cy="481125"/>
          </a:xfrm>
        </p:grpSpPr>
        <p:sp>
          <p:nvSpPr>
            <p:cNvPr id="5902" name="Google Shape;5902;p85"/>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03" name="Google Shape;5903;p85"/>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04" name="Google Shape;5904;p85"/>
          <p:cNvGrpSpPr/>
          <p:nvPr/>
        </p:nvGrpSpPr>
        <p:grpSpPr>
          <a:xfrm>
            <a:off x="3759902" y="2287102"/>
            <a:ext cx="339253" cy="339253"/>
            <a:chOff x="5049725" y="249400"/>
            <a:chExt cx="481825" cy="481825"/>
          </a:xfrm>
        </p:grpSpPr>
        <p:sp>
          <p:nvSpPr>
            <p:cNvPr id="5905" name="Google Shape;5905;p85"/>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06" name="Google Shape;5906;p85"/>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07" name="Google Shape;5907;p85"/>
          <p:cNvGrpSpPr/>
          <p:nvPr/>
        </p:nvGrpSpPr>
        <p:grpSpPr>
          <a:xfrm>
            <a:off x="4173843" y="2287102"/>
            <a:ext cx="339253" cy="339253"/>
            <a:chOff x="5660400" y="238125"/>
            <a:chExt cx="481825" cy="481825"/>
          </a:xfrm>
        </p:grpSpPr>
        <p:sp>
          <p:nvSpPr>
            <p:cNvPr id="5908" name="Google Shape;5908;p8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09" name="Google Shape;5909;p8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10" name="Google Shape;5910;p85"/>
          <p:cNvGrpSpPr/>
          <p:nvPr/>
        </p:nvGrpSpPr>
        <p:grpSpPr>
          <a:xfrm>
            <a:off x="4590529" y="2287102"/>
            <a:ext cx="339253" cy="339253"/>
            <a:chOff x="6235400" y="249400"/>
            <a:chExt cx="481825" cy="481825"/>
          </a:xfrm>
        </p:grpSpPr>
        <p:sp>
          <p:nvSpPr>
            <p:cNvPr id="5911" name="Google Shape;5911;p85"/>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12" name="Google Shape;5912;p85"/>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13" name="Google Shape;5913;p85"/>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14" name="Google Shape;5914;p85"/>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15" name="Google Shape;5915;p85"/>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16" name="Google Shape;5916;p85"/>
          <p:cNvGrpSpPr/>
          <p:nvPr/>
        </p:nvGrpSpPr>
        <p:grpSpPr>
          <a:xfrm>
            <a:off x="828875" y="2731810"/>
            <a:ext cx="340204" cy="298116"/>
            <a:chOff x="899850" y="871450"/>
            <a:chExt cx="483175" cy="423400"/>
          </a:xfrm>
        </p:grpSpPr>
        <p:sp>
          <p:nvSpPr>
            <p:cNvPr id="5917" name="Google Shape;5917;p85"/>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18" name="Google Shape;5918;p85"/>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19" name="Google Shape;5919;p85"/>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20" name="Google Shape;5920;p85"/>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921" name="Google Shape;5921;p85"/>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922" name="Google Shape;5922;p85"/>
          <p:cNvGrpSpPr/>
          <p:nvPr/>
        </p:nvGrpSpPr>
        <p:grpSpPr>
          <a:xfrm>
            <a:off x="1660875" y="2711232"/>
            <a:ext cx="340573" cy="339271"/>
            <a:chOff x="2085450" y="842250"/>
            <a:chExt cx="483700" cy="481850"/>
          </a:xfrm>
        </p:grpSpPr>
        <p:sp>
          <p:nvSpPr>
            <p:cNvPr id="5923" name="Google Shape;5923;p85"/>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24" name="Google Shape;5924;p85"/>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25" name="Google Shape;5925;p85"/>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26" name="Google Shape;5926;p85"/>
          <p:cNvGrpSpPr/>
          <p:nvPr/>
        </p:nvGrpSpPr>
        <p:grpSpPr>
          <a:xfrm>
            <a:off x="2089443" y="2711241"/>
            <a:ext cx="339306" cy="339253"/>
            <a:chOff x="2685825" y="840375"/>
            <a:chExt cx="481900" cy="481825"/>
          </a:xfrm>
        </p:grpSpPr>
        <p:sp>
          <p:nvSpPr>
            <p:cNvPr id="5927" name="Google Shape;5927;p85"/>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28" name="Google Shape;5928;p85"/>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29" name="Google Shape;5929;p85"/>
          <p:cNvGrpSpPr/>
          <p:nvPr/>
        </p:nvGrpSpPr>
        <p:grpSpPr>
          <a:xfrm>
            <a:off x="2501104" y="2710924"/>
            <a:ext cx="350431" cy="339887"/>
            <a:chOff x="3270675" y="841800"/>
            <a:chExt cx="497700" cy="482725"/>
          </a:xfrm>
        </p:grpSpPr>
        <p:sp>
          <p:nvSpPr>
            <p:cNvPr id="5930" name="Google Shape;5930;p85"/>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31" name="Google Shape;5931;p85"/>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32" name="Google Shape;5932;p85"/>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933" name="Google Shape;5933;p85"/>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934" name="Google Shape;5934;p85"/>
          <p:cNvGrpSpPr/>
          <p:nvPr/>
        </p:nvGrpSpPr>
        <p:grpSpPr>
          <a:xfrm>
            <a:off x="3337249" y="2731783"/>
            <a:ext cx="339253" cy="298169"/>
            <a:chOff x="4467200" y="877100"/>
            <a:chExt cx="481825" cy="423475"/>
          </a:xfrm>
        </p:grpSpPr>
        <p:sp>
          <p:nvSpPr>
            <p:cNvPr id="5935" name="Google Shape;5935;p85"/>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36" name="Google Shape;5936;p85"/>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37" name="Google Shape;5937;p85"/>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38" name="Google Shape;5938;p85"/>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39" name="Google Shape;5939;p85"/>
          <p:cNvGrpSpPr/>
          <p:nvPr/>
        </p:nvGrpSpPr>
        <p:grpSpPr>
          <a:xfrm>
            <a:off x="3752140" y="2711232"/>
            <a:ext cx="354778" cy="339271"/>
            <a:chOff x="5045500" y="842250"/>
            <a:chExt cx="503875" cy="481850"/>
          </a:xfrm>
        </p:grpSpPr>
        <p:sp>
          <p:nvSpPr>
            <p:cNvPr id="5940" name="Google Shape;5940;p85"/>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41" name="Google Shape;5941;p85"/>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42" name="Google Shape;5942;p85"/>
          <p:cNvGrpSpPr/>
          <p:nvPr/>
        </p:nvGrpSpPr>
        <p:grpSpPr>
          <a:xfrm>
            <a:off x="4174987" y="2737451"/>
            <a:ext cx="336965" cy="286833"/>
            <a:chOff x="5645200" y="879425"/>
            <a:chExt cx="478575" cy="407375"/>
          </a:xfrm>
        </p:grpSpPr>
        <p:sp>
          <p:nvSpPr>
            <p:cNvPr id="5943" name="Google Shape;5943;p85"/>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44" name="Google Shape;5944;p85"/>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45" name="Google Shape;5945;p85"/>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46" name="Google Shape;5946;p85"/>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47" name="Google Shape;5947;p85"/>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48" name="Google Shape;5948;p85"/>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49" name="Google Shape;5949;p85"/>
          <p:cNvGrpSpPr/>
          <p:nvPr/>
        </p:nvGrpSpPr>
        <p:grpSpPr>
          <a:xfrm>
            <a:off x="4611062" y="2711241"/>
            <a:ext cx="298186" cy="339253"/>
            <a:chOff x="6264525" y="842250"/>
            <a:chExt cx="423500" cy="481825"/>
          </a:xfrm>
        </p:grpSpPr>
        <p:sp>
          <p:nvSpPr>
            <p:cNvPr id="5950" name="Google Shape;5950;p85"/>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1" name="Google Shape;5951;p85"/>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2" name="Google Shape;5952;p85"/>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3" name="Google Shape;5953;p85"/>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4" name="Google Shape;5954;p85"/>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5" name="Google Shape;5955;p85"/>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6" name="Google Shape;5956;p85"/>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57" name="Google Shape;5957;p85"/>
          <p:cNvGrpSpPr/>
          <p:nvPr/>
        </p:nvGrpSpPr>
        <p:grpSpPr>
          <a:xfrm>
            <a:off x="829350" y="3125895"/>
            <a:ext cx="339253" cy="339253"/>
            <a:chOff x="900750" y="1436075"/>
            <a:chExt cx="481825" cy="481825"/>
          </a:xfrm>
        </p:grpSpPr>
        <p:sp>
          <p:nvSpPr>
            <p:cNvPr id="5958" name="Google Shape;5958;p85"/>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59" name="Google Shape;5959;p85"/>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0" name="Google Shape;5960;p85"/>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1" name="Google Shape;5961;p85"/>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62" name="Google Shape;5962;p85"/>
          <p:cNvGrpSpPr/>
          <p:nvPr/>
        </p:nvGrpSpPr>
        <p:grpSpPr>
          <a:xfrm>
            <a:off x="1247198" y="3186183"/>
            <a:ext cx="339253" cy="218676"/>
            <a:chOff x="1492675" y="1520750"/>
            <a:chExt cx="481825" cy="310575"/>
          </a:xfrm>
        </p:grpSpPr>
        <p:sp>
          <p:nvSpPr>
            <p:cNvPr id="5963" name="Google Shape;5963;p85"/>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4" name="Google Shape;5964;p85"/>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65" name="Google Shape;5965;p85"/>
          <p:cNvGrpSpPr/>
          <p:nvPr/>
        </p:nvGrpSpPr>
        <p:grpSpPr>
          <a:xfrm>
            <a:off x="1654995" y="3125877"/>
            <a:ext cx="352332" cy="339288"/>
            <a:chOff x="2071000" y="1435025"/>
            <a:chExt cx="500400" cy="481875"/>
          </a:xfrm>
        </p:grpSpPr>
        <p:sp>
          <p:nvSpPr>
            <p:cNvPr id="5966" name="Google Shape;5966;p85"/>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7" name="Google Shape;5967;p85"/>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8" name="Google Shape;5968;p85"/>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69" name="Google Shape;5969;p85"/>
          <p:cNvGrpSpPr/>
          <p:nvPr/>
        </p:nvGrpSpPr>
        <p:grpSpPr>
          <a:xfrm>
            <a:off x="2083159" y="3146709"/>
            <a:ext cx="351874" cy="297623"/>
            <a:chOff x="2678350" y="1464650"/>
            <a:chExt cx="499750" cy="422700"/>
          </a:xfrm>
        </p:grpSpPr>
        <p:sp>
          <p:nvSpPr>
            <p:cNvPr id="5970" name="Google Shape;5970;p85"/>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1" name="Google Shape;5971;p85"/>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2" name="Google Shape;5972;p85"/>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73" name="Google Shape;5973;p85"/>
          <p:cNvGrpSpPr/>
          <p:nvPr/>
        </p:nvGrpSpPr>
        <p:grpSpPr>
          <a:xfrm>
            <a:off x="2506692" y="3125895"/>
            <a:ext cx="339253" cy="339253"/>
            <a:chOff x="3271200" y="1435075"/>
            <a:chExt cx="481825" cy="481825"/>
          </a:xfrm>
        </p:grpSpPr>
        <p:sp>
          <p:nvSpPr>
            <p:cNvPr id="5974" name="Google Shape;5974;p85"/>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5" name="Google Shape;5975;p85"/>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76" name="Google Shape;5976;p85"/>
          <p:cNvGrpSpPr/>
          <p:nvPr/>
        </p:nvGrpSpPr>
        <p:grpSpPr>
          <a:xfrm>
            <a:off x="2917165" y="3125877"/>
            <a:ext cx="343442" cy="339288"/>
            <a:chOff x="3858100" y="1435075"/>
            <a:chExt cx="487775" cy="481875"/>
          </a:xfrm>
        </p:grpSpPr>
        <p:sp>
          <p:nvSpPr>
            <p:cNvPr id="5977" name="Google Shape;5977;p85"/>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8" name="Google Shape;5978;p85"/>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9" name="Google Shape;5979;p85"/>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0" name="Google Shape;5980;p85"/>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1" name="Google Shape;5981;p85"/>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82" name="Google Shape;5982;p85"/>
          <p:cNvGrpSpPr/>
          <p:nvPr/>
        </p:nvGrpSpPr>
        <p:grpSpPr>
          <a:xfrm>
            <a:off x="3337249" y="3125895"/>
            <a:ext cx="339253" cy="339253"/>
            <a:chOff x="4456875" y="1435075"/>
            <a:chExt cx="481825" cy="481825"/>
          </a:xfrm>
        </p:grpSpPr>
        <p:sp>
          <p:nvSpPr>
            <p:cNvPr id="5983" name="Google Shape;5983;p85"/>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4" name="Google Shape;5984;p85"/>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5" name="Google Shape;5985;p85"/>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6" name="Google Shape;5986;p85"/>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7" name="Google Shape;5987;p85"/>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8" name="Google Shape;5988;p85"/>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89" name="Google Shape;5989;p85"/>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0" name="Google Shape;5990;p85"/>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1" name="Google Shape;5991;p85"/>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2" name="Google Shape;5992;p85"/>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3" name="Google Shape;5993;p85"/>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4" name="Google Shape;5994;p85"/>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5" name="Google Shape;5995;p85"/>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6" name="Google Shape;5996;p85"/>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7" name="Google Shape;5997;p85"/>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8" name="Google Shape;5998;p85"/>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9" name="Google Shape;5999;p85"/>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0" name="Google Shape;6000;p85"/>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1" name="Google Shape;6001;p85"/>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02" name="Google Shape;6002;p85"/>
          <p:cNvGrpSpPr/>
          <p:nvPr/>
        </p:nvGrpSpPr>
        <p:grpSpPr>
          <a:xfrm>
            <a:off x="3758239" y="3125886"/>
            <a:ext cx="342580" cy="339271"/>
            <a:chOff x="5049725" y="1435050"/>
            <a:chExt cx="486550" cy="481850"/>
          </a:xfrm>
        </p:grpSpPr>
        <p:sp>
          <p:nvSpPr>
            <p:cNvPr id="6003" name="Google Shape;6003;p85"/>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4" name="Google Shape;6004;p85"/>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5" name="Google Shape;6005;p85"/>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6" name="Google Shape;6006;p85"/>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07" name="Google Shape;6007;p85"/>
          <p:cNvGrpSpPr/>
          <p:nvPr/>
        </p:nvGrpSpPr>
        <p:grpSpPr>
          <a:xfrm>
            <a:off x="4173790" y="3125895"/>
            <a:ext cx="339359" cy="339253"/>
            <a:chOff x="5642475" y="1435075"/>
            <a:chExt cx="481975" cy="481825"/>
          </a:xfrm>
        </p:grpSpPr>
        <p:sp>
          <p:nvSpPr>
            <p:cNvPr id="6008" name="Google Shape;6008;p85"/>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9" name="Google Shape;6009;p85"/>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0" name="Google Shape;6010;p85"/>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11" name="Google Shape;6011;p85"/>
          <p:cNvGrpSpPr/>
          <p:nvPr/>
        </p:nvGrpSpPr>
        <p:grpSpPr>
          <a:xfrm>
            <a:off x="4588276" y="3125886"/>
            <a:ext cx="343759" cy="339271"/>
            <a:chOff x="6232000" y="1435050"/>
            <a:chExt cx="488225" cy="481850"/>
          </a:xfrm>
        </p:grpSpPr>
        <p:sp>
          <p:nvSpPr>
            <p:cNvPr id="6012" name="Google Shape;6012;p85"/>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3" name="Google Shape;6013;p85"/>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4" name="Google Shape;6014;p85"/>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5" name="Google Shape;6015;p85"/>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6" name="Google Shape;6016;p85"/>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17" name="Google Shape;6017;p85"/>
          <p:cNvGrpSpPr/>
          <p:nvPr/>
        </p:nvGrpSpPr>
        <p:grpSpPr>
          <a:xfrm>
            <a:off x="849012" y="3539545"/>
            <a:ext cx="299929" cy="337792"/>
            <a:chOff x="924450" y="2028975"/>
            <a:chExt cx="425975" cy="479750"/>
          </a:xfrm>
        </p:grpSpPr>
        <p:sp>
          <p:nvSpPr>
            <p:cNvPr id="6018" name="Google Shape;6018;p85"/>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9" name="Google Shape;6019;p85"/>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0" name="Google Shape;6020;p85"/>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21" name="Google Shape;6021;p85"/>
          <p:cNvGrpSpPr/>
          <p:nvPr/>
        </p:nvGrpSpPr>
        <p:grpSpPr>
          <a:xfrm>
            <a:off x="1661509" y="3559347"/>
            <a:ext cx="339306" cy="298186"/>
            <a:chOff x="2085450" y="2057100"/>
            <a:chExt cx="481900" cy="423500"/>
          </a:xfrm>
        </p:grpSpPr>
        <p:sp>
          <p:nvSpPr>
            <p:cNvPr id="6022" name="Google Shape;6022;p85"/>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3" name="Google Shape;6023;p85"/>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4" name="Google Shape;6024;p85"/>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25" name="Google Shape;6025;p85"/>
          <p:cNvGrpSpPr/>
          <p:nvPr/>
        </p:nvGrpSpPr>
        <p:grpSpPr>
          <a:xfrm>
            <a:off x="2089442" y="3582592"/>
            <a:ext cx="339306" cy="251698"/>
            <a:chOff x="2678275" y="2090100"/>
            <a:chExt cx="481900" cy="357475"/>
          </a:xfrm>
        </p:grpSpPr>
        <p:sp>
          <p:nvSpPr>
            <p:cNvPr id="6026" name="Google Shape;6026;p85"/>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7" name="Google Shape;6027;p85"/>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8" name="Google Shape;6028;p85"/>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9" name="Google Shape;6029;p85"/>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0" name="Google Shape;6030;p85"/>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31" name="Google Shape;6031;p85"/>
          <p:cNvGrpSpPr/>
          <p:nvPr/>
        </p:nvGrpSpPr>
        <p:grpSpPr>
          <a:xfrm>
            <a:off x="2566646" y="3594790"/>
            <a:ext cx="219345" cy="227301"/>
            <a:chOff x="3357325" y="2093500"/>
            <a:chExt cx="311525" cy="322825"/>
          </a:xfrm>
        </p:grpSpPr>
        <p:sp>
          <p:nvSpPr>
            <p:cNvPr id="6032" name="Google Shape;6032;p85"/>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3" name="Google Shape;6033;p85"/>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4" name="Google Shape;6034;p85"/>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035" name="Google Shape;6035;p85"/>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036" name="Google Shape;6036;p85"/>
          <p:cNvGrpSpPr/>
          <p:nvPr/>
        </p:nvGrpSpPr>
        <p:grpSpPr>
          <a:xfrm>
            <a:off x="3360836" y="3538814"/>
            <a:ext cx="292078" cy="339253"/>
            <a:chOff x="4492800" y="2027925"/>
            <a:chExt cx="414825" cy="481825"/>
          </a:xfrm>
        </p:grpSpPr>
        <p:sp>
          <p:nvSpPr>
            <p:cNvPr id="6037" name="Google Shape;6037;p85"/>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38" name="Google Shape;6038;p85"/>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39" name="Google Shape;6039;p85"/>
          <p:cNvGrpSpPr/>
          <p:nvPr/>
        </p:nvGrpSpPr>
        <p:grpSpPr>
          <a:xfrm>
            <a:off x="3759928" y="3538805"/>
            <a:ext cx="339200" cy="339271"/>
            <a:chOff x="5049725" y="2027900"/>
            <a:chExt cx="481750" cy="481850"/>
          </a:xfrm>
        </p:grpSpPr>
        <p:sp>
          <p:nvSpPr>
            <p:cNvPr id="6040" name="Google Shape;6040;p85"/>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1" name="Google Shape;6041;p85"/>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2" name="Google Shape;6042;p85"/>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3" name="Google Shape;6043;p85"/>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4" name="Google Shape;6044;p85"/>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5" name="Google Shape;6045;p85"/>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6" name="Google Shape;6046;p85"/>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47" name="Google Shape;6047;p85"/>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48" name="Google Shape;6048;p85"/>
          <p:cNvGrpSpPr/>
          <p:nvPr/>
        </p:nvGrpSpPr>
        <p:grpSpPr>
          <a:xfrm>
            <a:off x="4233524" y="3538893"/>
            <a:ext cx="219890" cy="339095"/>
            <a:chOff x="5726350" y="2028150"/>
            <a:chExt cx="312300" cy="481600"/>
          </a:xfrm>
        </p:grpSpPr>
        <p:sp>
          <p:nvSpPr>
            <p:cNvPr id="6049" name="Google Shape;6049;p85"/>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0" name="Google Shape;6050;p85"/>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1" name="Google Shape;6051;p85"/>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52" name="Google Shape;6052;p85"/>
          <p:cNvGrpSpPr/>
          <p:nvPr/>
        </p:nvGrpSpPr>
        <p:grpSpPr>
          <a:xfrm>
            <a:off x="4593715" y="3542000"/>
            <a:ext cx="332881" cy="332881"/>
            <a:chOff x="6239925" y="2032450"/>
            <a:chExt cx="472775" cy="472775"/>
          </a:xfrm>
        </p:grpSpPr>
        <p:sp>
          <p:nvSpPr>
            <p:cNvPr id="6053" name="Google Shape;6053;p85"/>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4" name="Google Shape;6054;p85"/>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55" name="Google Shape;6055;p85"/>
          <p:cNvGrpSpPr/>
          <p:nvPr/>
        </p:nvGrpSpPr>
        <p:grpSpPr>
          <a:xfrm>
            <a:off x="5042807" y="2364092"/>
            <a:ext cx="334641" cy="185425"/>
            <a:chOff x="903075" y="2730000"/>
            <a:chExt cx="475275" cy="263350"/>
          </a:xfrm>
        </p:grpSpPr>
        <p:sp>
          <p:nvSpPr>
            <p:cNvPr id="6056" name="Google Shape;6056;p85"/>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7" name="Google Shape;6057;p85"/>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8" name="Google Shape;6058;p85"/>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59" name="Google Shape;6059;p85"/>
          <p:cNvGrpSpPr/>
          <p:nvPr/>
        </p:nvGrpSpPr>
        <p:grpSpPr>
          <a:xfrm>
            <a:off x="1247198" y="3538814"/>
            <a:ext cx="339253" cy="339253"/>
            <a:chOff x="1492675" y="2027925"/>
            <a:chExt cx="481825" cy="481825"/>
          </a:xfrm>
        </p:grpSpPr>
        <p:sp>
          <p:nvSpPr>
            <p:cNvPr id="6060" name="Google Shape;6060;p85"/>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1" name="Google Shape;6061;p85"/>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2" name="Google Shape;6062;p85"/>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3" name="Google Shape;6063;p85"/>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4" name="Google Shape;6064;p85"/>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65" name="Google Shape;6065;p85"/>
          <p:cNvGrpSpPr/>
          <p:nvPr/>
        </p:nvGrpSpPr>
        <p:grpSpPr>
          <a:xfrm>
            <a:off x="5473575" y="2287178"/>
            <a:ext cx="339253" cy="339253"/>
            <a:chOff x="1492675" y="2620775"/>
            <a:chExt cx="481825" cy="481825"/>
          </a:xfrm>
        </p:grpSpPr>
        <p:sp>
          <p:nvSpPr>
            <p:cNvPr id="6066" name="Google Shape;6066;p85"/>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67" name="Google Shape;6067;p85"/>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068" name="Google Shape;6068;p85"/>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069" name="Google Shape;6069;p85"/>
          <p:cNvGrpSpPr/>
          <p:nvPr/>
        </p:nvGrpSpPr>
        <p:grpSpPr>
          <a:xfrm>
            <a:off x="6297328" y="2303161"/>
            <a:ext cx="333585" cy="307287"/>
            <a:chOff x="2682350" y="2643425"/>
            <a:chExt cx="473775" cy="436425"/>
          </a:xfrm>
        </p:grpSpPr>
        <p:sp>
          <p:nvSpPr>
            <p:cNvPr id="6070" name="Google Shape;6070;p85"/>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1" name="Google Shape;6071;p85"/>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2" name="Google Shape;6072;p85"/>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3" name="Google Shape;6073;p85"/>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4" name="Google Shape;6074;p85"/>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5" name="Google Shape;6075;p85"/>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6" name="Google Shape;6076;p85"/>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77" name="Google Shape;6077;p85"/>
          <p:cNvGrpSpPr/>
          <p:nvPr/>
        </p:nvGrpSpPr>
        <p:grpSpPr>
          <a:xfrm>
            <a:off x="6762818" y="2287178"/>
            <a:ext cx="238531" cy="339253"/>
            <a:chOff x="3342725" y="2620775"/>
            <a:chExt cx="338775" cy="481825"/>
          </a:xfrm>
        </p:grpSpPr>
        <p:sp>
          <p:nvSpPr>
            <p:cNvPr id="6078" name="Google Shape;6078;p85"/>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79" name="Google Shape;6079;p85"/>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0" name="Google Shape;6080;p85"/>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81" name="Google Shape;6081;p85"/>
          <p:cNvGrpSpPr/>
          <p:nvPr/>
        </p:nvGrpSpPr>
        <p:grpSpPr>
          <a:xfrm>
            <a:off x="7156568" y="2287178"/>
            <a:ext cx="278296" cy="339253"/>
            <a:chOff x="3907325" y="2620775"/>
            <a:chExt cx="395250" cy="481825"/>
          </a:xfrm>
        </p:grpSpPr>
        <p:sp>
          <p:nvSpPr>
            <p:cNvPr id="6082" name="Google Shape;6082;p85"/>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3" name="Google Shape;6083;p85"/>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4" name="Google Shape;6084;p85"/>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5" name="Google Shape;6085;p85"/>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86" name="Google Shape;6086;p85"/>
          <p:cNvGrpSpPr/>
          <p:nvPr/>
        </p:nvGrpSpPr>
        <p:grpSpPr>
          <a:xfrm>
            <a:off x="7549755" y="2297783"/>
            <a:ext cx="339253" cy="318042"/>
            <a:chOff x="4456875" y="2635825"/>
            <a:chExt cx="481825" cy="451700"/>
          </a:xfrm>
        </p:grpSpPr>
        <p:sp>
          <p:nvSpPr>
            <p:cNvPr id="6087" name="Google Shape;6087;p85"/>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8" name="Google Shape;6088;p85"/>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9" name="Google Shape;6089;p85"/>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0" name="Google Shape;6090;p85"/>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1" name="Google Shape;6091;p85"/>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2" name="Google Shape;6092;p85"/>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93" name="Google Shape;6093;p85"/>
          <p:cNvGrpSpPr/>
          <p:nvPr/>
        </p:nvGrpSpPr>
        <p:grpSpPr>
          <a:xfrm>
            <a:off x="7974679" y="2297783"/>
            <a:ext cx="339253" cy="318042"/>
            <a:chOff x="5049725" y="2635825"/>
            <a:chExt cx="481825" cy="451700"/>
          </a:xfrm>
        </p:grpSpPr>
        <p:sp>
          <p:nvSpPr>
            <p:cNvPr id="6094" name="Google Shape;6094;p85"/>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5" name="Google Shape;6095;p85"/>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6" name="Google Shape;6096;p85"/>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97" name="Google Shape;6097;p85"/>
          <p:cNvGrpSpPr/>
          <p:nvPr/>
        </p:nvGrpSpPr>
        <p:grpSpPr>
          <a:xfrm>
            <a:off x="2375386" y="3952243"/>
            <a:ext cx="338566" cy="338373"/>
            <a:chOff x="5643000" y="2621375"/>
            <a:chExt cx="480850" cy="480575"/>
          </a:xfrm>
        </p:grpSpPr>
        <p:sp>
          <p:nvSpPr>
            <p:cNvPr id="6098" name="Google Shape;6098;p85"/>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99" name="Google Shape;6099;p85"/>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0" name="Google Shape;6100;p85"/>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1" name="Google Shape;6101;p85"/>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2" name="Google Shape;6102;p85"/>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3" name="Google Shape;6103;p85"/>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4" name="Google Shape;6104;p85"/>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05" name="Google Shape;6105;p85"/>
          <p:cNvGrpSpPr/>
          <p:nvPr/>
        </p:nvGrpSpPr>
        <p:grpSpPr>
          <a:xfrm>
            <a:off x="4192782" y="3951803"/>
            <a:ext cx="339359" cy="339253"/>
            <a:chOff x="6235250" y="2620775"/>
            <a:chExt cx="481975" cy="481825"/>
          </a:xfrm>
        </p:grpSpPr>
        <p:sp>
          <p:nvSpPr>
            <p:cNvPr id="6106" name="Google Shape;6106;p85"/>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7" name="Google Shape;6107;p85"/>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8" name="Google Shape;6108;p85"/>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09" name="Google Shape;6109;p85"/>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0" name="Google Shape;6110;p85"/>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11" name="Google Shape;6111;p85"/>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112" name="Google Shape;6112;p85"/>
          <p:cNvGrpSpPr/>
          <p:nvPr/>
        </p:nvGrpSpPr>
        <p:grpSpPr>
          <a:xfrm>
            <a:off x="5472652" y="2711317"/>
            <a:ext cx="341101" cy="339253"/>
            <a:chOff x="1535000" y="3223325"/>
            <a:chExt cx="484450" cy="481825"/>
          </a:xfrm>
        </p:grpSpPr>
        <p:sp>
          <p:nvSpPr>
            <p:cNvPr id="6113" name="Google Shape;6113;p85"/>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4" name="Google Shape;6114;p85"/>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5" name="Google Shape;6115;p85"/>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16" name="Google Shape;6116;p85"/>
          <p:cNvGrpSpPr/>
          <p:nvPr/>
        </p:nvGrpSpPr>
        <p:grpSpPr>
          <a:xfrm>
            <a:off x="5880219" y="2746618"/>
            <a:ext cx="339253" cy="268649"/>
            <a:chOff x="2085525" y="3263750"/>
            <a:chExt cx="481825" cy="381550"/>
          </a:xfrm>
        </p:grpSpPr>
        <p:sp>
          <p:nvSpPr>
            <p:cNvPr id="6117" name="Google Shape;6117;p85"/>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18" name="Google Shape;6118;p85"/>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19" name="Google Shape;6119;p85"/>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120" name="Google Shape;6120;p85"/>
          <p:cNvGrpSpPr/>
          <p:nvPr/>
        </p:nvGrpSpPr>
        <p:grpSpPr>
          <a:xfrm>
            <a:off x="6711982" y="2711308"/>
            <a:ext cx="340204" cy="339271"/>
            <a:chOff x="3270450" y="3213625"/>
            <a:chExt cx="483175" cy="481850"/>
          </a:xfrm>
        </p:grpSpPr>
        <p:sp>
          <p:nvSpPr>
            <p:cNvPr id="6121" name="Google Shape;6121;p85"/>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2" name="Google Shape;6122;p85"/>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23" name="Google Shape;6123;p85"/>
          <p:cNvGrpSpPr/>
          <p:nvPr/>
        </p:nvGrpSpPr>
        <p:grpSpPr>
          <a:xfrm>
            <a:off x="7211250" y="2711317"/>
            <a:ext cx="168931" cy="339253"/>
            <a:chOff x="3984950" y="3213600"/>
            <a:chExt cx="239925" cy="481825"/>
          </a:xfrm>
        </p:grpSpPr>
        <p:sp>
          <p:nvSpPr>
            <p:cNvPr id="6124" name="Google Shape;6124;p85"/>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5" name="Google Shape;6125;p85"/>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26" name="Google Shape;6126;p85"/>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7" name="Google Shape;6127;p85"/>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128" name="Google Shape;6128;p85"/>
          <p:cNvGrpSpPr/>
          <p:nvPr/>
        </p:nvGrpSpPr>
        <p:grpSpPr>
          <a:xfrm>
            <a:off x="1874281" y="3981487"/>
            <a:ext cx="355218" cy="279880"/>
            <a:chOff x="5629975" y="3255775"/>
            <a:chExt cx="504500" cy="397500"/>
          </a:xfrm>
        </p:grpSpPr>
        <p:sp>
          <p:nvSpPr>
            <p:cNvPr id="6129" name="Google Shape;6129;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0" name="Google Shape;6130;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1" name="Google Shape;6131;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2" name="Google Shape;6132;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3" name="Google Shape;6133;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34" name="Google Shape;6134;p85"/>
          <p:cNvGrpSpPr/>
          <p:nvPr/>
        </p:nvGrpSpPr>
        <p:grpSpPr>
          <a:xfrm>
            <a:off x="3755839" y="3981593"/>
            <a:ext cx="340256" cy="279669"/>
            <a:chOff x="6234950" y="3255925"/>
            <a:chExt cx="483250" cy="397200"/>
          </a:xfrm>
        </p:grpSpPr>
        <p:sp>
          <p:nvSpPr>
            <p:cNvPr id="6135" name="Google Shape;6135;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6" name="Google Shape;6136;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7" name="Google Shape;6137;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8" name="Google Shape;6138;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9" name="Google Shape;6139;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0" name="Google Shape;6140;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41" name="Google Shape;6141;p85"/>
          <p:cNvGrpSpPr/>
          <p:nvPr/>
        </p:nvGrpSpPr>
        <p:grpSpPr>
          <a:xfrm>
            <a:off x="5051107" y="3125970"/>
            <a:ext cx="318042" cy="339253"/>
            <a:chOff x="914900" y="3806450"/>
            <a:chExt cx="451700" cy="481825"/>
          </a:xfrm>
        </p:grpSpPr>
        <p:sp>
          <p:nvSpPr>
            <p:cNvPr id="6142" name="Google Shape;6142;p85"/>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3" name="Google Shape;6143;p85"/>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4" name="Google Shape;6144;p85"/>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5" name="Google Shape;6145;p85"/>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6" name="Google Shape;6146;p85"/>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47" name="Google Shape;6147;p85"/>
          <p:cNvGrpSpPr/>
          <p:nvPr/>
        </p:nvGrpSpPr>
        <p:grpSpPr>
          <a:xfrm>
            <a:off x="5470028" y="3125785"/>
            <a:ext cx="346347" cy="339623"/>
            <a:chOff x="1490050" y="3805975"/>
            <a:chExt cx="491900" cy="482350"/>
          </a:xfrm>
        </p:grpSpPr>
        <p:sp>
          <p:nvSpPr>
            <p:cNvPr id="6148" name="Google Shape;6148;p85"/>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49" name="Google Shape;6149;p85"/>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0" name="Google Shape;6150;p85"/>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1" name="Google Shape;6151;p85"/>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52" name="Google Shape;6152;p85"/>
          <p:cNvGrpSpPr/>
          <p:nvPr/>
        </p:nvGrpSpPr>
        <p:grpSpPr>
          <a:xfrm>
            <a:off x="5893896" y="3125970"/>
            <a:ext cx="311899" cy="339253"/>
            <a:chOff x="2104275" y="3806450"/>
            <a:chExt cx="442975" cy="481825"/>
          </a:xfrm>
        </p:grpSpPr>
        <p:sp>
          <p:nvSpPr>
            <p:cNvPr id="6153" name="Google Shape;6153;p85"/>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4" name="Google Shape;6154;p85"/>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55" name="Google Shape;6155;p85"/>
          <p:cNvGrpSpPr/>
          <p:nvPr/>
        </p:nvGrpSpPr>
        <p:grpSpPr>
          <a:xfrm>
            <a:off x="6317413" y="3125970"/>
            <a:ext cx="293416" cy="339253"/>
            <a:chOff x="2710875" y="3806450"/>
            <a:chExt cx="416725" cy="481825"/>
          </a:xfrm>
        </p:grpSpPr>
        <p:sp>
          <p:nvSpPr>
            <p:cNvPr id="6156" name="Google Shape;6156;p85"/>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57" name="Google Shape;6157;p85"/>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58" name="Google Shape;6158;p85"/>
          <p:cNvGrpSpPr/>
          <p:nvPr/>
        </p:nvGrpSpPr>
        <p:grpSpPr>
          <a:xfrm>
            <a:off x="6712457" y="3166412"/>
            <a:ext cx="339253" cy="258369"/>
            <a:chOff x="3271200" y="3863875"/>
            <a:chExt cx="481825" cy="366950"/>
          </a:xfrm>
        </p:grpSpPr>
        <p:sp>
          <p:nvSpPr>
            <p:cNvPr id="6159" name="Google Shape;6159;p85"/>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0" name="Google Shape;6160;p85"/>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61" name="Google Shape;6161;p85"/>
          <p:cNvGrpSpPr/>
          <p:nvPr/>
        </p:nvGrpSpPr>
        <p:grpSpPr>
          <a:xfrm>
            <a:off x="7147952" y="3126199"/>
            <a:ext cx="295528" cy="338795"/>
            <a:chOff x="3895050" y="3806775"/>
            <a:chExt cx="419725" cy="481175"/>
          </a:xfrm>
        </p:grpSpPr>
        <p:sp>
          <p:nvSpPr>
            <p:cNvPr id="6162" name="Google Shape;6162;p85"/>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3" name="Google Shape;6163;p85"/>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64" name="Google Shape;6164;p85"/>
          <p:cNvGrpSpPr/>
          <p:nvPr/>
        </p:nvGrpSpPr>
        <p:grpSpPr>
          <a:xfrm>
            <a:off x="7551234" y="3125979"/>
            <a:ext cx="336296" cy="339235"/>
            <a:chOff x="4464775" y="3806475"/>
            <a:chExt cx="477625" cy="481800"/>
          </a:xfrm>
        </p:grpSpPr>
        <p:sp>
          <p:nvSpPr>
            <p:cNvPr id="6165" name="Google Shape;6165;p85"/>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6" name="Google Shape;6166;p85"/>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7" name="Google Shape;6167;p85"/>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8" name="Google Shape;6168;p85"/>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69" name="Google Shape;6169;p85"/>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0" name="Google Shape;6170;p85"/>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71" name="Google Shape;6171;p85"/>
          <p:cNvGrpSpPr/>
          <p:nvPr/>
        </p:nvGrpSpPr>
        <p:grpSpPr>
          <a:xfrm>
            <a:off x="7974679" y="3125970"/>
            <a:ext cx="339253" cy="339253"/>
            <a:chOff x="5049725" y="3806450"/>
            <a:chExt cx="481825" cy="481825"/>
          </a:xfrm>
        </p:grpSpPr>
        <p:sp>
          <p:nvSpPr>
            <p:cNvPr id="6172" name="Google Shape;6172;p85"/>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3" name="Google Shape;6173;p85"/>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4" name="Google Shape;6174;p85"/>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75" name="Google Shape;6175;p85"/>
          <p:cNvGrpSpPr/>
          <p:nvPr/>
        </p:nvGrpSpPr>
        <p:grpSpPr>
          <a:xfrm>
            <a:off x="1461983" y="3951798"/>
            <a:ext cx="339253" cy="339253"/>
            <a:chOff x="5651375" y="3806450"/>
            <a:chExt cx="481825" cy="481825"/>
          </a:xfrm>
        </p:grpSpPr>
        <p:sp>
          <p:nvSpPr>
            <p:cNvPr id="6176" name="Google Shape;6176;p85"/>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7" name="Google Shape;6177;p85"/>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8" name="Google Shape;6178;p85"/>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79" name="Google Shape;6179;p85"/>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80" name="Google Shape;6180;p85"/>
          <p:cNvGrpSpPr/>
          <p:nvPr/>
        </p:nvGrpSpPr>
        <p:grpSpPr>
          <a:xfrm>
            <a:off x="3360663" y="3953787"/>
            <a:ext cx="298503" cy="335275"/>
            <a:chOff x="6264300" y="3809300"/>
            <a:chExt cx="423950" cy="476175"/>
          </a:xfrm>
        </p:grpSpPr>
        <p:sp>
          <p:nvSpPr>
            <p:cNvPr id="6181" name="Google Shape;6181;p85"/>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2" name="Google Shape;6182;p85"/>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3" name="Google Shape;6183;p85"/>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84" name="Google Shape;6184;p85"/>
          <p:cNvGrpSpPr/>
          <p:nvPr/>
        </p:nvGrpSpPr>
        <p:grpSpPr>
          <a:xfrm>
            <a:off x="5039841" y="3538881"/>
            <a:ext cx="340573" cy="339271"/>
            <a:chOff x="898875" y="4399275"/>
            <a:chExt cx="483700" cy="481850"/>
          </a:xfrm>
        </p:grpSpPr>
        <p:sp>
          <p:nvSpPr>
            <p:cNvPr id="6185" name="Google Shape;6185;p85"/>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6" name="Google Shape;6186;p85"/>
            <p:cNvSpPr/>
            <p:nvPr/>
          </p:nvSpPr>
          <p:spPr>
            <a:xfrm>
              <a:off x="1138025" y="4763350"/>
              <a:ext cx="25" cy="25"/>
            </a:xfrm>
            <a:custGeom>
              <a:avLst/>
              <a:gdLst/>
              <a:ahLst/>
              <a:cxnLst/>
              <a:rect l="l" t="t" r="r" b="b"/>
              <a:pathLst>
                <a:path w="1" h="1" extrusionOk="0">
                  <a:moveTo>
                    <a:pt x="1" y="0"/>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7" name="Google Shape;6187;p85"/>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8" name="Google Shape;6188;p85"/>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89" name="Google Shape;6189;p85"/>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0" name="Google Shape;6190;p85"/>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1" name="Google Shape;6191;p85"/>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2" name="Google Shape;6192;p85"/>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93" name="Google Shape;6193;p85"/>
          <p:cNvGrpSpPr/>
          <p:nvPr/>
        </p:nvGrpSpPr>
        <p:grpSpPr>
          <a:xfrm>
            <a:off x="5473575" y="3554133"/>
            <a:ext cx="339253" cy="308765"/>
            <a:chOff x="1492675" y="4420975"/>
            <a:chExt cx="481825" cy="438525"/>
          </a:xfrm>
        </p:grpSpPr>
        <p:sp>
          <p:nvSpPr>
            <p:cNvPr id="6194" name="Google Shape;6194;p85"/>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5" name="Google Shape;6195;p85"/>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6" name="Google Shape;6196;p85"/>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7" name="Google Shape;6197;p85"/>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98" name="Google Shape;6198;p85"/>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99" name="Google Shape;6199;p85"/>
          <p:cNvGrpSpPr/>
          <p:nvPr/>
        </p:nvGrpSpPr>
        <p:grpSpPr>
          <a:xfrm>
            <a:off x="5878556" y="3539558"/>
            <a:ext cx="342580" cy="337915"/>
            <a:chOff x="2084100" y="4400250"/>
            <a:chExt cx="486550" cy="479925"/>
          </a:xfrm>
        </p:grpSpPr>
        <p:sp>
          <p:nvSpPr>
            <p:cNvPr id="6200" name="Google Shape;6200;p85"/>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1" name="Google Shape;6201;p85"/>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2" name="Google Shape;6202;p85"/>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3" name="Google Shape;6203;p85"/>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4" name="Google Shape;6204;p85"/>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5" name="Google Shape;6205;p85"/>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06" name="Google Shape;6206;p85"/>
          <p:cNvGrpSpPr/>
          <p:nvPr/>
        </p:nvGrpSpPr>
        <p:grpSpPr>
          <a:xfrm>
            <a:off x="6315036" y="3538907"/>
            <a:ext cx="298169" cy="339218"/>
            <a:chOff x="2707950" y="4399325"/>
            <a:chExt cx="423475" cy="481775"/>
          </a:xfrm>
        </p:grpSpPr>
        <p:sp>
          <p:nvSpPr>
            <p:cNvPr id="6207" name="Google Shape;6207;p85"/>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8" name="Google Shape;6208;p85"/>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09" name="Google Shape;6209;p85"/>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0" name="Google Shape;6210;p85"/>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1" name="Google Shape;6211;p85"/>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2" name="Google Shape;6212;p85"/>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3" name="Google Shape;6213;p85"/>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4" name="Google Shape;6214;p85"/>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5" name="Google Shape;6215;p85"/>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6" name="Google Shape;6216;p85"/>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7" name="Google Shape;6217;p85"/>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18" name="Google Shape;6218;p85"/>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19" name="Google Shape;6219;p85"/>
          <p:cNvGrpSpPr/>
          <p:nvPr/>
        </p:nvGrpSpPr>
        <p:grpSpPr>
          <a:xfrm>
            <a:off x="6744555" y="3538881"/>
            <a:ext cx="275057" cy="339271"/>
            <a:chOff x="3330525" y="4399275"/>
            <a:chExt cx="390650" cy="481850"/>
          </a:xfrm>
        </p:grpSpPr>
        <p:sp>
          <p:nvSpPr>
            <p:cNvPr id="6220" name="Google Shape;6220;p85"/>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1" name="Google Shape;6221;p85"/>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2" name="Google Shape;6222;p85"/>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3" name="Google Shape;6223;p85"/>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4" name="Google Shape;6224;p85"/>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5" name="Google Shape;6225;p85"/>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6" name="Google Shape;6226;p85"/>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27" name="Google Shape;6227;p85"/>
          <p:cNvGrpSpPr/>
          <p:nvPr/>
        </p:nvGrpSpPr>
        <p:grpSpPr>
          <a:xfrm>
            <a:off x="7169084" y="3538890"/>
            <a:ext cx="253265" cy="339253"/>
            <a:chOff x="3938800" y="4399275"/>
            <a:chExt cx="359700" cy="481825"/>
          </a:xfrm>
        </p:grpSpPr>
        <p:sp>
          <p:nvSpPr>
            <p:cNvPr id="6228" name="Google Shape;6228;p85"/>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29" name="Google Shape;6229;p85"/>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0" name="Google Shape;6230;p85"/>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1" name="Google Shape;6231;p85"/>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2" name="Google Shape;6232;p85"/>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33" name="Google Shape;6233;p85"/>
          <p:cNvGrpSpPr/>
          <p:nvPr/>
        </p:nvGrpSpPr>
        <p:grpSpPr>
          <a:xfrm>
            <a:off x="7639862" y="3538890"/>
            <a:ext cx="159039" cy="339253"/>
            <a:chOff x="4584850" y="4399275"/>
            <a:chExt cx="225875" cy="481825"/>
          </a:xfrm>
        </p:grpSpPr>
        <p:sp>
          <p:nvSpPr>
            <p:cNvPr id="6234" name="Google Shape;6234;p85"/>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5" name="Google Shape;6235;p85"/>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236" name="Google Shape;6236;p85"/>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237" name="Google Shape;6237;p85"/>
          <p:cNvGrpSpPr/>
          <p:nvPr/>
        </p:nvGrpSpPr>
        <p:grpSpPr>
          <a:xfrm>
            <a:off x="1049680" y="3951795"/>
            <a:ext cx="339253" cy="339253"/>
            <a:chOff x="5642550" y="4399275"/>
            <a:chExt cx="481825" cy="481825"/>
          </a:xfrm>
        </p:grpSpPr>
        <p:sp>
          <p:nvSpPr>
            <p:cNvPr id="6238" name="Google Shape;6238;p85"/>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9" name="Google Shape;6239;p85"/>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40" name="Google Shape;6240;p85"/>
          <p:cNvGrpSpPr/>
          <p:nvPr/>
        </p:nvGrpSpPr>
        <p:grpSpPr>
          <a:xfrm>
            <a:off x="2859815" y="3963703"/>
            <a:ext cx="363316" cy="315437"/>
            <a:chOff x="6218300" y="4416175"/>
            <a:chExt cx="516000" cy="448000"/>
          </a:xfrm>
        </p:grpSpPr>
        <p:sp>
          <p:nvSpPr>
            <p:cNvPr id="6241" name="Google Shape;6241;p85"/>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2" name="Google Shape;6242;p85"/>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3" name="Google Shape;6243;p85"/>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44" name="Google Shape;6244;p85"/>
          <p:cNvGrpSpPr/>
          <p:nvPr/>
        </p:nvGrpSpPr>
        <p:grpSpPr>
          <a:xfrm>
            <a:off x="5918879" y="3951792"/>
            <a:ext cx="339253" cy="339253"/>
            <a:chOff x="899850" y="4992125"/>
            <a:chExt cx="481825" cy="481825"/>
          </a:xfrm>
        </p:grpSpPr>
        <p:sp>
          <p:nvSpPr>
            <p:cNvPr id="6245" name="Google Shape;6245;p85"/>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6" name="Google Shape;6246;p85"/>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7" name="Google Shape;6247;p85"/>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48" name="Google Shape;6248;p85"/>
          <p:cNvGrpSpPr/>
          <p:nvPr/>
        </p:nvGrpSpPr>
        <p:grpSpPr>
          <a:xfrm>
            <a:off x="5461708" y="3951792"/>
            <a:ext cx="339253" cy="339253"/>
            <a:chOff x="1492675" y="4992125"/>
            <a:chExt cx="481825" cy="481825"/>
          </a:xfrm>
        </p:grpSpPr>
        <p:sp>
          <p:nvSpPr>
            <p:cNvPr id="6249" name="Google Shape;6249;p85"/>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0" name="Google Shape;6250;p85"/>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51" name="Google Shape;6251;p85"/>
          <p:cNvGrpSpPr/>
          <p:nvPr/>
        </p:nvGrpSpPr>
        <p:grpSpPr>
          <a:xfrm>
            <a:off x="5004462" y="3951792"/>
            <a:ext cx="339253" cy="339253"/>
            <a:chOff x="2085525" y="4992125"/>
            <a:chExt cx="481825" cy="481825"/>
          </a:xfrm>
        </p:grpSpPr>
        <p:sp>
          <p:nvSpPr>
            <p:cNvPr id="6252" name="Google Shape;6252;p85"/>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3" name="Google Shape;6253;p85"/>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54" name="Google Shape;6254;p85"/>
          <p:cNvGrpSpPr/>
          <p:nvPr/>
        </p:nvGrpSpPr>
        <p:grpSpPr>
          <a:xfrm>
            <a:off x="6833221" y="3951792"/>
            <a:ext cx="339253" cy="339253"/>
            <a:chOff x="2678350" y="4992125"/>
            <a:chExt cx="481825" cy="481825"/>
          </a:xfrm>
        </p:grpSpPr>
        <p:sp>
          <p:nvSpPr>
            <p:cNvPr id="6255" name="Google Shape;6255;p85"/>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6" name="Google Shape;6256;p85"/>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7" name="Google Shape;6257;p85"/>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58" name="Google Shape;6258;p85"/>
          <p:cNvGrpSpPr/>
          <p:nvPr/>
        </p:nvGrpSpPr>
        <p:grpSpPr>
          <a:xfrm>
            <a:off x="4628816" y="3951792"/>
            <a:ext cx="339253" cy="339253"/>
            <a:chOff x="3271200" y="4992125"/>
            <a:chExt cx="481825" cy="481825"/>
          </a:xfrm>
        </p:grpSpPr>
        <p:sp>
          <p:nvSpPr>
            <p:cNvPr id="6259" name="Google Shape;6259;p85"/>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0" name="Google Shape;6260;p85"/>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1" name="Google Shape;6261;p85"/>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62" name="Google Shape;6262;p85"/>
          <p:cNvGrpSpPr/>
          <p:nvPr/>
        </p:nvGrpSpPr>
        <p:grpSpPr>
          <a:xfrm>
            <a:off x="7290263" y="3952822"/>
            <a:ext cx="339411" cy="337193"/>
            <a:chOff x="3863900" y="4993625"/>
            <a:chExt cx="482050" cy="478900"/>
          </a:xfrm>
        </p:grpSpPr>
        <p:sp>
          <p:nvSpPr>
            <p:cNvPr id="6263" name="Google Shape;6263;p85"/>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4" name="Google Shape;6264;p85"/>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5" name="Google Shape;6265;p85"/>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6" name="Google Shape;6266;p85"/>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67" name="Google Shape;6267;p85"/>
          <p:cNvGrpSpPr/>
          <p:nvPr/>
        </p:nvGrpSpPr>
        <p:grpSpPr>
          <a:xfrm>
            <a:off x="7747437" y="3952822"/>
            <a:ext cx="339411" cy="337193"/>
            <a:chOff x="4456725" y="4993625"/>
            <a:chExt cx="482050" cy="478900"/>
          </a:xfrm>
        </p:grpSpPr>
        <p:sp>
          <p:nvSpPr>
            <p:cNvPr id="6268" name="Google Shape;6268;p85"/>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9" name="Google Shape;6269;p85"/>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0" name="Google Shape;6270;p85"/>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1" name="Google Shape;6271;p85"/>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72" name="Google Shape;6272;p85"/>
          <p:cNvGrpSpPr/>
          <p:nvPr/>
        </p:nvGrpSpPr>
        <p:grpSpPr>
          <a:xfrm>
            <a:off x="6376030" y="3952813"/>
            <a:ext cx="339411" cy="337211"/>
            <a:chOff x="5049575" y="4993600"/>
            <a:chExt cx="482050" cy="478925"/>
          </a:xfrm>
        </p:grpSpPr>
        <p:sp>
          <p:nvSpPr>
            <p:cNvPr id="6273" name="Google Shape;6273;p85"/>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4" name="Google Shape;6274;p85"/>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5" name="Google Shape;6275;p85"/>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6" name="Google Shape;6276;p85"/>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280"/>
        <p:cNvGrpSpPr/>
        <p:nvPr/>
      </p:nvGrpSpPr>
      <p:grpSpPr>
        <a:xfrm>
          <a:off x="0" y="0"/>
          <a:ext cx="0" cy="0"/>
          <a:chOff x="0" y="0"/>
          <a:chExt cx="0" cy="0"/>
        </a:xfrm>
      </p:grpSpPr>
      <p:sp>
        <p:nvSpPr>
          <p:cNvPr id="6281" name="Google Shape;6281;p86"/>
          <p:cNvSpPr txBox="1">
            <a:spLocks noGrp="1"/>
          </p:cNvSpPr>
          <p:nvPr>
            <p:ph type="title" idx="4294967295"/>
          </p:nvPr>
        </p:nvSpPr>
        <p:spPr>
          <a:xfrm>
            <a:off x="849675"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Educational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282" name="Google Shape;6282;p86"/>
          <p:cNvSpPr txBox="1">
            <a:spLocks noGrp="1"/>
          </p:cNvSpPr>
          <p:nvPr>
            <p:ph type="title" idx="4294967295"/>
          </p:nvPr>
        </p:nvSpPr>
        <p:spPr>
          <a:xfrm>
            <a:off x="4858400"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Medical Icons</a:t>
            </a:r>
            <a:endParaRPr>
              <a:solidFill>
                <a:srgbClr val="FFFFFF"/>
              </a:solidFill>
              <a:latin typeface="Arial"/>
              <a:ea typeface="Arial"/>
              <a:cs typeface="Arial"/>
              <a:sym typeface="Arial"/>
            </a:endParaRPr>
          </a:p>
        </p:txBody>
      </p:sp>
      <p:grpSp>
        <p:nvGrpSpPr>
          <p:cNvPr id="6283" name="Google Shape;6283;p86"/>
          <p:cNvGrpSpPr/>
          <p:nvPr/>
        </p:nvGrpSpPr>
        <p:grpSpPr>
          <a:xfrm>
            <a:off x="876361" y="1533504"/>
            <a:ext cx="322099" cy="370529"/>
            <a:chOff x="-42971725" y="3217825"/>
            <a:chExt cx="275675" cy="317125"/>
          </a:xfrm>
        </p:grpSpPr>
        <p:sp>
          <p:nvSpPr>
            <p:cNvPr id="6284" name="Google Shape;6284;p86"/>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86"/>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86"/>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7" name="Google Shape;6287;p86"/>
          <p:cNvGrpSpPr/>
          <p:nvPr/>
        </p:nvGrpSpPr>
        <p:grpSpPr>
          <a:xfrm>
            <a:off x="848276" y="2002160"/>
            <a:ext cx="378270" cy="337551"/>
            <a:chOff x="-42996150" y="3612600"/>
            <a:chExt cx="323750" cy="288900"/>
          </a:xfrm>
        </p:grpSpPr>
        <p:sp>
          <p:nvSpPr>
            <p:cNvPr id="6288" name="Google Shape;6288;p86"/>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86"/>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86"/>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1" name="Google Shape;6291;p86"/>
          <p:cNvGrpSpPr/>
          <p:nvPr/>
        </p:nvGrpSpPr>
        <p:grpSpPr>
          <a:xfrm>
            <a:off x="851036" y="2411530"/>
            <a:ext cx="372749" cy="370909"/>
            <a:chOff x="-42994575" y="3950300"/>
            <a:chExt cx="319025" cy="317450"/>
          </a:xfrm>
        </p:grpSpPr>
        <p:sp>
          <p:nvSpPr>
            <p:cNvPr id="6292" name="Google Shape;6292;p86"/>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86"/>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86"/>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5" name="Google Shape;6295;p86"/>
          <p:cNvGrpSpPr/>
          <p:nvPr/>
        </p:nvGrpSpPr>
        <p:grpSpPr>
          <a:xfrm>
            <a:off x="3004431" y="1558362"/>
            <a:ext cx="371785" cy="370879"/>
            <a:chOff x="-41111350" y="3239100"/>
            <a:chExt cx="318200" cy="317425"/>
          </a:xfrm>
        </p:grpSpPr>
        <p:sp>
          <p:nvSpPr>
            <p:cNvPr id="6296" name="Google Shape;6296;p86"/>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86"/>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86"/>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86"/>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0" name="Google Shape;6300;p86"/>
          <p:cNvGrpSpPr/>
          <p:nvPr/>
        </p:nvGrpSpPr>
        <p:grpSpPr>
          <a:xfrm>
            <a:off x="3000751" y="1993894"/>
            <a:ext cx="379146" cy="370967"/>
            <a:chOff x="-41117650" y="3605525"/>
            <a:chExt cx="324500" cy="317500"/>
          </a:xfrm>
        </p:grpSpPr>
        <p:sp>
          <p:nvSpPr>
            <p:cNvPr id="6301" name="Google Shape;6301;p86"/>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86"/>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86"/>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4" name="Google Shape;6304;p86"/>
          <p:cNvSpPr/>
          <p:nvPr/>
        </p:nvSpPr>
        <p:spPr>
          <a:xfrm>
            <a:off x="3006881" y="244347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5" name="Google Shape;6305;p86"/>
          <p:cNvGrpSpPr/>
          <p:nvPr/>
        </p:nvGrpSpPr>
        <p:grpSpPr>
          <a:xfrm>
            <a:off x="1827005" y="2885417"/>
            <a:ext cx="216271" cy="371814"/>
            <a:chOff x="-39205300" y="3220175"/>
            <a:chExt cx="185100" cy="318225"/>
          </a:xfrm>
        </p:grpSpPr>
        <p:sp>
          <p:nvSpPr>
            <p:cNvPr id="6306" name="Google Shape;6306;p86"/>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86"/>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8" name="Google Shape;6308;p86"/>
          <p:cNvGrpSpPr/>
          <p:nvPr/>
        </p:nvGrpSpPr>
        <p:grpSpPr>
          <a:xfrm>
            <a:off x="1792533" y="3345488"/>
            <a:ext cx="300016" cy="369273"/>
            <a:chOff x="-39248625" y="3588600"/>
            <a:chExt cx="256775" cy="316050"/>
          </a:xfrm>
        </p:grpSpPr>
        <p:sp>
          <p:nvSpPr>
            <p:cNvPr id="6309" name="Google Shape;6309;p86"/>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86"/>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1" name="Google Shape;6311;p86"/>
          <p:cNvSpPr/>
          <p:nvPr/>
        </p:nvSpPr>
        <p:spPr>
          <a:xfrm>
            <a:off x="1763554" y="380111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86"/>
          <p:cNvSpPr/>
          <p:nvPr/>
        </p:nvSpPr>
        <p:spPr>
          <a:xfrm>
            <a:off x="3953101" y="287255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3" name="Google Shape;6313;p86"/>
          <p:cNvGrpSpPr/>
          <p:nvPr/>
        </p:nvGrpSpPr>
        <p:grpSpPr>
          <a:xfrm>
            <a:off x="1243246" y="1533504"/>
            <a:ext cx="429504" cy="370879"/>
            <a:chOff x="-42651700" y="3217825"/>
            <a:chExt cx="367600" cy="317425"/>
          </a:xfrm>
        </p:grpSpPr>
        <p:sp>
          <p:nvSpPr>
            <p:cNvPr id="6314" name="Google Shape;6314;p86"/>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86"/>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86"/>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86"/>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8" name="Google Shape;6318;p86"/>
          <p:cNvGrpSpPr/>
          <p:nvPr/>
        </p:nvGrpSpPr>
        <p:grpSpPr>
          <a:xfrm>
            <a:off x="1278678" y="1973154"/>
            <a:ext cx="358640" cy="363226"/>
            <a:chOff x="-42617300" y="3587775"/>
            <a:chExt cx="306950" cy="310875"/>
          </a:xfrm>
        </p:grpSpPr>
        <p:sp>
          <p:nvSpPr>
            <p:cNvPr id="6319" name="Google Shape;6319;p86"/>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86"/>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1" name="Google Shape;6321;p86"/>
          <p:cNvSpPr/>
          <p:nvPr/>
        </p:nvSpPr>
        <p:spPr>
          <a:xfrm>
            <a:off x="1275131" y="241219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2" name="Google Shape;6322;p86"/>
          <p:cNvGrpSpPr/>
          <p:nvPr/>
        </p:nvGrpSpPr>
        <p:grpSpPr>
          <a:xfrm>
            <a:off x="3450506" y="1557895"/>
            <a:ext cx="376926" cy="370324"/>
            <a:chOff x="-40748275" y="3238700"/>
            <a:chExt cx="322600" cy="316950"/>
          </a:xfrm>
        </p:grpSpPr>
        <p:sp>
          <p:nvSpPr>
            <p:cNvPr id="6323" name="Google Shape;6323;p86"/>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86"/>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86"/>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86"/>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86"/>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86"/>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9" name="Google Shape;6329;p86"/>
          <p:cNvGrpSpPr/>
          <p:nvPr/>
        </p:nvGrpSpPr>
        <p:grpSpPr>
          <a:xfrm>
            <a:off x="3453062" y="2025879"/>
            <a:ext cx="371814" cy="338690"/>
            <a:chOff x="-40745125" y="3632900"/>
            <a:chExt cx="318225" cy="289875"/>
          </a:xfrm>
        </p:grpSpPr>
        <p:sp>
          <p:nvSpPr>
            <p:cNvPr id="6330" name="Google Shape;6330;p86"/>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86"/>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86"/>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86"/>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86"/>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86"/>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86"/>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7" name="Google Shape;6337;p86"/>
          <p:cNvGrpSpPr/>
          <p:nvPr/>
        </p:nvGrpSpPr>
        <p:grpSpPr>
          <a:xfrm>
            <a:off x="3457209" y="2437089"/>
            <a:ext cx="363518" cy="370178"/>
            <a:chOff x="-40742750" y="3972175"/>
            <a:chExt cx="311125" cy="316825"/>
          </a:xfrm>
        </p:grpSpPr>
        <p:sp>
          <p:nvSpPr>
            <p:cNvPr id="6338" name="Google Shape;6338;p86"/>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86"/>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0" name="Google Shape;6340;p86"/>
          <p:cNvGrpSpPr/>
          <p:nvPr/>
        </p:nvGrpSpPr>
        <p:grpSpPr>
          <a:xfrm>
            <a:off x="2239871" y="2887257"/>
            <a:ext cx="266892" cy="369974"/>
            <a:chOff x="-38860325" y="3221750"/>
            <a:chExt cx="228425" cy="316650"/>
          </a:xfrm>
        </p:grpSpPr>
        <p:sp>
          <p:nvSpPr>
            <p:cNvPr id="6341" name="Google Shape;6341;p86"/>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86"/>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86"/>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86"/>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5" name="Google Shape;6345;p86"/>
          <p:cNvGrpSpPr/>
          <p:nvPr/>
        </p:nvGrpSpPr>
        <p:grpSpPr>
          <a:xfrm>
            <a:off x="2190678" y="3349314"/>
            <a:ext cx="380081" cy="367111"/>
            <a:chOff x="-38905225" y="3591875"/>
            <a:chExt cx="325300" cy="314200"/>
          </a:xfrm>
        </p:grpSpPr>
        <p:sp>
          <p:nvSpPr>
            <p:cNvPr id="6346" name="Google Shape;6346;p86"/>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86"/>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86"/>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9" name="Google Shape;6349;p86"/>
          <p:cNvSpPr/>
          <p:nvPr/>
        </p:nvSpPr>
        <p:spPr>
          <a:xfrm>
            <a:off x="2198491" y="385909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0" name="Google Shape;6350;p86"/>
          <p:cNvGrpSpPr/>
          <p:nvPr/>
        </p:nvGrpSpPr>
        <p:grpSpPr>
          <a:xfrm>
            <a:off x="3997427" y="3334394"/>
            <a:ext cx="290815" cy="369740"/>
            <a:chOff x="-37370925" y="3579105"/>
            <a:chExt cx="248900" cy="316450"/>
          </a:xfrm>
        </p:grpSpPr>
        <p:sp>
          <p:nvSpPr>
            <p:cNvPr id="6351" name="Google Shape;6351;p86"/>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86"/>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3" name="Google Shape;6353;p86"/>
          <p:cNvSpPr/>
          <p:nvPr/>
        </p:nvSpPr>
        <p:spPr>
          <a:xfrm>
            <a:off x="1697481" y="153419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86"/>
          <p:cNvSpPr/>
          <p:nvPr/>
        </p:nvSpPr>
        <p:spPr>
          <a:xfrm>
            <a:off x="1722323" y="196949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5" name="Google Shape;6355;p86"/>
          <p:cNvGrpSpPr/>
          <p:nvPr/>
        </p:nvGrpSpPr>
        <p:grpSpPr>
          <a:xfrm>
            <a:off x="1690803" y="2412465"/>
            <a:ext cx="371814" cy="369974"/>
            <a:chOff x="-42259725" y="3951100"/>
            <a:chExt cx="318225" cy="316650"/>
          </a:xfrm>
        </p:grpSpPr>
        <p:sp>
          <p:nvSpPr>
            <p:cNvPr id="6356" name="Google Shape;6356;p86"/>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86"/>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8" name="Google Shape;6358;p86"/>
          <p:cNvGrpSpPr/>
          <p:nvPr/>
        </p:nvGrpSpPr>
        <p:grpSpPr>
          <a:xfrm>
            <a:off x="3889164" y="1591486"/>
            <a:ext cx="370879" cy="337755"/>
            <a:chOff x="-40378075" y="3267450"/>
            <a:chExt cx="317425" cy="289075"/>
          </a:xfrm>
        </p:grpSpPr>
        <p:sp>
          <p:nvSpPr>
            <p:cNvPr id="6359" name="Google Shape;6359;p86"/>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86"/>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86"/>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86"/>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3" name="Google Shape;6363;p86"/>
          <p:cNvGrpSpPr/>
          <p:nvPr/>
        </p:nvGrpSpPr>
        <p:grpSpPr>
          <a:xfrm>
            <a:off x="3892830" y="1992754"/>
            <a:ext cx="363548" cy="369974"/>
            <a:chOff x="-40372575" y="3604550"/>
            <a:chExt cx="311150" cy="316650"/>
          </a:xfrm>
        </p:grpSpPr>
        <p:sp>
          <p:nvSpPr>
            <p:cNvPr id="6364" name="Google Shape;6364;p86"/>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86"/>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86"/>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7" name="Google Shape;6367;p86"/>
          <p:cNvSpPr/>
          <p:nvPr/>
        </p:nvSpPr>
        <p:spPr>
          <a:xfrm>
            <a:off x="3896162" y="243603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8" name="Google Shape;6368;p86"/>
          <p:cNvGrpSpPr/>
          <p:nvPr/>
        </p:nvGrpSpPr>
        <p:grpSpPr>
          <a:xfrm>
            <a:off x="2616780" y="2885417"/>
            <a:ext cx="399038" cy="372165"/>
            <a:chOff x="-38542250" y="3220175"/>
            <a:chExt cx="341525" cy="318525"/>
          </a:xfrm>
        </p:grpSpPr>
        <p:sp>
          <p:nvSpPr>
            <p:cNvPr id="6369" name="Google Shape;6369;p86"/>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86"/>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86"/>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2" name="Google Shape;6372;p86"/>
          <p:cNvGrpSpPr/>
          <p:nvPr/>
        </p:nvGrpSpPr>
        <p:grpSpPr>
          <a:xfrm>
            <a:off x="2638712" y="3344787"/>
            <a:ext cx="369974" cy="369068"/>
            <a:chOff x="-38537400" y="3588000"/>
            <a:chExt cx="316650" cy="315875"/>
          </a:xfrm>
        </p:grpSpPr>
        <p:sp>
          <p:nvSpPr>
            <p:cNvPr id="6373" name="Google Shape;6373;p86"/>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86"/>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86"/>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86"/>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7" name="Google Shape;6377;p86"/>
          <p:cNvGrpSpPr/>
          <p:nvPr/>
        </p:nvGrpSpPr>
        <p:grpSpPr>
          <a:xfrm>
            <a:off x="2637792" y="3802316"/>
            <a:ext cx="371814" cy="369974"/>
            <a:chOff x="-38538975" y="3954250"/>
            <a:chExt cx="318225" cy="316650"/>
          </a:xfrm>
        </p:grpSpPr>
        <p:sp>
          <p:nvSpPr>
            <p:cNvPr id="6378" name="Google Shape;6378;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86"/>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0" name="Google Shape;6380;p86"/>
          <p:cNvGrpSpPr/>
          <p:nvPr/>
        </p:nvGrpSpPr>
        <p:grpSpPr>
          <a:xfrm>
            <a:off x="3955104" y="3797243"/>
            <a:ext cx="375465" cy="371814"/>
            <a:chOff x="-37385100" y="3949908"/>
            <a:chExt cx="321350" cy="318225"/>
          </a:xfrm>
        </p:grpSpPr>
        <p:sp>
          <p:nvSpPr>
            <p:cNvPr id="6381" name="Google Shape;6381;p86"/>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86"/>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3" name="Google Shape;6383;p86"/>
          <p:cNvGrpSpPr/>
          <p:nvPr/>
        </p:nvGrpSpPr>
        <p:grpSpPr>
          <a:xfrm>
            <a:off x="2130763" y="1532803"/>
            <a:ext cx="370909" cy="370675"/>
            <a:chOff x="-41895050" y="3217225"/>
            <a:chExt cx="317450" cy="317250"/>
          </a:xfrm>
        </p:grpSpPr>
        <p:sp>
          <p:nvSpPr>
            <p:cNvPr id="6384" name="Google Shape;6384;p86"/>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86"/>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86"/>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86"/>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86"/>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9" name="Google Shape;6389;p86"/>
          <p:cNvGrpSpPr/>
          <p:nvPr/>
        </p:nvGrpSpPr>
        <p:grpSpPr>
          <a:xfrm>
            <a:off x="2130310" y="1969737"/>
            <a:ext cx="371814" cy="369974"/>
            <a:chOff x="-41893475" y="3584850"/>
            <a:chExt cx="318225" cy="316650"/>
          </a:xfrm>
        </p:grpSpPr>
        <p:sp>
          <p:nvSpPr>
            <p:cNvPr id="6390" name="Google Shape;6390;p86"/>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86"/>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86"/>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86"/>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4" name="Google Shape;6394;p86"/>
          <p:cNvSpPr/>
          <p:nvPr/>
        </p:nvSpPr>
        <p:spPr>
          <a:xfrm>
            <a:off x="2133283" y="241403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86"/>
          <p:cNvSpPr/>
          <p:nvPr/>
        </p:nvSpPr>
        <p:spPr>
          <a:xfrm>
            <a:off x="845041" y="290637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6" name="Google Shape;6396;p86"/>
          <p:cNvGrpSpPr/>
          <p:nvPr/>
        </p:nvGrpSpPr>
        <p:grpSpPr>
          <a:xfrm>
            <a:off x="900338" y="3365029"/>
            <a:ext cx="337522" cy="370909"/>
            <a:chOff x="-39998250" y="3605325"/>
            <a:chExt cx="288875" cy="317450"/>
          </a:xfrm>
        </p:grpSpPr>
        <p:sp>
          <p:nvSpPr>
            <p:cNvPr id="6397" name="Google Shape;6397;p86"/>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86"/>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9" name="Google Shape;6399;p86"/>
          <p:cNvGrpSpPr/>
          <p:nvPr/>
        </p:nvGrpSpPr>
        <p:grpSpPr>
          <a:xfrm>
            <a:off x="884112" y="3823493"/>
            <a:ext cx="369974" cy="369945"/>
            <a:chOff x="-40011050" y="3972375"/>
            <a:chExt cx="316650" cy="316625"/>
          </a:xfrm>
        </p:grpSpPr>
        <p:sp>
          <p:nvSpPr>
            <p:cNvPr id="6400" name="Google Shape;6400;p86"/>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86"/>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2" name="Google Shape;6402;p86"/>
          <p:cNvGrpSpPr/>
          <p:nvPr/>
        </p:nvGrpSpPr>
        <p:grpSpPr>
          <a:xfrm>
            <a:off x="3116043" y="2888192"/>
            <a:ext cx="266921" cy="369039"/>
            <a:chOff x="-38129425" y="3222550"/>
            <a:chExt cx="228450" cy="315850"/>
          </a:xfrm>
        </p:grpSpPr>
        <p:sp>
          <p:nvSpPr>
            <p:cNvPr id="6403" name="Google Shape;6403;p86"/>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86"/>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5" name="Google Shape;6405;p86"/>
          <p:cNvGrpSpPr/>
          <p:nvPr/>
        </p:nvGrpSpPr>
        <p:grpSpPr>
          <a:xfrm>
            <a:off x="3071012" y="3344787"/>
            <a:ext cx="371785" cy="369974"/>
            <a:chOff x="-38172725" y="3588000"/>
            <a:chExt cx="318200" cy="316650"/>
          </a:xfrm>
        </p:grpSpPr>
        <p:sp>
          <p:nvSpPr>
            <p:cNvPr id="6406" name="Google Shape;6406;p86"/>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86"/>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86"/>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86"/>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86"/>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86"/>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86"/>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86"/>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4" name="Google Shape;6414;p86"/>
          <p:cNvGrpSpPr/>
          <p:nvPr/>
        </p:nvGrpSpPr>
        <p:grpSpPr>
          <a:xfrm>
            <a:off x="3146914" y="3803222"/>
            <a:ext cx="219981" cy="369974"/>
            <a:chOff x="-38109725" y="3955025"/>
            <a:chExt cx="188275" cy="316650"/>
          </a:xfrm>
        </p:grpSpPr>
        <p:sp>
          <p:nvSpPr>
            <p:cNvPr id="6415" name="Google Shape;6415;p86"/>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86"/>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7" name="Google Shape;6417;p86"/>
          <p:cNvSpPr/>
          <p:nvPr/>
        </p:nvSpPr>
        <p:spPr>
          <a:xfrm>
            <a:off x="2248517" y="426298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8" name="Google Shape;6418;p86"/>
          <p:cNvGrpSpPr/>
          <p:nvPr/>
        </p:nvGrpSpPr>
        <p:grpSpPr>
          <a:xfrm>
            <a:off x="2562313" y="1534643"/>
            <a:ext cx="373654" cy="369068"/>
            <a:chOff x="-41530375" y="3218800"/>
            <a:chExt cx="319800" cy="315875"/>
          </a:xfrm>
        </p:grpSpPr>
        <p:sp>
          <p:nvSpPr>
            <p:cNvPr id="6419" name="Google Shape;6419;p86"/>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86"/>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1" name="Google Shape;6421;p86"/>
          <p:cNvGrpSpPr/>
          <p:nvPr/>
        </p:nvGrpSpPr>
        <p:grpSpPr>
          <a:xfrm>
            <a:off x="2564607" y="2049801"/>
            <a:ext cx="369068" cy="289004"/>
            <a:chOff x="-41526450" y="3653375"/>
            <a:chExt cx="315875" cy="247350"/>
          </a:xfrm>
        </p:grpSpPr>
        <p:sp>
          <p:nvSpPr>
            <p:cNvPr id="6422" name="Google Shape;6422;p86"/>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86"/>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4" name="Google Shape;6424;p86"/>
          <p:cNvGrpSpPr/>
          <p:nvPr/>
        </p:nvGrpSpPr>
        <p:grpSpPr>
          <a:xfrm>
            <a:off x="2565994" y="2412465"/>
            <a:ext cx="366293" cy="369974"/>
            <a:chOff x="-41526450" y="3951100"/>
            <a:chExt cx="313500" cy="316650"/>
          </a:xfrm>
        </p:grpSpPr>
        <p:sp>
          <p:nvSpPr>
            <p:cNvPr id="6425" name="Google Shape;6425;p86"/>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86"/>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86"/>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8" name="Google Shape;6428;p86"/>
          <p:cNvGrpSpPr/>
          <p:nvPr/>
        </p:nvGrpSpPr>
        <p:grpSpPr>
          <a:xfrm>
            <a:off x="1331249" y="2906594"/>
            <a:ext cx="339595" cy="371814"/>
            <a:chOff x="-39625900" y="3238300"/>
            <a:chExt cx="290650" cy="318225"/>
          </a:xfrm>
        </p:grpSpPr>
        <p:sp>
          <p:nvSpPr>
            <p:cNvPr id="6429" name="Google Shape;6429;p86"/>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86"/>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1" name="Google Shape;6431;p86"/>
          <p:cNvSpPr/>
          <p:nvPr/>
        </p:nvSpPr>
        <p:spPr>
          <a:xfrm>
            <a:off x="1353422" y="336572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2" name="Google Shape;6432;p86"/>
          <p:cNvGrpSpPr/>
          <p:nvPr/>
        </p:nvGrpSpPr>
        <p:grpSpPr>
          <a:xfrm>
            <a:off x="1325300" y="3823055"/>
            <a:ext cx="366293" cy="370441"/>
            <a:chOff x="-39647175" y="3972000"/>
            <a:chExt cx="313500" cy="317050"/>
          </a:xfrm>
        </p:grpSpPr>
        <p:sp>
          <p:nvSpPr>
            <p:cNvPr id="6433" name="Google Shape;6433;p8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8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8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6" name="Google Shape;6436;p86"/>
          <p:cNvGrpSpPr/>
          <p:nvPr/>
        </p:nvGrpSpPr>
        <p:grpSpPr>
          <a:xfrm>
            <a:off x="3494427" y="2887053"/>
            <a:ext cx="375495" cy="370879"/>
            <a:chOff x="-37808850" y="3221575"/>
            <a:chExt cx="321375" cy="317425"/>
          </a:xfrm>
        </p:grpSpPr>
        <p:sp>
          <p:nvSpPr>
            <p:cNvPr id="6437" name="Google Shape;6437;p86"/>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86"/>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9" name="Google Shape;6439;p86"/>
          <p:cNvGrpSpPr/>
          <p:nvPr/>
        </p:nvGrpSpPr>
        <p:grpSpPr>
          <a:xfrm>
            <a:off x="3503201" y="3409084"/>
            <a:ext cx="372749" cy="241158"/>
            <a:chOff x="-37806500" y="3643030"/>
            <a:chExt cx="319025" cy="206400"/>
          </a:xfrm>
        </p:grpSpPr>
        <p:sp>
          <p:nvSpPr>
            <p:cNvPr id="6440" name="Google Shape;6440;p86"/>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86"/>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2" name="Google Shape;6442;p86"/>
          <p:cNvGrpSpPr/>
          <p:nvPr/>
        </p:nvGrpSpPr>
        <p:grpSpPr>
          <a:xfrm>
            <a:off x="3505508" y="3801381"/>
            <a:ext cx="368134" cy="371814"/>
            <a:chOff x="-37804925" y="3953450"/>
            <a:chExt cx="315075" cy="318225"/>
          </a:xfrm>
        </p:grpSpPr>
        <p:sp>
          <p:nvSpPr>
            <p:cNvPr id="6443" name="Google Shape;6443;p86"/>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86"/>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86"/>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6" name="Google Shape;6446;p86"/>
          <p:cNvSpPr/>
          <p:nvPr/>
        </p:nvSpPr>
        <p:spPr>
          <a:xfrm>
            <a:off x="2754452" y="426612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7" name="Google Shape;6447;p86"/>
          <p:cNvGrpSpPr/>
          <p:nvPr/>
        </p:nvGrpSpPr>
        <p:grpSpPr>
          <a:xfrm>
            <a:off x="4860977" y="1553988"/>
            <a:ext cx="355663" cy="308725"/>
            <a:chOff x="-28462125" y="3199700"/>
            <a:chExt cx="298550" cy="259150"/>
          </a:xfrm>
        </p:grpSpPr>
        <p:sp>
          <p:nvSpPr>
            <p:cNvPr id="6448" name="Google Shape;6448;p86"/>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86"/>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86"/>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1" name="Google Shape;6451;p86"/>
          <p:cNvGrpSpPr/>
          <p:nvPr/>
        </p:nvGrpSpPr>
        <p:grpSpPr>
          <a:xfrm>
            <a:off x="4861930" y="1988678"/>
            <a:ext cx="353757" cy="352833"/>
            <a:chOff x="-28461325" y="3545475"/>
            <a:chExt cx="296950" cy="296175"/>
          </a:xfrm>
        </p:grpSpPr>
        <p:sp>
          <p:nvSpPr>
            <p:cNvPr id="6452" name="Google Shape;6452;p86"/>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86"/>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86"/>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86"/>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86"/>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86"/>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8" name="Google Shape;6458;p86"/>
          <p:cNvGrpSpPr/>
          <p:nvPr/>
        </p:nvGrpSpPr>
        <p:grpSpPr>
          <a:xfrm>
            <a:off x="4858162" y="2438722"/>
            <a:ext cx="361292" cy="352803"/>
            <a:chOff x="-28463700" y="3914875"/>
            <a:chExt cx="303275" cy="296150"/>
          </a:xfrm>
        </p:grpSpPr>
        <p:sp>
          <p:nvSpPr>
            <p:cNvPr id="6459" name="Google Shape;6459;p86"/>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86"/>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1" name="Google Shape;6461;p86"/>
          <p:cNvGrpSpPr/>
          <p:nvPr/>
        </p:nvGrpSpPr>
        <p:grpSpPr>
          <a:xfrm>
            <a:off x="7092947" y="1594805"/>
            <a:ext cx="351880" cy="227092"/>
            <a:chOff x="-26573400" y="3224125"/>
            <a:chExt cx="295375" cy="190625"/>
          </a:xfrm>
        </p:grpSpPr>
        <p:sp>
          <p:nvSpPr>
            <p:cNvPr id="6462" name="Google Shape;6462;p86"/>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86"/>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4" name="Google Shape;6464;p86"/>
          <p:cNvGrpSpPr/>
          <p:nvPr/>
        </p:nvGrpSpPr>
        <p:grpSpPr>
          <a:xfrm>
            <a:off x="7092947" y="1989140"/>
            <a:ext cx="351880" cy="351910"/>
            <a:chOff x="-26573400" y="3546250"/>
            <a:chExt cx="295375" cy="295400"/>
          </a:xfrm>
        </p:grpSpPr>
        <p:sp>
          <p:nvSpPr>
            <p:cNvPr id="6465" name="Google Shape;6465;p86"/>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86"/>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86"/>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86"/>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86"/>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0" name="Google Shape;6470;p86"/>
          <p:cNvGrpSpPr/>
          <p:nvPr/>
        </p:nvGrpSpPr>
        <p:grpSpPr>
          <a:xfrm>
            <a:off x="7081228" y="2439049"/>
            <a:ext cx="375319" cy="352148"/>
            <a:chOff x="-26583625" y="3917025"/>
            <a:chExt cx="315050" cy="295600"/>
          </a:xfrm>
        </p:grpSpPr>
        <p:sp>
          <p:nvSpPr>
            <p:cNvPr id="6471" name="Google Shape;6471;p86"/>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86"/>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86"/>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86"/>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5" name="Google Shape;6475;p86"/>
          <p:cNvSpPr/>
          <p:nvPr/>
        </p:nvSpPr>
        <p:spPr>
          <a:xfrm>
            <a:off x="5748315" y="291956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6" name="Google Shape;6476;p86"/>
          <p:cNvGrpSpPr/>
          <p:nvPr/>
        </p:nvGrpSpPr>
        <p:grpSpPr>
          <a:xfrm>
            <a:off x="5779742" y="3398079"/>
            <a:ext cx="289039" cy="352833"/>
            <a:chOff x="-24694925" y="3518700"/>
            <a:chExt cx="242625" cy="296175"/>
          </a:xfrm>
        </p:grpSpPr>
        <p:sp>
          <p:nvSpPr>
            <p:cNvPr id="6477" name="Google Shape;6477;p86"/>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86"/>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86"/>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86"/>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1" name="Google Shape;6481;p86"/>
          <p:cNvGrpSpPr/>
          <p:nvPr/>
        </p:nvGrpSpPr>
        <p:grpSpPr>
          <a:xfrm>
            <a:off x="5779280" y="3848107"/>
            <a:ext cx="289962" cy="352833"/>
            <a:chOff x="-24709100" y="3888875"/>
            <a:chExt cx="243400" cy="296175"/>
          </a:xfrm>
        </p:grpSpPr>
        <p:sp>
          <p:nvSpPr>
            <p:cNvPr id="6482" name="Google Shape;6482;p86"/>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86"/>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86"/>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5" name="Google Shape;6485;p86"/>
          <p:cNvGrpSpPr/>
          <p:nvPr/>
        </p:nvGrpSpPr>
        <p:grpSpPr>
          <a:xfrm>
            <a:off x="7979280" y="2920770"/>
            <a:ext cx="356556" cy="349557"/>
            <a:chOff x="-22863675" y="3131775"/>
            <a:chExt cx="299300" cy="293425"/>
          </a:xfrm>
        </p:grpSpPr>
        <p:sp>
          <p:nvSpPr>
            <p:cNvPr id="6486" name="Google Shape;6486;p86"/>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86"/>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86"/>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9" name="Google Shape;6489;p86"/>
          <p:cNvGrpSpPr/>
          <p:nvPr/>
        </p:nvGrpSpPr>
        <p:grpSpPr>
          <a:xfrm>
            <a:off x="5322144" y="1531949"/>
            <a:ext cx="310602" cy="352803"/>
            <a:chOff x="-28069875" y="3175300"/>
            <a:chExt cx="260725" cy="296150"/>
          </a:xfrm>
        </p:grpSpPr>
        <p:sp>
          <p:nvSpPr>
            <p:cNvPr id="6490" name="Google Shape;6490;p86"/>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86"/>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86"/>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86"/>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86"/>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86"/>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86"/>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86"/>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86"/>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9" name="Google Shape;6499;p86"/>
          <p:cNvSpPr/>
          <p:nvPr/>
        </p:nvSpPr>
        <p:spPr>
          <a:xfrm>
            <a:off x="5301578" y="198968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0" name="Google Shape;6500;p86"/>
          <p:cNvGrpSpPr/>
          <p:nvPr/>
        </p:nvGrpSpPr>
        <p:grpSpPr>
          <a:xfrm>
            <a:off x="5363423" y="2439183"/>
            <a:ext cx="228045" cy="351880"/>
            <a:chOff x="-28032075" y="3916450"/>
            <a:chExt cx="191425" cy="295375"/>
          </a:xfrm>
        </p:grpSpPr>
        <p:sp>
          <p:nvSpPr>
            <p:cNvPr id="6501" name="Google Shape;6501;p86"/>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86"/>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86"/>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4" name="Google Shape;6504;p86"/>
          <p:cNvGrpSpPr/>
          <p:nvPr/>
        </p:nvGrpSpPr>
        <p:grpSpPr>
          <a:xfrm>
            <a:off x="7528769" y="1531934"/>
            <a:ext cx="352833" cy="352833"/>
            <a:chOff x="-26201650" y="3176075"/>
            <a:chExt cx="296175" cy="296175"/>
          </a:xfrm>
        </p:grpSpPr>
        <p:sp>
          <p:nvSpPr>
            <p:cNvPr id="6505" name="Google Shape;6505;p86"/>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86"/>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86"/>
          <p:cNvGrpSpPr/>
          <p:nvPr/>
        </p:nvGrpSpPr>
        <p:grpSpPr>
          <a:xfrm>
            <a:off x="7528293" y="1989155"/>
            <a:ext cx="353786" cy="351880"/>
            <a:chOff x="-26204800" y="3547050"/>
            <a:chExt cx="296975" cy="295375"/>
          </a:xfrm>
        </p:grpSpPr>
        <p:sp>
          <p:nvSpPr>
            <p:cNvPr id="6508" name="Google Shape;6508;p86"/>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86"/>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0" name="Google Shape;6510;p86"/>
          <p:cNvSpPr/>
          <p:nvPr/>
        </p:nvSpPr>
        <p:spPr>
          <a:xfrm>
            <a:off x="7561179" y="243865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1" name="Google Shape;6511;p86"/>
          <p:cNvGrpSpPr/>
          <p:nvPr/>
        </p:nvGrpSpPr>
        <p:grpSpPr>
          <a:xfrm>
            <a:off x="6199548" y="2919133"/>
            <a:ext cx="345328" cy="352833"/>
            <a:chOff x="-24353875" y="3147725"/>
            <a:chExt cx="289875" cy="296175"/>
          </a:xfrm>
        </p:grpSpPr>
        <p:sp>
          <p:nvSpPr>
            <p:cNvPr id="6512" name="Google Shape;6512;p86"/>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86"/>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4" name="Google Shape;6514;p86"/>
          <p:cNvGrpSpPr/>
          <p:nvPr/>
        </p:nvGrpSpPr>
        <p:grpSpPr>
          <a:xfrm>
            <a:off x="6207530" y="3398540"/>
            <a:ext cx="329365" cy="351910"/>
            <a:chOff x="-24344425" y="3519475"/>
            <a:chExt cx="276475" cy="295400"/>
          </a:xfrm>
        </p:grpSpPr>
        <p:sp>
          <p:nvSpPr>
            <p:cNvPr id="6515" name="Google Shape;6515;p86"/>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86"/>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7" name="Google Shape;6517;p86"/>
          <p:cNvGrpSpPr/>
          <p:nvPr/>
        </p:nvGrpSpPr>
        <p:grpSpPr>
          <a:xfrm>
            <a:off x="6197210" y="3850460"/>
            <a:ext cx="350004" cy="348128"/>
            <a:chOff x="-24353075" y="3891250"/>
            <a:chExt cx="293800" cy="292225"/>
          </a:xfrm>
        </p:grpSpPr>
        <p:sp>
          <p:nvSpPr>
            <p:cNvPr id="6518" name="Google Shape;6518;p86"/>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86"/>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0" name="Google Shape;6520;p86"/>
          <p:cNvGrpSpPr/>
          <p:nvPr/>
        </p:nvGrpSpPr>
        <p:grpSpPr>
          <a:xfrm>
            <a:off x="7980681" y="3398763"/>
            <a:ext cx="353757" cy="351463"/>
            <a:chOff x="-22845575" y="3504075"/>
            <a:chExt cx="296950" cy="295025"/>
          </a:xfrm>
        </p:grpSpPr>
        <p:sp>
          <p:nvSpPr>
            <p:cNvPr id="6521" name="Google Shape;6521;p86"/>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86"/>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3" name="Google Shape;6523;p86"/>
          <p:cNvGrpSpPr/>
          <p:nvPr/>
        </p:nvGrpSpPr>
        <p:grpSpPr>
          <a:xfrm>
            <a:off x="5773862" y="1532411"/>
            <a:ext cx="299344" cy="351880"/>
            <a:chOff x="-27691025" y="3175300"/>
            <a:chExt cx="251275" cy="295375"/>
          </a:xfrm>
        </p:grpSpPr>
        <p:sp>
          <p:nvSpPr>
            <p:cNvPr id="6524" name="Google Shape;6524;p86"/>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86"/>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86"/>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86"/>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8" name="Google Shape;6528;p86"/>
          <p:cNvGrpSpPr/>
          <p:nvPr/>
        </p:nvGrpSpPr>
        <p:grpSpPr>
          <a:xfrm>
            <a:off x="5746179" y="2051087"/>
            <a:ext cx="354710" cy="228015"/>
            <a:chOff x="-27721750" y="3598250"/>
            <a:chExt cx="297750" cy="191400"/>
          </a:xfrm>
        </p:grpSpPr>
        <p:sp>
          <p:nvSpPr>
            <p:cNvPr id="6529" name="Google Shape;6529;p86"/>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86"/>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1" name="Google Shape;6531;p86"/>
          <p:cNvGrpSpPr/>
          <p:nvPr/>
        </p:nvGrpSpPr>
        <p:grpSpPr>
          <a:xfrm>
            <a:off x="5747579" y="2444633"/>
            <a:ext cx="351910" cy="340980"/>
            <a:chOff x="-27719400" y="3925600"/>
            <a:chExt cx="295400" cy="286225"/>
          </a:xfrm>
        </p:grpSpPr>
        <p:sp>
          <p:nvSpPr>
            <p:cNvPr id="6532" name="Google Shape;6532;p86"/>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86"/>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4" name="Google Shape;6534;p86"/>
          <p:cNvGrpSpPr/>
          <p:nvPr/>
        </p:nvGrpSpPr>
        <p:grpSpPr>
          <a:xfrm>
            <a:off x="7968851" y="1531473"/>
            <a:ext cx="353757" cy="353757"/>
            <a:chOff x="-25834600" y="3176875"/>
            <a:chExt cx="296950" cy="296950"/>
          </a:xfrm>
        </p:grpSpPr>
        <p:sp>
          <p:nvSpPr>
            <p:cNvPr id="6535" name="Google Shape;6535;p86"/>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86"/>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86"/>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86"/>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86"/>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0" name="Google Shape;6540;p86"/>
          <p:cNvGrpSpPr/>
          <p:nvPr/>
        </p:nvGrpSpPr>
        <p:grpSpPr>
          <a:xfrm>
            <a:off x="7968851" y="1999474"/>
            <a:ext cx="353757" cy="331241"/>
            <a:chOff x="-25834600" y="3564375"/>
            <a:chExt cx="296950" cy="278050"/>
          </a:xfrm>
        </p:grpSpPr>
        <p:sp>
          <p:nvSpPr>
            <p:cNvPr id="6541" name="Google Shape;6541;p86"/>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86"/>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6"/>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6"/>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6"/>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6"/>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6"/>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6"/>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9" name="Google Shape;6549;p86"/>
          <p:cNvGrpSpPr/>
          <p:nvPr/>
        </p:nvGrpSpPr>
        <p:grpSpPr>
          <a:xfrm>
            <a:off x="7966974" y="2438826"/>
            <a:ext cx="357509" cy="352595"/>
            <a:chOff x="-25834600" y="3915850"/>
            <a:chExt cx="300100" cy="295975"/>
          </a:xfrm>
        </p:grpSpPr>
        <p:sp>
          <p:nvSpPr>
            <p:cNvPr id="6550" name="Google Shape;6550;p86"/>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6"/>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6"/>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3" name="Google Shape;6553;p86"/>
          <p:cNvGrpSpPr/>
          <p:nvPr/>
        </p:nvGrpSpPr>
        <p:grpSpPr>
          <a:xfrm>
            <a:off x="6702402" y="2920056"/>
            <a:ext cx="228968" cy="350987"/>
            <a:chOff x="-23930925" y="3149300"/>
            <a:chExt cx="192200" cy="294625"/>
          </a:xfrm>
        </p:grpSpPr>
        <p:sp>
          <p:nvSpPr>
            <p:cNvPr id="6554" name="Google Shape;6554;p86"/>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6"/>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6"/>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6"/>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8" name="Google Shape;6558;p86"/>
          <p:cNvGrpSpPr/>
          <p:nvPr/>
        </p:nvGrpSpPr>
        <p:grpSpPr>
          <a:xfrm>
            <a:off x="6659232" y="3398540"/>
            <a:ext cx="315307" cy="351910"/>
            <a:chOff x="-23962425" y="3519475"/>
            <a:chExt cx="264675" cy="295400"/>
          </a:xfrm>
        </p:grpSpPr>
        <p:sp>
          <p:nvSpPr>
            <p:cNvPr id="6559" name="Google Shape;6559;p86"/>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6"/>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1" name="Google Shape;6561;p86"/>
          <p:cNvSpPr/>
          <p:nvPr/>
        </p:nvSpPr>
        <p:spPr>
          <a:xfrm>
            <a:off x="6629668" y="385225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2" name="Google Shape;6562;p86"/>
          <p:cNvGrpSpPr/>
          <p:nvPr/>
        </p:nvGrpSpPr>
        <p:grpSpPr>
          <a:xfrm>
            <a:off x="8037908" y="3848584"/>
            <a:ext cx="239302" cy="351880"/>
            <a:chOff x="-22788075" y="3904625"/>
            <a:chExt cx="200875" cy="295375"/>
          </a:xfrm>
        </p:grpSpPr>
        <p:sp>
          <p:nvSpPr>
            <p:cNvPr id="6563" name="Google Shape;6563;p86"/>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6"/>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6"/>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6"/>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7" name="Google Shape;6567;p86"/>
          <p:cNvGrpSpPr/>
          <p:nvPr/>
        </p:nvGrpSpPr>
        <p:grpSpPr>
          <a:xfrm>
            <a:off x="6193206" y="1531949"/>
            <a:ext cx="354710" cy="352803"/>
            <a:chOff x="-27351575" y="3175300"/>
            <a:chExt cx="297750" cy="296150"/>
          </a:xfrm>
        </p:grpSpPr>
        <p:sp>
          <p:nvSpPr>
            <p:cNvPr id="6568" name="Google Shape;6568;p86"/>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6"/>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6"/>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6"/>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2" name="Google Shape;6572;p86"/>
          <p:cNvGrpSpPr/>
          <p:nvPr/>
        </p:nvGrpSpPr>
        <p:grpSpPr>
          <a:xfrm>
            <a:off x="6235914" y="1988559"/>
            <a:ext cx="269293" cy="353072"/>
            <a:chOff x="-27313750" y="3545275"/>
            <a:chExt cx="226050" cy="296375"/>
          </a:xfrm>
        </p:grpSpPr>
        <p:sp>
          <p:nvSpPr>
            <p:cNvPr id="6573" name="Google Shape;6573;p86"/>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6"/>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6"/>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6" name="Google Shape;6576;p86"/>
          <p:cNvGrpSpPr/>
          <p:nvPr/>
        </p:nvGrpSpPr>
        <p:grpSpPr>
          <a:xfrm>
            <a:off x="6193206" y="2436830"/>
            <a:ext cx="354710" cy="356586"/>
            <a:chOff x="-27351575" y="3915650"/>
            <a:chExt cx="297750" cy="299325"/>
          </a:xfrm>
        </p:grpSpPr>
        <p:sp>
          <p:nvSpPr>
            <p:cNvPr id="6577" name="Google Shape;6577;p86"/>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6"/>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9" name="Google Shape;6579;p86"/>
          <p:cNvGrpSpPr/>
          <p:nvPr/>
        </p:nvGrpSpPr>
        <p:grpSpPr>
          <a:xfrm>
            <a:off x="4880696" y="2919029"/>
            <a:ext cx="319060" cy="353042"/>
            <a:chOff x="-25445525" y="3175900"/>
            <a:chExt cx="267825" cy="296350"/>
          </a:xfrm>
        </p:grpSpPr>
        <p:sp>
          <p:nvSpPr>
            <p:cNvPr id="6580" name="Google Shape;6580;p86"/>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6"/>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6"/>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3" name="Google Shape;6583;p86"/>
          <p:cNvGrpSpPr/>
          <p:nvPr/>
        </p:nvGrpSpPr>
        <p:grpSpPr>
          <a:xfrm>
            <a:off x="4862410" y="3409352"/>
            <a:ext cx="355633" cy="330288"/>
            <a:chOff x="-25465200" y="3565175"/>
            <a:chExt cx="298525" cy="277250"/>
          </a:xfrm>
        </p:grpSpPr>
        <p:sp>
          <p:nvSpPr>
            <p:cNvPr id="6584" name="Google Shape;6584;p86"/>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6"/>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6" name="Google Shape;6586;p86"/>
          <p:cNvGrpSpPr/>
          <p:nvPr/>
        </p:nvGrpSpPr>
        <p:grpSpPr>
          <a:xfrm>
            <a:off x="4861948" y="3848882"/>
            <a:ext cx="356556" cy="351285"/>
            <a:chOff x="-25465200" y="3916150"/>
            <a:chExt cx="299300" cy="294875"/>
          </a:xfrm>
        </p:grpSpPr>
        <p:sp>
          <p:nvSpPr>
            <p:cNvPr id="6587" name="Google Shape;6587;p86"/>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6"/>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9" name="Google Shape;6589;p86"/>
          <p:cNvGrpSpPr/>
          <p:nvPr/>
        </p:nvGrpSpPr>
        <p:grpSpPr>
          <a:xfrm>
            <a:off x="7089388" y="2919148"/>
            <a:ext cx="351880" cy="352803"/>
            <a:chOff x="-23615075" y="3148525"/>
            <a:chExt cx="295375" cy="296150"/>
          </a:xfrm>
        </p:grpSpPr>
        <p:sp>
          <p:nvSpPr>
            <p:cNvPr id="6590" name="Google Shape;6590;p86"/>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6"/>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6"/>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6"/>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4" name="Google Shape;6594;p86"/>
          <p:cNvSpPr/>
          <p:nvPr/>
        </p:nvSpPr>
        <p:spPr>
          <a:xfrm>
            <a:off x="7087484" y="339750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5" name="Google Shape;6595;p86"/>
          <p:cNvGrpSpPr/>
          <p:nvPr/>
        </p:nvGrpSpPr>
        <p:grpSpPr>
          <a:xfrm>
            <a:off x="7088911" y="3858427"/>
            <a:ext cx="352833" cy="332194"/>
            <a:chOff x="-23615075" y="3906200"/>
            <a:chExt cx="296175" cy="278850"/>
          </a:xfrm>
        </p:grpSpPr>
        <p:sp>
          <p:nvSpPr>
            <p:cNvPr id="6596" name="Google Shape;6596;p86"/>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6"/>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6"/>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9" name="Google Shape;6599;p86"/>
          <p:cNvSpPr/>
          <p:nvPr/>
        </p:nvSpPr>
        <p:spPr>
          <a:xfrm>
            <a:off x="6207743" y="429039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0" name="Google Shape;6600;p86"/>
          <p:cNvGrpSpPr/>
          <p:nvPr/>
        </p:nvGrpSpPr>
        <p:grpSpPr>
          <a:xfrm>
            <a:off x="6637880" y="1532068"/>
            <a:ext cx="353757" cy="352565"/>
            <a:chOff x="-26980600" y="3175500"/>
            <a:chExt cx="296950" cy="295950"/>
          </a:xfrm>
        </p:grpSpPr>
        <p:sp>
          <p:nvSpPr>
            <p:cNvPr id="6601" name="Google Shape;6601;p86"/>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6"/>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86"/>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4" name="Google Shape;6604;p86"/>
          <p:cNvSpPr/>
          <p:nvPr/>
        </p:nvSpPr>
        <p:spPr>
          <a:xfrm>
            <a:off x="6660447" y="198908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5" name="Google Shape;6605;p86"/>
          <p:cNvGrpSpPr/>
          <p:nvPr/>
        </p:nvGrpSpPr>
        <p:grpSpPr>
          <a:xfrm>
            <a:off x="6638357" y="2470604"/>
            <a:ext cx="352803" cy="289039"/>
            <a:chOff x="-26981375" y="3951875"/>
            <a:chExt cx="296150" cy="242625"/>
          </a:xfrm>
        </p:grpSpPr>
        <p:sp>
          <p:nvSpPr>
            <p:cNvPr id="6606" name="Google Shape;6606;p86"/>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6"/>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6"/>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9" name="Google Shape;6609;p86"/>
          <p:cNvGrpSpPr/>
          <p:nvPr/>
        </p:nvGrpSpPr>
        <p:grpSpPr>
          <a:xfrm>
            <a:off x="5303399" y="2918195"/>
            <a:ext cx="351910" cy="354710"/>
            <a:chOff x="-25094250" y="3176075"/>
            <a:chExt cx="295400" cy="297750"/>
          </a:xfrm>
        </p:grpSpPr>
        <p:sp>
          <p:nvSpPr>
            <p:cNvPr id="6610" name="Google Shape;6610;p86"/>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6"/>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6"/>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3" name="Google Shape;6613;p86"/>
          <p:cNvGrpSpPr/>
          <p:nvPr/>
        </p:nvGrpSpPr>
        <p:grpSpPr>
          <a:xfrm>
            <a:off x="5303399" y="3398556"/>
            <a:ext cx="351910" cy="351880"/>
            <a:chOff x="-25094250" y="3547050"/>
            <a:chExt cx="295400" cy="295375"/>
          </a:xfrm>
        </p:grpSpPr>
        <p:sp>
          <p:nvSpPr>
            <p:cNvPr id="6614" name="Google Shape;6614;p86"/>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86"/>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6"/>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6"/>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6"/>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9" name="Google Shape;6619;p86"/>
          <p:cNvSpPr/>
          <p:nvPr/>
        </p:nvSpPr>
        <p:spPr>
          <a:xfrm>
            <a:off x="5303415" y="390353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0" name="Google Shape;6620;p86"/>
          <p:cNvGrpSpPr/>
          <p:nvPr/>
        </p:nvGrpSpPr>
        <p:grpSpPr>
          <a:xfrm>
            <a:off x="7535476" y="2919148"/>
            <a:ext cx="352803" cy="352803"/>
            <a:chOff x="-23245675" y="3148525"/>
            <a:chExt cx="296150" cy="296150"/>
          </a:xfrm>
        </p:grpSpPr>
        <p:sp>
          <p:nvSpPr>
            <p:cNvPr id="6621" name="Google Shape;6621;p86"/>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6"/>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86"/>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4" name="Google Shape;6624;p86"/>
          <p:cNvSpPr/>
          <p:nvPr/>
        </p:nvSpPr>
        <p:spPr>
          <a:xfrm>
            <a:off x="7577658" y="339849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5" name="Google Shape;6625;p86"/>
          <p:cNvGrpSpPr/>
          <p:nvPr/>
        </p:nvGrpSpPr>
        <p:grpSpPr>
          <a:xfrm>
            <a:off x="7535938" y="3848122"/>
            <a:ext cx="351880" cy="352803"/>
            <a:chOff x="-23244900" y="3888100"/>
            <a:chExt cx="295375" cy="296150"/>
          </a:xfrm>
        </p:grpSpPr>
        <p:sp>
          <p:nvSpPr>
            <p:cNvPr id="6626" name="Google Shape;6626;p86"/>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6"/>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6"/>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6"/>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6"/>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6"/>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6"/>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6"/>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6"/>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6"/>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6"/>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7" name="Google Shape;6637;p86"/>
          <p:cNvSpPr/>
          <p:nvPr/>
        </p:nvSpPr>
        <p:spPr>
          <a:xfrm>
            <a:off x="6612202" y="428898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641"/>
        <p:cNvGrpSpPr/>
        <p:nvPr/>
      </p:nvGrpSpPr>
      <p:grpSpPr>
        <a:xfrm>
          <a:off x="0" y="0"/>
          <a:ext cx="0" cy="0"/>
          <a:chOff x="0" y="0"/>
          <a:chExt cx="0" cy="0"/>
        </a:xfrm>
      </p:grpSpPr>
      <p:sp>
        <p:nvSpPr>
          <p:cNvPr id="6642" name="Google Shape;6642;p87"/>
          <p:cNvSpPr txBox="1">
            <a:spLocks noGrp="1"/>
          </p:cNvSpPr>
          <p:nvPr>
            <p:ph type="title" idx="4294967295"/>
          </p:nvPr>
        </p:nvSpPr>
        <p:spPr>
          <a:xfrm>
            <a:off x="849675"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Business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643" name="Google Shape;6643;p87"/>
          <p:cNvSpPr txBox="1">
            <a:spLocks noGrp="1"/>
          </p:cNvSpPr>
          <p:nvPr>
            <p:ph type="title" idx="4294967295"/>
          </p:nvPr>
        </p:nvSpPr>
        <p:spPr>
          <a:xfrm>
            <a:off x="4858400"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Teamwork Icons</a:t>
            </a:r>
            <a:endParaRPr>
              <a:solidFill>
                <a:srgbClr val="FFFFFF"/>
              </a:solidFill>
              <a:latin typeface="Arial"/>
              <a:ea typeface="Arial"/>
              <a:cs typeface="Arial"/>
              <a:sym typeface="Arial"/>
            </a:endParaRPr>
          </a:p>
        </p:txBody>
      </p:sp>
      <p:sp>
        <p:nvSpPr>
          <p:cNvPr id="6644" name="Google Shape;6644;p87"/>
          <p:cNvSpPr/>
          <p:nvPr/>
        </p:nvSpPr>
        <p:spPr>
          <a:xfrm>
            <a:off x="849879" y="153284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5" name="Google Shape;6645;p87"/>
          <p:cNvGrpSpPr/>
          <p:nvPr/>
        </p:nvGrpSpPr>
        <p:grpSpPr>
          <a:xfrm>
            <a:off x="850004" y="1975418"/>
            <a:ext cx="367261" cy="367261"/>
            <a:chOff x="-65145700" y="3727425"/>
            <a:chExt cx="317425" cy="317425"/>
          </a:xfrm>
        </p:grpSpPr>
        <p:sp>
          <p:nvSpPr>
            <p:cNvPr id="6646" name="Google Shape;6646;p87"/>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7"/>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8" name="Google Shape;6648;p87"/>
          <p:cNvGrpSpPr/>
          <p:nvPr/>
        </p:nvGrpSpPr>
        <p:grpSpPr>
          <a:xfrm>
            <a:off x="853201" y="2404333"/>
            <a:ext cx="360868" cy="367261"/>
            <a:chOff x="-65144125" y="4094450"/>
            <a:chExt cx="311900" cy="317425"/>
          </a:xfrm>
        </p:grpSpPr>
        <p:sp>
          <p:nvSpPr>
            <p:cNvPr id="6649" name="Google Shape;6649;p87"/>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7"/>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7"/>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2" name="Google Shape;6652;p87"/>
          <p:cNvSpPr/>
          <p:nvPr/>
        </p:nvSpPr>
        <p:spPr>
          <a:xfrm>
            <a:off x="3057429" y="153147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3" name="Google Shape;6653;p87"/>
          <p:cNvGrpSpPr/>
          <p:nvPr/>
        </p:nvGrpSpPr>
        <p:grpSpPr>
          <a:xfrm>
            <a:off x="3056770" y="1975028"/>
            <a:ext cx="370645" cy="368042"/>
            <a:chOff x="-63250675" y="3744075"/>
            <a:chExt cx="320350" cy="318100"/>
          </a:xfrm>
        </p:grpSpPr>
        <p:sp>
          <p:nvSpPr>
            <p:cNvPr id="6654" name="Google Shape;6654;p87"/>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7"/>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87"/>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7" name="Google Shape;6657;p87"/>
          <p:cNvGrpSpPr/>
          <p:nvPr/>
        </p:nvGrpSpPr>
        <p:grpSpPr>
          <a:xfrm>
            <a:off x="3058462" y="2404333"/>
            <a:ext cx="367261" cy="367261"/>
            <a:chOff x="-63250675" y="4110200"/>
            <a:chExt cx="317425" cy="317425"/>
          </a:xfrm>
        </p:grpSpPr>
        <p:sp>
          <p:nvSpPr>
            <p:cNvPr id="6658" name="Google Shape;6658;p87"/>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87"/>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87"/>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87"/>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87"/>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87"/>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87"/>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87"/>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87"/>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7" name="Google Shape;6667;p87"/>
          <p:cNvGrpSpPr/>
          <p:nvPr/>
        </p:nvGrpSpPr>
        <p:grpSpPr>
          <a:xfrm>
            <a:off x="1737509" y="2901428"/>
            <a:ext cx="359075" cy="358844"/>
            <a:chOff x="-61351725" y="3372400"/>
            <a:chExt cx="310350" cy="310150"/>
          </a:xfrm>
        </p:grpSpPr>
        <p:sp>
          <p:nvSpPr>
            <p:cNvPr id="6668" name="Google Shape;6668;p87"/>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87"/>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87"/>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1" name="Google Shape;6671;p87"/>
          <p:cNvGrpSpPr/>
          <p:nvPr/>
        </p:nvGrpSpPr>
        <p:grpSpPr>
          <a:xfrm>
            <a:off x="1733864" y="3364484"/>
            <a:ext cx="366364" cy="333534"/>
            <a:chOff x="-61354875" y="3751050"/>
            <a:chExt cx="316650" cy="288275"/>
          </a:xfrm>
        </p:grpSpPr>
        <p:sp>
          <p:nvSpPr>
            <p:cNvPr id="6672" name="Google Shape;6672;p87"/>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87"/>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87"/>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5" name="Google Shape;6675;p87"/>
          <p:cNvGrpSpPr/>
          <p:nvPr/>
        </p:nvGrpSpPr>
        <p:grpSpPr>
          <a:xfrm>
            <a:off x="1733864" y="3806124"/>
            <a:ext cx="366364" cy="367290"/>
            <a:chOff x="-61354875" y="4101525"/>
            <a:chExt cx="316650" cy="317450"/>
          </a:xfrm>
        </p:grpSpPr>
        <p:sp>
          <p:nvSpPr>
            <p:cNvPr id="6676" name="Google Shape;6676;p87"/>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87"/>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8" name="Google Shape;6678;p87"/>
          <p:cNvGrpSpPr/>
          <p:nvPr/>
        </p:nvGrpSpPr>
        <p:grpSpPr>
          <a:xfrm>
            <a:off x="3950299" y="2898000"/>
            <a:ext cx="368157" cy="365699"/>
            <a:chOff x="-59470075" y="3308975"/>
            <a:chExt cx="318200" cy="316075"/>
          </a:xfrm>
        </p:grpSpPr>
        <p:sp>
          <p:nvSpPr>
            <p:cNvPr id="6679" name="Google Shape;6679;p87"/>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87"/>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87"/>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87"/>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87"/>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87"/>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87"/>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87"/>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87"/>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8" name="Google Shape;6688;p87"/>
          <p:cNvGrpSpPr/>
          <p:nvPr/>
        </p:nvGrpSpPr>
        <p:grpSpPr>
          <a:xfrm>
            <a:off x="1295729" y="1533705"/>
            <a:ext cx="367261" cy="364686"/>
            <a:chOff x="-64781025" y="3361050"/>
            <a:chExt cx="317425" cy="315200"/>
          </a:xfrm>
        </p:grpSpPr>
        <p:sp>
          <p:nvSpPr>
            <p:cNvPr id="6689" name="Google Shape;6689;p87"/>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87"/>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87"/>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87"/>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3" name="Google Shape;6693;p87"/>
          <p:cNvSpPr/>
          <p:nvPr/>
        </p:nvSpPr>
        <p:spPr>
          <a:xfrm>
            <a:off x="1295604" y="1976311"/>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87"/>
          <p:cNvSpPr/>
          <p:nvPr/>
        </p:nvSpPr>
        <p:spPr>
          <a:xfrm>
            <a:off x="1322938" y="24043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87"/>
          <p:cNvSpPr/>
          <p:nvPr/>
        </p:nvSpPr>
        <p:spPr>
          <a:xfrm>
            <a:off x="3508223" y="157295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6" name="Google Shape;6696;p87"/>
          <p:cNvGrpSpPr/>
          <p:nvPr/>
        </p:nvGrpSpPr>
        <p:grpSpPr>
          <a:xfrm>
            <a:off x="3500129" y="1975144"/>
            <a:ext cx="382765" cy="367810"/>
            <a:chOff x="-62890750" y="3747425"/>
            <a:chExt cx="330825" cy="317900"/>
          </a:xfrm>
        </p:grpSpPr>
        <p:sp>
          <p:nvSpPr>
            <p:cNvPr id="6697" name="Google Shape;6697;p87"/>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87"/>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87"/>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87"/>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87"/>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87"/>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87"/>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87"/>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87"/>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87"/>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87"/>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87"/>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87"/>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87"/>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1" name="Google Shape;6711;p87"/>
          <p:cNvGrpSpPr/>
          <p:nvPr/>
        </p:nvGrpSpPr>
        <p:grpSpPr>
          <a:xfrm>
            <a:off x="3507881" y="2404781"/>
            <a:ext cx="367261" cy="366364"/>
            <a:chOff x="-62884425" y="4111775"/>
            <a:chExt cx="317425" cy="316650"/>
          </a:xfrm>
        </p:grpSpPr>
        <p:sp>
          <p:nvSpPr>
            <p:cNvPr id="6712" name="Google Shape;6712;p87"/>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87"/>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4" name="Google Shape;6714;p87"/>
          <p:cNvGrpSpPr/>
          <p:nvPr/>
        </p:nvGrpSpPr>
        <p:grpSpPr>
          <a:xfrm>
            <a:off x="2180515" y="2900850"/>
            <a:ext cx="365438" cy="360001"/>
            <a:chOff x="-60991775" y="3376900"/>
            <a:chExt cx="315850" cy="311150"/>
          </a:xfrm>
        </p:grpSpPr>
        <p:sp>
          <p:nvSpPr>
            <p:cNvPr id="6715" name="Google Shape;6715;p87"/>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87"/>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87"/>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8" name="Google Shape;6718;p87"/>
          <p:cNvGrpSpPr/>
          <p:nvPr/>
        </p:nvGrpSpPr>
        <p:grpSpPr>
          <a:xfrm>
            <a:off x="2180052" y="3351714"/>
            <a:ext cx="366364" cy="359075"/>
            <a:chOff x="-60988625" y="3740800"/>
            <a:chExt cx="316650" cy="310350"/>
          </a:xfrm>
        </p:grpSpPr>
        <p:sp>
          <p:nvSpPr>
            <p:cNvPr id="6719" name="Google Shape;6719;p87"/>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87"/>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87"/>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87"/>
          <p:cNvGrpSpPr/>
          <p:nvPr/>
        </p:nvGrpSpPr>
        <p:grpSpPr>
          <a:xfrm>
            <a:off x="2180052" y="3807165"/>
            <a:ext cx="366364" cy="365207"/>
            <a:chOff x="-60987850" y="4100950"/>
            <a:chExt cx="316650" cy="315650"/>
          </a:xfrm>
        </p:grpSpPr>
        <p:sp>
          <p:nvSpPr>
            <p:cNvPr id="6723" name="Google Shape;6723;p87"/>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87"/>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87"/>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87"/>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87"/>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8" name="Google Shape;6728;p87"/>
          <p:cNvGrpSpPr/>
          <p:nvPr/>
        </p:nvGrpSpPr>
        <p:grpSpPr>
          <a:xfrm>
            <a:off x="3949836" y="3352625"/>
            <a:ext cx="369083" cy="357253"/>
            <a:chOff x="-59447250" y="3706150"/>
            <a:chExt cx="319000" cy="308775"/>
          </a:xfrm>
        </p:grpSpPr>
        <p:sp>
          <p:nvSpPr>
            <p:cNvPr id="6729" name="Google Shape;6729;p87"/>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87"/>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87"/>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87"/>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3" name="Google Shape;6733;p87"/>
          <p:cNvGrpSpPr/>
          <p:nvPr/>
        </p:nvGrpSpPr>
        <p:grpSpPr>
          <a:xfrm>
            <a:off x="1738564" y="1533936"/>
            <a:ext cx="368186" cy="364224"/>
            <a:chOff x="-64406125" y="3362225"/>
            <a:chExt cx="318225" cy="314800"/>
          </a:xfrm>
        </p:grpSpPr>
        <p:sp>
          <p:nvSpPr>
            <p:cNvPr id="6734" name="Google Shape;6734;p87"/>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87"/>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6" name="Google Shape;6736;p87"/>
          <p:cNvSpPr/>
          <p:nvPr/>
        </p:nvSpPr>
        <p:spPr>
          <a:xfrm>
            <a:off x="1801771" y="1975400"/>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7" name="Google Shape;6737;p87"/>
          <p:cNvGrpSpPr/>
          <p:nvPr/>
        </p:nvGrpSpPr>
        <p:grpSpPr>
          <a:xfrm>
            <a:off x="1739027" y="2404781"/>
            <a:ext cx="367261" cy="366364"/>
            <a:chOff x="-64410850" y="4094450"/>
            <a:chExt cx="317425" cy="316650"/>
          </a:xfrm>
        </p:grpSpPr>
        <p:sp>
          <p:nvSpPr>
            <p:cNvPr id="6738" name="Google Shape;6738;p87"/>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87"/>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87"/>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1" name="Google Shape;6741;p87"/>
          <p:cNvSpPr/>
          <p:nvPr/>
        </p:nvSpPr>
        <p:spPr>
          <a:xfrm>
            <a:off x="3983247" y="15323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2" name="Google Shape;6742;p87"/>
          <p:cNvGrpSpPr/>
          <p:nvPr/>
        </p:nvGrpSpPr>
        <p:grpSpPr>
          <a:xfrm>
            <a:off x="3960575" y="1974854"/>
            <a:ext cx="365467" cy="368389"/>
            <a:chOff x="-62516625" y="3743175"/>
            <a:chExt cx="315875" cy="318400"/>
          </a:xfrm>
        </p:grpSpPr>
        <p:sp>
          <p:nvSpPr>
            <p:cNvPr id="6743" name="Google Shape;6743;p87"/>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87"/>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5" name="Google Shape;6745;p87"/>
          <p:cNvGrpSpPr/>
          <p:nvPr/>
        </p:nvGrpSpPr>
        <p:grpSpPr>
          <a:xfrm>
            <a:off x="3967415" y="2424826"/>
            <a:ext cx="351786" cy="326274"/>
            <a:chOff x="-62511900" y="4129100"/>
            <a:chExt cx="304050" cy="282000"/>
          </a:xfrm>
        </p:grpSpPr>
        <p:sp>
          <p:nvSpPr>
            <p:cNvPr id="6746" name="Google Shape;6746;p87"/>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87"/>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87"/>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87"/>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87"/>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1" name="Google Shape;6751;p87"/>
          <p:cNvGrpSpPr/>
          <p:nvPr/>
        </p:nvGrpSpPr>
        <p:grpSpPr>
          <a:xfrm>
            <a:off x="2645537" y="2897220"/>
            <a:ext cx="310770" cy="367261"/>
            <a:chOff x="-60597975" y="3367475"/>
            <a:chExt cx="268600" cy="317425"/>
          </a:xfrm>
        </p:grpSpPr>
        <p:sp>
          <p:nvSpPr>
            <p:cNvPr id="6752" name="Google Shape;6752;p87"/>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87"/>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87"/>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87"/>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87"/>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7" name="Google Shape;6757;p87"/>
          <p:cNvSpPr/>
          <p:nvPr/>
        </p:nvSpPr>
        <p:spPr>
          <a:xfrm>
            <a:off x="2616264" y="3348731"/>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8" name="Google Shape;6758;p87"/>
          <p:cNvGrpSpPr/>
          <p:nvPr/>
        </p:nvGrpSpPr>
        <p:grpSpPr>
          <a:xfrm>
            <a:off x="2617740" y="3858536"/>
            <a:ext cx="366364" cy="262465"/>
            <a:chOff x="-60621600" y="4145650"/>
            <a:chExt cx="316650" cy="226850"/>
          </a:xfrm>
        </p:grpSpPr>
        <p:sp>
          <p:nvSpPr>
            <p:cNvPr id="6759" name="Google Shape;6759;p87"/>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87"/>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87"/>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2" name="Google Shape;6762;p87"/>
          <p:cNvGrpSpPr/>
          <p:nvPr/>
        </p:nvGrpSpPr>
        <p:grpSpPr>
          <a:xfrm>
            <a:off x="3954392" y="3807035"/>
            <a:ext cx="359972" cy="365467"/>
            <a:chOff x="-59400775" y="4084200"/>
            <a:chExt cx="311125" cy="315875"/>
          </a:xfrm>
        </p:grpSpPr>
        <p:sp>
          <p:nvSpPr>
            <p:cNvPr id="6763" name="Google Shape;6763;p87"/>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87"/>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87"/>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87"/>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87"/>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87"/>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9" name="Google Shape;6769;p87"/>
          <p:cNvGrpSpPr/>
          <p:nvPr/>
        </p:nvGrpSpPr>
        <p:grpSpPr>
          <a:xfrm>
            <a:off x="2178486" y="1532866"/>
            <a:ext cx="365438" cy="366364"/>
            <a:chOff x="-64044600" y="3360375"/>
            <a:chExt cx="315850" cy="316650"/>
          </a:xfrm>
        </p:grpSpPr>
        <p:sp>
          <p:nvSpPr>
            <p:cNvPr id="6770" name="Google Shape;6770;p87"/>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87"/>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87"/>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87"/>
          <p:cNvGrpSpPr/>
          <p:nvPr/>
        </p:nvGrpSpPr>
        <p:grpSpPr>
          <a:xfrm>
            <a:off x="2204909" y="1975418"/>
            <a:ext cx="312592" cy="367261"/>
            <a:chOff x="-64022550" y="3727425"/>
            <a:chExt cx="270175" cy="317425"/>
          </a:xfrm>
        </p:grpSpPr>
        <p:sp>
          <p:nvSpPr>
            <p:cNvPr id="6774" name="Google Shape;6774;p87"/>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87"/>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87"/>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7" name="Google Shape;6777;p87"/>
          <p:cNvGrpSpPr/>
          <p:nvPr/>
        </p:nvGrpSpPr>
        <p:grpSpPr>
          <a:xfrm>
            <a:off x="2229047" y="2404318"/>
            <a:ext cx="264317" cy="367290"/>
            <a:chOff x="-64001300" y="4093650"/>
            <a:chExt cx="228450" cy="317450"/>
          </a:xfrm>
        </p:grpSpPr>
        <p:sp>
          <p:nvSpPr>
            <p:cNvPr id="6778" name="Google Shape;6778;p87"/>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87"/>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87"/>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87"/>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2" name="Google Shape;6782;p87"/>
          <p:cNvGrpSpPr/>
          <p:nvPr/>
        </p:nvGrpSpPr>
        <p:grpSpPr>
          <a:xfrm>
            <a:off x="848051" y="2897610"/>
            <a:ext cx="359972" cy="366480"/>
            <a:chOff x="-62148800" y="3377700"/>
            <a:chExt cx="311125" cy="316750"/>
          </a:xfrm>
        </p:grpSpPr>
        <p:sp>
          <p:nvSpPr>
            <p:cNvPr id="6783" name="Google Shape;6783;p87"/>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87"/>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5" name="Google Shape;6785;p87"/>
          <p:cNvGrpSpPr/>
          <p:nvPr/>
        </p:nvGrpSpPr>
        <p:grpSpPr>
          <a:xfrm>
            <a:off x="843958" y="3347607"/>
            <a:ext cx="368157" cy="367290"/>
            <a:chOff x="-62154300" y="3743950"/>
            <a:chExt cx="318200" cy="317450"/>
          </a:xfrm>
        </p:grpSpPr>
        <p:sp>
          <p:nvSpPr>
            <p:cNvPr id="6786" name="Google Shape;6786;p87"/>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87"/>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87"/>
          <p:cNvGrpSpPr/>
          <p:nvPr/>
        </p:nvGrpSpPr>
        <p:grpSpPr>
          <a:xfrm>
            <a:off x="843944" y="3806587"/>
            <a:ext cx="368186" cy="366364"/>
            <a:chOff x="-62151950" y="4111775"/>
            <a:chExt cx="318225" cy="316650"/>
          </a:xfrm>
        </p:grpSpPr>
        <p:sp>
          <p:nvSpPr>
            <p:cNvPr id="6789" name="Google Shape;6789;p87"/>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87"/>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87"/>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87"/>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3" name="Google Shape;6793;p87"/>
          <p:cNvGrpSpPr/>
          <p:nvPr/>
        </p:nvGrpSpPr>
        <p:grpSpPr>
          <a:xfrm>
            <a:off x="3062568" y="2897133"/>
            <a:ext cx="368157" cy="367434"/>
            <a:chOff x="-60254550" y="3367325"/>
            <a:chExt cx="318200" cy="317575"/>
          </a:xfrm>
        </p:grpSpPr>
        <p:sp>
          <p:nvSpPr>
            <p:cNvPr id="6794" name="Google Shape;6794;p87"/>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87"/>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87"/>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87"/>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8" name="Google Shape;6798;p87"/>
          <p:cNvGrpSpPr/>
          <p:nvPr/>
        </p:nvGrpSpPr>
        <p:grpSpPr>
          <a:xfrm>
            <a:off x="3063465" y="3348127"/>
            <a:ext cx="366364" cy="366248"/>
            <a:chOff x="-60255350" y="3733825"/>
            <a:chExt cx="316650" cy="316550"/>
          </a:xfrm>
        </p:grpSpPr>
        <p:sp>
          <p:nvSpPr>
            <p:cNvPr id="6799" name="Google Shape;6799;p87"/>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87"/>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87"/>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87"/>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87"/>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87"/>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87"/>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6" name="Google Shape;6806;p87"/>
          <p:cNvGrpSpPr/>
          <p:nvPr/>
        </p:nvGrpSpPr>
        <p:grpSpPr>
          <a:xfrm>
            <a:off x="3091262" y="3807035"/>
            <a:ext cx="310770" cy="365467"/>
            <a:chOff x="-60232500" y="4101525"/>
            <a:chExt cx="268600" cy="315875"/>
          </a:xfrm>
        </p:grpSpPr>
        <p:sp>
          <p:nvSpPr>
            <p:cNvPr id="6807" name="Google Shape;6807;p87"/>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87"/>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87"/>
          <p:cNvSpPr/>
          <p:nvPr/>
        </p:nvSpPr>
        <p:spPr>
          <a:xfrm>
            <a:off x="2179036" y="4275969"/>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0" name="Google Shape;6810;p87"/>
          <p:cNvGrpSpPr/>
          <p:nvPr/>
        </p:nvGrpSpPr>
        <p:grpSpPr>
          <a:xfrm>
            <a:off x="2624262" y="1532866"/>
            <a:ext cx="368186" cy="366364"/>
            <a:chOff x="-63679950" y="3360375"/>
            <a:chExt cx="318225" cy="316650"/>
          </a:xfrm>
        </p:grpSpPr>
        <p:sp>
          <p:nvSpPr>
            <p:cNvPr id="6811" name="Google Shape;6811;p87"/>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87"/>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87"/>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87"/>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5" name="Google Shape;6815;p87"/>
          <p:cNvSpPr/>
          <p:nvPr/>
        </p:nvSpPr>
        <p:spPr>
          <a:xfrm>
            <a:off x="2623229" y="1975169"/>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6" name="Google Shape;6816;p87"/>
          <p:cNvGrpSpPr/>
          <p:nvPr/>
        </p:nvGrpSpPr>
        <p:grpSpPr>
          <a:xfrm>
            <a:off x="2622889" y="2404203"/>
            <a:ext cx="370934" cy="367521"/>
            <a:chOff x="-63679950" y="4093450"/>
            <a:chExt cx="320600" cy="317650"/>
          </a:xfrm>
        </p:grpSpPr>
        <p:sp>
          <p:nvSpPr>
            <p:cNvPr id="6817" name="Google Shape;6817;p87"/>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87"/>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87"/>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0" name="Google Shape;6820;p87"/>
          <p:cNvGrpSpPr/>
          <p:nvPr/>
        </p:nvGrpSpPr>
        <p:grpSpPr>
          <a:xfrm>
            <a:off x="1283006" y="2897205"/>
            <a:ext cx="366364" cy="367290"/>
            <a:chOff x="-61784125" y="3377700"/>
            <a:chExt cx="316650" cy="317450"/>
          </a:xfrm>
        </p:grpSpPr>
        <p:sp>
          <p:nvSpPr>
            <p:cNvPr id="6821" name="Google Shape;6821;p87"/>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87"/>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87"/>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87"/>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87"/>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87"/>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87"/>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8" name="Google Shape;6828;p87"/>
          <p:cNvGrpSpPr/>
          <p:nvPr/>
        </p:nvGrpSpPr>
        <p:grpSpPr>
          <a:xfrm>
            <a:off x="1283006" y="3347607"/>
            <a:ext cx="366364" cy="367290"/>
            <a:chOff x="-61783350" y="3743950"/>
            <a:chExt cx="316650" cy="317450"/>
          </a:xfrm>
        </p:grpSpPr>
        <p:sp>
          <p:nvSpPr>
            <p:cNvPr id="6829" name="Google Shape;6829;p87"/>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87"/>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1" name="Google Shape;6831;p87"/>
          <p:cNvSpPr/>
          <p:nvPr/>
        </p:nvSpPr>
        <p:spPr>
          <a:xfrm>
            <a:off x="1282887" y="380640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87"/>
          <p:cNvSpPr/>
          <p:nvPr/>
        </p:nvSpPr>
        <p:spPr>
          <a:xfrm>
            <a:off x="3505689" y="2907052"/>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87"/>
          <p:cNvSpPr/>
          <p:nvPr/>
        </p:nvSpPr>
        <p:spPr>
          <a:xfrm>
            <a:off x="3504778" y="3387693"/>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4" name="Google Shape;6834;p87"/>
          <p:cNvGrpSpPr/>
          <p:nvPr/>
        </p:nvGrpSpPr>
        <p:grpSpPr>
          <a:xfrm>
            <a:off x="3504430" y="3807440"/>
            <a:ext cx="369112" cy="364657"/>
            <a:chOff x="-59869425" y="4102225"/>
            <a:chExt cx="319025" cy="315175"/>
          </a:xfrm>
        </p:grpSpPr>
        <p:sp>
          <p:nvSpPr>
            <p:cNvPr id="6835" name="Google Shape;6835;p87"/>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87"/>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87"/>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87"/>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9" name="Google Shape;6839;p87"/>
          <p:cNvGrpSpPr/>
          <p:nvPr/>
        </p:nvGrpSpPr>
        <p:grpSpPr>
          <a:xfrm>
            <a:off x="2623233" y="4276262"/>
            <a:ext cx="366364" cy="365467"/>
            <a:chOff x="-59029025" y="3711650"/>
            <a:chExt cx="316650" cy="315875"/>
          </a:xfrm>
        </p:grpSpPr>
        <p:sp>
          <p:nvSpPr>
            <p:cNvPr id="6840" name="Google Shape;6840;p87"/>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87"/>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87"/>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87"/>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87"/>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87"/>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87"/>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7" name="Google Shape;6847;p87"/>
          <p:cNvGrpSpPr/>
          <p:nvPr/>
        </p:nvGrpSpPr>
        <p:grpSpPr>
          <a:xfrm>
            <a:off x="4859311" y="1532317"/>
            <a:ext cx="351940" cy="348188"/>
            <a:chOff x="581525" y="3254850"/>
            <a:chExt cx="297750" cy="294575"/>
          </a:xfrm>
        </p:grpSpPr>
        <p:sp>
          <p:nvSpPr>
            <p:cNvPr id="6848" name="Google Shape;6848;p87"/>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87"/>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87"/>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1" name="Google Shape;6851;p87"/>
          <p:cNvGrpSpPr/>
          <p:nvPr/>
        </p:nvGrpSpPr>
        <p:grpSpPr>
          <a:xfrm>
            <a:off x="4858380" y="1971253"/>
            <a:ext cx="353802" cy="351497"/>
            <a:chOff x="580725" y="3617925"/>
            <a:chExt cx="299325" cy="297375"/>
          </a:xfrm>
        </p:grpSpPr>
        <p:sp>
          <p:nvSpPr>
            <p:cNvPr id="6852" name="Google Shape;6852;p8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8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8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8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8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87"/>
          <p:cNvGrpSpPr/>
          <p:nvPr/>
        </p:nvGrpSpPr>
        <p:grpSpPr>
          <a:xfrm>
            <a:off x="4860242" y="2418443"/>
            <a:ext cx="350079" cy="350079"/>
            <a:chOff x="583100" y="3982600"/>
            <a:chExt cx="296175" cy="296175"/>
          </a:xfrm>
        </p:grpSpPr>
        <p:sp>
          <p:nvSpPr>
            <p:cNvPr id="6858" name="Google Shape;6858;p87"/>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87"/>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87"/>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87"/>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87"/>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87"/>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87"/>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5" name="Google Shape;6865;p87"/>
          <p:cNvGrpSpPr/>
          <p:nvPr/>
        </p:nvGrpSpPr>
        <p:grpSpPr>
          <a:xfrm>
            <a:off x="7092856" y="1532067"/>
            <a:ext cx="307231" cy="348690"/>
            <a:chOff x="2423775" y="3226875"/>
            <a:chExt cx="259925" cy="295000"/>
          </a:xfrm>
        </p:grpSpPr>
        <p:sp>
          <p:nvSpPr>
            <p:cNvPr id="6866" name="Google Shape;6866;p87"/>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87"/>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87"/>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9" name="Google Shape;6869;p87"/>
          <p:cNvGrpSpPr/>
          <p:nvPr/>
        </p:nvGrpSpPr>
        <p:grpSpPr>
          <a:xfrm>
            <a:off x="7070043" y="1973352"/>
            <a:ext cx="352857" cy="347301"/>
            <a:chOff x="2404875" y="3592725"/>
            <a:chExt cx="298525" cy="293825"/>
          </a:xfrm>
        </p:grpSpPr>
        <p:sp>
          <p:nvSpPr>
            <p:cNvPr id="6870" name="Google Shape;6870;p87"/>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87"/>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87"/>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3" name="Google Shape;6873;p87"/>
          <p:cNvGrpSpPr/>
          <p:nvPr/>
        </p:nvGrpSpPr>
        <p:grpSpPr>
          <a:xfrm>
            <a:off x="7070974" y="2418917"/>
            <a:ext cx="350995" cy="349133"/>
            <a:chOff x="2404875" y="3955825"/>
            <a:chExt cx="296950" cy="295375"/>
          </a:xfrm>
        </p:grpSpPr>
        <p:sp>
          <p:nvSpPr>
            <p:cNvPr id="6874" name="Google Shape;6874;p87"/>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87"/>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87"/>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87"/>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8" name="Google Shape;6878;p87"/>
          <p:cNvGrpSpPr/>
          <p:nvPr/>
        </p:nvGrpSpPr>
        <p:grpSpPr>
          <a:xfrm>
            <a:off x="5764954" y="2883111"/>
            <a:ext cx="349163" cy="350079"/>
            <a:chOff x="4263650" y="3235150"/>
            <a:chExt cx="295400" cy="296175"/>
          </a:xfrm>
        </p:grpSpPr>
        <p:sp>
          <p:nvSpPr>
            <p:cNvPr id="6879" name="Google Shape;6879;p87"/>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87"/>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87"/>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87"/>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87"/>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4" name="Google Shape;6884;p87"/>
          <p:cNvGrpSpPr/>
          <p:nvPr/>
        </p:nvGrpSpPr>
        <p:grpSpPr>
          <a:xfrm>
            <a:off x="5762634" y="3342272"/>
            <a:ext cx="353802" cy="327739"/>
            <a:chOff x="4266025" y="3609275"/>
            <a:chExt cx="299325" cy="277275"/>
          </a:xfrm>
        </p:grpSpPr>
        <p:sp>
          <p:nvSpPr>
            <p:cNvPr id="6885" name="Google Shape;6885;p87"/>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87"/>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7" name="Google Shape;6887;p87"/>
          <p:cNvGrpSpPr/>
          <p:nvPr/>
        </p:nvGrpSpPr>
        <p:grpSpPr>
          <a:xfrm>
            <a:off x="5763092" y="3807659"/>
            <a:ext cx="352886" cy="349133"/>
            <a:chOff x="4263650" y="3963700"/>
            <a:chExt cx="298550" cy="295375"/>
          </a:xfrm>
        </p:grpSpPr>
        <p:sp>
          <p:nvSpPr>
            <p:cNvPr id="6888" name="Google Shape;6888;p87"/>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87"/>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87"/>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87"/>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87"/>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87"/>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87"/>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5" name="Google Shape;6895;p87"/>
          <p:cNvGrpSpPr/>
          <p:nvPr/>
        </p:nvGrpSpPr>
        <p:grpSpPr>
          <a:xfrm>
            <a:off x="8041429" y="2883111"/>
            <a:ext cx="226264" cy="350079"/>
            <a:chOff x="6164975" y="3211525"/>
            <a:chExt cx="191425" cy="296175"/>
          </a:xfrm>
        </p:grpSpPr>
        <p:sp>
          <p:nvSpPr>
            <p:cNvPr id="6896" name="Google Shape;6896;p87"/>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87"/>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87"/>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87"/>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87"/>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87"/>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87"/>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3" name="Google Shape;6903;p87"/>
          <p:cNvGrpSpPr/>
          <p:nvPr/>
        </p:nvGrpSpPr>
        <p:grpSpPr>
          <a:xfrm>
            <a:off x="5303466" y="1531387"/>
            <a:ext cx="352886" cy="350049"/>
            <a:chOff x="946175" y="3253275"/>
            <a:chExt cx="298550" cy="296150"/>
          </a:xfrm>
        </p:grpSpPr>
        <p:sp>
          <p:nvSpPr>
            <p:cNvPr id="6904" name="Google Shape;6904;p87"/>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87"/>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87"/>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87"/>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87"/>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9" name="Google Shape;6909;p87"/>
          <p:cNvGrpSpPr/>
          <p:nvPr/>
        </p:nvGrpSpPr>
        <p:grpSpPr>
          <a:xfrm>
            <a:off x="5304397" y="1973351"/>
            <a:ext cx="351024" cy="347301"/>
            <a:chOff x="946175" y="3619500"/>
            <a:chExt cx="296975" cy="293825"/>
          </a:xfrm>
        </p:grpSpPr>
        <p:sp>
          <p:nvSpPr>
            <p:cNvPr id="6910" name="Google Shape;6910;p87"/>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87"/>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87"/>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87"/>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87"/>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87"/>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6" name="Google Shape;6916;p87"/>
          <p:cNvGrpSpPr/>
          <p:nvPr/>
        </p:nvGrpSpPr>
        <p:grpSpPr>
          <a:xfrm>
            <a:off x="5303939" y="2417985"/>
            <a:ext cx="351940" cy="350995"/>
            <a:chOff x="944600" y="3981825"/>
            <a:chExt cx="297750" cy="296950"/>
          </a:xfrm>
        </p:grpSpPr>
        <p:sp>
          <p:nvSpPr>
            <p:cNvPr id="6917" name="Google Shape;6917;p87"/>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87"/>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87"/>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87"/>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1" name="Google Shape;6921;p87"/>
          <p:cNvGrpSpPr/>
          <p:nvPr/>
        </p:nvGrpSpPr>
        <p:grpSpPr>
          <a:xfrm>
            <a:off x="7520875" y="1531845"/>
            <a:ext cx="350079" cy="349133"/>
            <a:chOff x="2768750" y="3227275"/>
            <a:chExt cx="296175" cy="295375"/>
          </a:xfrm>
        </p:grpSpPr>
        <p:sp>
          <p:nvSpPr>
            <p:cNvPr id="6922" name="Google Shape;6922;p87"/>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87"/>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87"/>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87"/>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87"/>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87"/>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87"/>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87"/>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0" name="Google Shape;6930;p87"/>
          <p:cNvGrpSpPr/>
          <p:nvPr/>
        </p:nvGrpSpPr>
        <p:grpSpPr>
          <a:xfrm>
            <a:off x="7541826" y="1972717"/>
            <a:ext cx="308177" cy="348572"/>
            <a:chOff x="2786075" y="3591800"/>
            <a:chExt cx="260725" cy="294900"/>
          </a:xfrm>
        </p:grpSpPr>
        <p:sp>
          <p:nvSpPr>
            <p:cNvPr id="6931" name="Google Shape;6931;p87"/>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87"/>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87"/>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87"/>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87"/>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6" name="Google Shape;6936;p87"/>
          <p:cNvGrpSpPr/>
          <p:nvPr/>
        </p:nvGrpSpPr>
        <p:grpSpPr>
          <a:xfrm>
            <a:off x="7582324" y="2418444"/>
            <a:ext cx="227180" cy="350079"/>
            <a:chOff x="2819150" y="3955025"/>
            <a:chExt cx="192200" cy="296175"/>
          </a:xfrm>
        </p:grpSpPr>
        <p:sp>
          <p:nvSpPr>
            <p:cNvPr id="6937" name="Google Shape;6937;p87"/>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87"/>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87"/>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87"/>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1" name="Google Shape;6941;p87"/>
          <p:cNvGrpSpPr/>
          <p:nvPr/>
        </p:nvGrpSpPr>
        <p:grpSpPr>
          <a:xfrm>
            <a:off x="6206097" y="2884042"/>
            <a:ext cx="349133" cy="348217"/>
            <a:chOff x="4629125" y="3235150"/>
            <a:chExt cx="295375" cy="294600"/>
          </a:xfrm>
        </p:grpSpPr>
        <p:sp>
          <p:nvSpPr>
            <p:cNvPr id="6942" name="Google Shape;6942;p87"/>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87"/>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87"/>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87"/>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87"/>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7" name="Google Shape;6947;p87"/>
          <p:cNvGrpSpPr/>
          <p:nvPr/>
        </p:nvGrpSpPr>
        <p:grpSpPr>
          <a:xfrm>
            <a:off x="6206082" y="3331575"/>
            <a:ext cx="349163" cy="349133"/>
            <a:chOff x="4628325" y="3599825"/>
            <a:chExt cx="295400" cy="295375"/>
          </a:xfrm>
        </p:grpSpPr>
        <p:sp>
          <p:nvSpPr>
            <p:cNvPr id="6948" name="Google Shape;6948;p87"/>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87"/>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87"/>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87"/>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87"/>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87"/>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87"/>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87"/>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87"/>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87"/>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87"/>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87"/>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0" name="Google Shape;6960;p87"/>
          <p:cNvGrpSpPr/>
          <p:nvPr/>
        </p:nvGrpSpPr>
        <p:grpSpPr>
          <a:xfrm>
            <a:off x="6227033" y="3807186"/>
            <a:ext cx="307261" cy="350079"/>
            <a:chOff x="4645650" y="3962900"/>
            <a:chExt cx="259950" cy="296175"/>
          </a:xfrm>
        </p:grpSpPr>
        <p:sp>
          <p:nvSpPr>
            <p:cNvPr id="6961" name="Google Shape;6961;p87"/>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87"/>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87"/>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87"/>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87"/>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87"/>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7" name="Google Shape;6967;p87"/>
          <p:cNvGrpSpPr/>
          <p:nvPr/>
        </p:nvGrpSpPr>
        <p:grpSpPr>
          <a:xfrm>
            <a:off x="7979994" y="3332048"/>
            <a:ext cx="349133" cy="348188"/>
            <a:chOff x="6143725" y="3582500"/>
            <a:chExt cx="295375" cy="294575"/>
          </a:xfrm>
        </p:grpSpPr>
        <p:sp>
          <p:nvSpPr>
            <p:cNvPr id="6968" name="Google Shape;6968;p87"/>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87"/>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87"/>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87"/>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87"/>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87"/>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87"/>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5" name="Google Shape;6975;p87"/>
          <p:cNvGrpSpPr/>
          <p:nvPr/>
        </p:nvGrpSpPr>
        <p:grpSpPr>
          <a:xfrm>
            <a:off x="5748820" y="1531387"/>
            <a:ext cx="350995" cy="350049"/>
            <a:chOff x="1310075" y="3253275"/>
            <a:chExt cx="296950" cy="296150"/>
          </a:xfrm>
        </p:grpSpPr>
        <p:sp>
          <p:nvSpPr>
            <p:cNvPr id="6976" name="Google Shape;6976;p87"/>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87"/>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87"/>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9" name="Google Shape;6979;p87"/>
          <p:cNvSpPr/>
          <p:nvPr/>
        </p:nvSpPr>
        <p:spPr>
          <a:xfrm>
            <a:off x="5750241" y="1973475"/>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0" name="Google Shape;6980;p87"/>
          <p:cNvGrpSpPr/>
          <p:nvPr/>
        </p:nvGrpSpPr>
        <p:grpSpPr>
          <a:xfrm>
            <a:off x="5748347" y="2417646"/>
            <a:ext cx="351941" cy="351675"/>
            <a:chOff x="1310075" y="3980250"/>
            <a:chExt cx="297750" cy="297525"/>
          </a:xfrm>
        </p:grpSpPr>
        <p:sp>
          <p:nvSpPr>
            <p:cNvPr id="6981" name="Google Shape;6981;p87"/>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87"/>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87"/>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87"/>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5" name="Google Shape;6985;p87"/>
          <p:cNvGrpSpPr/>
          <p:nvPr/>
        </p:nvGrpSpPr>
        <p:grpSpPr>
          <a:xfrm>
            <a:off x="8013136" y="1531845"/>
            <a:ext cx="266305" cy="349133"/>
            <a:chOff x="3167275" y="3227275"/>
            <a:chExt cx="225300" cy="295375"/>
          </a:xfrm>
        </p:grpSpPr>
        <p:sp>
          <p:nvSpPr>
            <p:cNvPr id="6986" name="Google Shape;6986;p87"/>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87"/>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87"/>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87"/>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87"/>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1" name="Google Shape;6991;p87"/>
          <p:cNvSpPr/>
          <p:nvPr/>
        </p:nvSpPr>
        <p:spPr>
          <a:xfrm>
            <a:off x="7962474" y="1971731"/>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92" name="Google Shape;6992;p87"/>
          <p:cNvGrpSpPr/>
          <p:nvPr/>
        </p:nvGrpSpPr>
        <p:grpSpPr>
          <a:xfrm>
            <a:off x="7970318" y="2418902"/>
            <a:ext cx="351940" cy="349163"/>
            <a:chOff x="3133425" y="3955025"/>
            <a:chExt cx="297750" cy="295400"/>
          </a:xfrm>
        </p:grpSpPr>
        <p:sp>
          <p:nvSpPr>
            <p:cNvPr id="6993" name="Google Shape;6993;p87"/>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87"/>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87"/>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6" name="Google Shape;6996;p87"/>
          <p:cNvGrpSpPr/>
          <p:nvPr/>
        </p:nvGrpSpPr>
        <p:grpSpPr>
          <a:xfrm>
            <a:off x="6650491" y="2882490"/>
            <a:ext cx="350079" cy="351320"/>
            <a:chOff x="4991425" y="3234750"/>
            <a:chExt cx="296175" cy="297225"/>
          </a:xfrm>
        </p:grpSpPr>
        <p:sp>
          <p:nvSpPr>
            <p:cNvPr id="6997" name="Google Shape;6997;p87"/>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87"/>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87"/>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87"/>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87"/>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87"/>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3" name="Google Shape;7003;p87"/>
          <p:cNvGrpSpPr/>
          <p:nvPr/>
        </p:nvGrpSpPr>
        <p:grpSpPr>
          <a:xfrm>
            <a:off x="6650491" y="3352053"/>
            <a:ext cx="350079" cy="308177"/>
            <a:chOff x="4991425" y="3617150"/>
            <a:chExt cx="296175" cy="260725"/>
          </a:xfrm>
        </p:grpSpPr>
        <p:sp>
          <p:nvSpPr>
            <p:cNvPr id="7004" name="Google Shape;7004;p87"/>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87"/>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87"/>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87"/>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87"/>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87"/>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87"/>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1" name="Google Shape;7011;p87"/>
          <p:cNvGrpSpPr/>
          <p:nvPr/>
        </p:nvGrpSpPr>
        <p:grpSpPr>
          <a:xfrm>
            <a:off x="6727764" y="3807644"/>
            <a:ext cx="195532" cy="349163"/>
            <a:chOff x="5056800" y="3962900"/>
            <a:chExt cx="165425" cy="295400"/>
          </a:xfrm>
        </p:grpSpPr>
        <p:sp>
          <p:nvSpPr>
            <p:cNvPr id="7012" name="Google Shape;7012;p87"/>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87"/>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87"/>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5" name="Google Shape;7015;p87"/>
          <p:cNvGrpSpPr/>
          <p:nvPr/>
        </p:nvGrpSpPr>
        <p:grpSpPr>
          <a:xfrm>
            <a:off x="7979062" y="3807660"/>
            <a:ext cx="350995" cy="349133"/>
            <a:chOff x="6168925" y="3936925"/>
            <a:chExt cx="296950" cy="295375"/>
          </a:xfrm>
        </p:grpSpPr>
        <p:sp>
          <p:nvSpPr>
            <p:cNvPr id="7016" name="Google Shape;7016;p87"/>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87"/>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87"/>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87"/>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87"/>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87"/>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2" name="Google Shape;7022;p87"/>
          <p:cNvGrpSpPr/>
          <p:nvPr/>
        </p:nvGrpSpPr>
        <p:grpSpPr>
          <a:xfrm>
            <a:off x="6192756" y="1531845"/>
            <a:ext cx="348188" cy="349133"/>
            <a:chOff x="1674750" y="3254050"/>
            <a:chExt cx="294575" cy="295375"/>
          </a:xfrm>
        </p:grpSpPr>
        <p:sp>
          <p:nvSpPr>
            <p:cNvPr id="7023" name="Google Shape;7023;p87"/>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87"/>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87"/>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6" name="Google Shape;7026;p87"/>
          <p:cNvGrpSpPr/>
          <p:nvPr/>
        </p:nvGrpSpPr>
        <p:grpSpPr>
          <a:xfrm>
            <a:off x="6207177" y="1972435"/>
            <a:ext cx="319347" cy="349133"/>
            <a:chOff x="1687350" y="3618725"/>
            <a:chExt cx="270175" cy="295375"/>
          </a:xfrm>
        </p:grpSpPr>
        <p:sp>
          <p:nvSpPr>
            <p:cNvPr id="7027" name="Google Shape;7027;p87"/>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87"/>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87"/>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0" name="Google Shape;7030;p87"/>
          <p:cNvGrpSpPr/>
          <p:nvPr/>
        </p:nvGrpSpPr>
        <p:grpSpPr>
          <a:xfrm>
            <a:off x="6190880" y="2418916"/>
            <a:ext cx="351940" cy="349133"/>
            <a:chOff x="1672375" y="3982600"/>
            <a:chExt cx="297750" cy="295375"/>
          </a:xfrm>
        </p:grpSpPr>
        <p:sp>
          <p:nvSpPr>
            <p:cNvPr id="7031" name="Google Shape;7031;p87"/>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87"/>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87"/>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4" name="Google Shape;7034;p87"/>
          <p:cNvGrpSpPr/>
          <p:nvPr/>
        </p:nvGrpSpPr>
        <p:grpSpPr>
          <a:xfrm>
            <a:off x="4882872" y="2883111"/>
            <a:ext cx="350079" cy="350079"/>
            <a:chOff x="3497300" y="3227275"/>
            <a:chExt cx="296175" cy="296175"/>
          </a:xfrm>
        </p:grpSpPr>
        <p:sp>
          <p:nvSpPr>
            <p:cNvPr id="7035" name="Google Shape;7035;p87"/>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87"/>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87"/>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87"/>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87"/>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87"/>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87"/>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87"/>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3" name="Google Shape;7043;p87"/>
          <p:cNvGrpSpPr/>
          <p:nvPr/>
        </p:nvGrpSpPr>
        <p:grpSpPr>
          <a:xfrm>
            <a:off x="4883345" y="3332506"/>
            <a:ext cx="349133" cy="347272"/>
            <a:chOff x="3497300" y="3591950"/>
            <a:chExt cx="295375" cy="293800"/>
          </a:xfrm>
        </p:grpSpPr>
        <p:sp>
          <p:nvSpPr>
            <p:cNvPr id="7044" name="Google Shape;7044;p87"/>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87"/>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87"/>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87"/>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87"/>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87"/>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87"/>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87"/>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2" name="Google Shape;7052;p87"/>
          <p:cNvGrpSpPr/>
          <p:nvPr/>
        </p:nvGrpSpPr>
        <p:grpSpPr>
          <a:xfrm>
            <a:off x="4883345" y="3807644"/>
            <a:ext cx="349133" cy="349163"/>
            <a:chOff x="3497300" y="3955025"/>
            <a:chExt cx="295375" cy="295400"/>
          </a:xfrm>
        </p:grpSpPr>
        <p:sp>
          <p:nvSpPr>
            <p:cNvPr id="7053" name="Google Shape;7053;p87"/>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87"/>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87"/>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6" name="Google Shape;7056;p87"/>
          <p:cNvGrpSpPr/>
          <p:nvPr/>
        </p:nvGrpSpPr>
        <p:grpSpPr>
          <a:xfrm>
            <a:off x="7107917" y="2883835"/>
            <a:ext cx="327739" cy="348631"/>
            <a:chOff x="5364750" y="3235150"/>
            <a:chExt cx="277275" cy="294950"/>
          </a:xfrm>
        </p:grpSpPr>
        <p:sp>
          <p:nvSpPr>
            <p:cNvPr id="7057" name="Google Shape;7057;p87"/>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87"/>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87"/>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87"/>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87"/>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87"/>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87"/>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87"/>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5" name="Google Shape;7065;p87"/>
          <p:cNvGrpSpPr/>
          <p:nvPr/>
        </p:nvGrpSpPr>
        <p:grpSpPr>
          <a:xfrm>
            <a:off x="7096274" y="3330171"/>
            <a:ext cx="351024" cy="351940"/>
            <a:chOff x="5355300" y="3598250"/>
            <a:chExt cx="296975" cy="297750"/>
          </a:xfrm>
        </p:grpSpPr>
        <p:sp>
          <p:nvSpPr>
            <p:cNvPr id="7066" name="Google Shape;7066;p87"/>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87"/>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87"/>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87"/>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87"/>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87"/>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87"/>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87"/>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4" name="Google Shape;7074;p87"/>
          <p:cNvGrpSpPr/>
          <p:nvPr/>
        </p:nvGrpSpPr>
        <p:grpSpPr>
          <a:xfrm>
            <a:off x="7100470" y="3869093"/>
            <a:ext cx="342632" cy="226264"/>
            <a:chOff x="5358450" y="4015675"/>
            <a:chExt cx="289875" cy="191425"/>
          </a:xfrm>
        </p:grpSpPr>
        <p:sp>
          <p:nvSpPr>
            <p:cNvPr id="7075" name="Google Shape;7075;p87"/>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87"/>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87"/>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87"/>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9" name="Google Shape;7079;p87"/>
          <p:cNvGrpSpPr/>
          <p:nvPr/>
        </p:nvGrpSpPr>
        <p:grpSpPr>
          <a:xfrm>
            <a:off x="6226953" y="4251624"/>
            <a:ext cx="351024" cy="325464"/>
            <a:chOff x="6543825" y="3202075"/>
            <a:chExt cx="296975" cy="275350"/>
          </a:xfrm>
        </p:grpSpPr>
        <p:sp>
          <p:nvSpPr>
            <p:cNvPr id="7080" name="Google Shape;7080;p87"/>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87"/>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87"/>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87"/>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87"/>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87"/>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87"/>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7" name="Google Shape;7087;p87"/>
          <p:cNvGrpSpPr/>
          <p:nvPr/>
        </p:nvGrpSpPr>
        <p:grpSpPr>
          <a:xfrm>
            <a:off x="6633934" y="1531372"/>
            <a:ext cx="350079" cy="350079"/>
            <a:chOff x="2037825" y="3254050"/>
            <a:chExt cx="296175" cy="296175"/>
          </a:xfrm>
        </p:grpSpPr>
        <p:sp>
          <p:nvSpPr>
            <p:cNvPr id="7088" name="Google Shape;7088;p87"/>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87"/>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87"/>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87"/>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87"/>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87"/>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4" name="Google Shape;7094;p87"/>
          <p:cNvGrpSpPr/>
          <p:nvPr/>
        </p:nvGrpSpPr>
        <p:grpSpPr>
          <a:xfrm>
            <a:off x="6632072" y="1972539"/>
            <a:ext cx="353802" cy="348926"/>
            <a:chOff x="2034675" y="3617925"/>
            <a:chExt cx="299325" cy="295200"/>
          </a:xfrm>
        </p:grpSpPr>
        <p:sp>
          <p:nvSpPr>
            <p:cNvPr id="7095" name="Google Shape;7095;p87"/>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87"/>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87"/>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87"/>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87"/>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0" name="Google Shape;7100;p87"/>
          <p:cNvGrpSpPr/>
          <p:nvPr/>
        </p:nvGrpSpPr>
        <p:grpSpPr>
          <a:xfrm>
            <a:off x="6633934" y="2418916"/>
            <a:ext cx="350079" cy="349133"/>
            <a:chOff x="2037825" y="3981825"/>
            <a:chExt cx="296175" cy="295375"/>
          </a:xfrm>
        </p:grpSpPr>
        <p:sp>
          <p:nvSpPr>
            <p:cNvPr id="7101" name="Google Shape;7101;p87"/>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87"/>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87"/>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4" name="Google Shape;7104;p87"/>
          <p:cNvGrpSpPr/>
          <p:nvPr/>
        </p:nvGrpSpPr>
        <p:grpSpPr>
          <a:xfrm>
            <a:off x="5318952" y="2915232"/>
            <a:ext cx="350079" cy="285837"/>
            <a:chOff x="3860400" y="3254050"/>
            <a:chExt cx="296175" cy="241825"/>
          </a:xfrm>
        </p:grpSpPr>
        <p:sp>
          <p:nvSpPr>
            <p:cNvPr id="7105" name="Google Shape;7105;p87"/>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87"/>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87"/>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87"/>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87"/>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87"/>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87"/>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2" name="Google Shape;7112;p87"/>
          <p:cNvGrpSpPr/>
          <p:nvPr/>
        </p:nvGrpSpPr>
        <p:grpSpPr>
          <a:xfrm>
            <a:off x="5318479" y="3331102"/>
            <a:ext cx="351024" cy="350079"/>
            <a:chOff x="3859600" y="3591950"/>
            <a:chExt cx="296975" cy="296175"/>
          </a:xfrm>
        </p:grpSpPr>
        <p:sp>
          <p:nvSpPr>
            <p:cNvPr id="7113" name="Google Shape;7113;p87"/>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87"/>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87"/>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6" name="Google Shape;7116;p87"/>
          <p:cNvGrpSpPr/>
          <p:nvPr/>
        </p:nvGrpSpPr>
        <p:grpSpPr>
          <a:xfrm>
            <a:off x="5318952" y="3807186"/>
            <a:ext cx="350079" cy="350079"/>
            <a:chOff x="3860400" y="3955025"/>
            <a:chExt cx="296175" cy="296175"/>
          </a:xfrm>
        </p:grpSpPr>
        <p:sp>
          <p:nvSpPr>
            <p:cNvPr id="7117" name="Google Shape;7117;p87"/>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87"/>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87"/>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87"/>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87"/>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2" name="Google Shape;7122;p87"/>
          <p:cNvGrpSpPr/>
          <p:nvPr/>
        </p:nvGrpSpPr>
        <p:grpSpPr>
          <a:xfrm>
            <a:off x="7534167" y="2883584"/>
            <a:ext cx="355664" cy="349133"/>
            <a:chOff x="5716825" y="3235950"/>
            <a:chExt cx="300900" cy="295375"/>
          </a:xfrm>
        </p:grpSpPr>
        <p:sp>
          <p:nvSpPr>
            <p:cNvPr id="7123" name="Google Shape;7123;p87"/>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87"/>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87"/>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87"/>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7" name="Google Shape;7127;p87"/>
          <p:cNvGrpSpPr/>
          <p:nvPr/>
        </p:nvGrpSpPr>
        <p:grpSpPr>
          <a:xfrm>
            <a:off x="7547199" y="3342272"/>
            <a:ext cx="329601" cy="327739"/>
            <a:chOff x="5727850" y="3609275"/>
            <a:chExt cx="278850" cy="277275"/>
          </a:xfrm>
        </p:grpSpPr>
        <p:sp>
          <p:nvSpPr>
            <p:cNvPr id="7128" name="Google Shape;7128;p87"/>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87"/>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87"/>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87"/>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87"/>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3" name="Google Shape;7133;p87"/>
          <p:cNvGrpSpPr/>
          <p:nvPr/>
        </p:nvGrpSpPr>
        <p:grpSpPr>
          <a:xfrm>
            <a:off x="7558383" y="3807659"/>
            <a:ext cx="307231" cy="349133"/>
            <a:chOff x="5736525" y="3963700"/>
            <a:chExt cx="259925" cy="295375"/>
          </a:xfrm>
        </p:grpSpPr>
        <p:sp>
          <p:nvSpPr>
            <p:cNvPr id="7134" name="Google Shape;7134;p87"/>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87"/>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87"/>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87"/>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87"/>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87"/>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87"/>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1" name="Google Shape;7141;p87"/>
          <p:cNvGrpSpPr/>
          <p:nvPr/>
        </p:nvGrpSpPr>
        <p:grpSpPr>
          <a:xfrm>
            <a:off x="6649963" y="4256985"/>
            <a:ext cx="351024" cy="350079"/>
            <a:chOff x="6553275" y="3604550"/>
            <a:chExt cx="296975" cy="296175"/>
          </a:xfrm>
        </p:grpSpPr>
        <p:sp>
          <p:nvSpPr>
            <p:cNvPr id="7142" name="Google Shape;7142;p87"/>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87"/>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87"/>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87"/>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87"/>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87"/>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151"/>
        <p:cNvGrpSpPr/>
        <p:nvPr/>
      </p:nvGrpSpPr>
      <p:grpSpPr>
        <a:xfrm>
          <a:off x="0" y="0"/>
          <a:ext cx="0" cy="0"/>
          <a:chOff x="0" y="0"/>
          <a:chExt cx="0" cy="0"/>
        </a:xfrm>
      </p:grpSpPr>
      <p:sp>
        <p:nvSpPr>
          <p:cNvPr id="7152" name="Google Shape;7152;p88"/>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Help &amp; Support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7153" name="Google Shape;7153;p88"/>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Avatar Icons</a:t>
            </a:r>
            <a:endParaRPr>
              <a:solidFill>
                <a:srgbClr val="FFFFFF"/>
              </a:solidFill>
              <a:latin typeface="Arial"/>
              <a:ea typeface="Arial"/>
              <a:cs typeface="Arial"/>
              <a:sym typeface="Arial"/>
            </a:endParaRPr>
          </a:p>
        </p:txBody>
      </p:sp>
      <p:grpSp>
        <p:nvGrpSpPr>
          <p:cNvPr id="7154" name="Google Shape;7154;p88"/>
          <p:cNvGrpSpPr/>
          <p:nvPr/>
        </p:nvGrpSpPr>
        <p:grpSpPr>
          <a:xfrm>
            <a:off x="877057" y="1532946"/>
            <a:ext cx="294401" cy="353645"/>
            <a:chOff x="-35814600" y="3202075"/>
            <a:chExt cx="242625" cy="291450"/>
          </a:xfrm>
        </p:grpSpPr>
        <p:sp>
          <p:nvSpPr>
            <p:cNvPr id="7155" name="Google Shape;7155;p88"/>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88"/>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88"/>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88"/>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88"/>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88"/>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2" name="Google Shape;7162;p88"/>
          <p:cNvGrpSpPr/>
          <p:nvPr/>
        </p:nvGrpSpPr>
        <p:grpSpPr>
          <a:xfrm>
            <a:off x="847435" y="1973866"/>
            <a:ext cx="353645" cy="353888"/>
            <a:chOff x="-35839800" y="3561025"/>
            <a:chExt cx="291450" cy="291650"/>
          </a:xfrm>
        </p:grpSpPr>
        <p:sp>
          <p:nvSpPr>
            <p:cNvPr id="7163" name="Google Shape;7163;p88"/>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88"/>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88"/>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88"/>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88"/>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88"/>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88"/>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0" name="Google Shape;7170;p88"/>
          <p:cNvSpPr/>
          <p:nvPr/>
        </p:nvSpPr>
        <p:spPr>
          <a:xfrm>
            <a:off x="845859" y="2409404"/>
            <a:ext cx="355557" cy="353645"/>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1" name="Google Shape;7171;p88"/>
          <p:cNvGrpSpPr/>
          <p:nvPr/>
        </p:nvGrpSpPr>
        <p:grpSpPr>
          <a:xfrm>
            <a:off x="3084980" y="1532946"/>
            <a:ext cx="353645" cy="353645"/>
            <a:chOff x="-34003850" y="3227275"/>
            <a:chExt cx="291450" cy="291450"/>
          </a:xfrm>
        </p:grpSpPr>
        <p:sp>
          <p:nvSpPr>
            <p:cNvPr id="7172" name="Google Shape;7172;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88"/>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7" name="Google Shape;7177;p88"/>
          <p:cNvGrpSpPr/>
          <p:nvPr/>
        </p:nvGrpSpPr>
        <p:grpSpPr>
          <a:xfrm>
            <a:off x="3084510" y="1973638"/>
            <a:ext cx="354586" cy="354343"/>
            <a:chOff x="-34004625" y="3585850"/>
            <a:chExt cx="292225" cy="292025"/>
          </a:xfrm>
        </p:grpSpPr>
        <p:sp>
          <p:nvSpPr>
            <p:cNvPr id="7178" name="Google Shape;7178;p88"/>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88"/>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3" name="Google Shape;7183;p88"/>
          <p:cNvGrpSpPr/>
          <p:nvPr/>
        </p:nvGrpSpPr>
        <p:grpSpPr>
          <a:xfrm>
            <a:off x="3084025" y="2408839"/>
            <a:ext cx="355557" cy="354616"/>
            <a:chOff x="-34005425" y="3945575"/>
            <a:chExt cx="293025" cy="292250"/>
          </a:xfrm>
        </p:grpSpPr>
        <p:sp>
          <p:nvSpPr>
            <p:cNvPr id="7184" name="Google Shape;7184;p88"/>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88"/>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88"/>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7" name="Google Shape;7187;p88"/>
          <p:cNvGrpSpPr/>
          <p:nvPr/>
        </p:nvGrpSpPr>
        <p:grpSpPr>
          <a:xfrm>
            <a:off x="1731124" y="2882015"/>
            <a:ext cx="358408" cy="355557"/>
            <a:chOff x="-32174975" y="3192625"/>
            <a:chExt cx="295375" cy="293025"/>
          </a:xfrm>
        </p:grpSpPr>
        <p:sp>
          <p:nvSpPr>
            <p:cNvPr id="7188" name="Google Shape;7188;p88"/>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88"/>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88"/>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88"/>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2" name="Google Shape;7192;p88"/>
          <p:cNvSpPr/>
          <p:nvPr/>
        </p:nvSpPr>
        <p:spPr>
          <a:xfrm>
            <a:off x="1728170" y="3353079"/>
            <a:ext cx="363201" cy="354859"/>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88"/>
          <p:cNvSpPr/>
          <p:nvPr/>
        </p:nvSpPr>
        <p:spPr>
          <a:xfrm>
            <a:off x="1732948" y="3818164"/>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4" name="Google Shape;7194;p88"/>
          <p:cNvGrpSpPr/>
          <p:nvPr/>
        </p:nvGrpSpPr>
        <p:grpSpPr>
          <a:xfrm>
            <a:off x="3970274" y="2882970"/>
            <a:ext cx="354586" cy="353645"/>
            <a:chOff x="-30345325" y="3184750"/>
            <a:chExt cx="292225" cy="291450"/>
          </a:xfrm>
        </p:grpSpPr>
        <p:sp>
          <p:nvSpPr>
            <p:cNvPr id="7195" name="Google Shape;7195;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88"/>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88"/>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88"/>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88"/>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0" name="Google Shape;7200;p88"/>
          <p:cNvGrpSpPr/>
          <p:nvPr/>
        </p:nvGrpSpPr>
        <p:grpSpPr>
          <a:xfrm>
            <a:off x="1295026" y="1532946"/>
            <a:ext cx="353645" cy="353645"/>
            <a:chOff x="-35481425" y="3202075"/>
            <a:chExt cx="291450" cy="291450"/>
          </a:xfrm>
        </p:grpSpPr>
        <p:sp>
          <p:nvSpPr>
            <p:cNvPr id="7201" name="Google Shape;7201;p88"/>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88"/>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88"/>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88"/>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88"/>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88"/>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88"/>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8" name="Google Shape;7208;p88"/>
          <p:cNvGrpSpPr/>
          <p:nvPr/>
        </p:nvGrpSpPr>
        <p:grpSpPr>
          <a:xfrm>
            <a:off x="1294556" y="1974472"/>
            <a:ext cx="354586" cy="352675"/>
            <a:chOff x="-35482200" y="3561225"/>
            <a:chExt cx="292225" cy="290650"/>
          </a:xfrm>
        </p:grpSpPr>
        <p:sp>
          <p:nvSpPr>
            <p:cNvPr id="7209" name="Google Shape;7209;p88"/>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88"/>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88"/>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2" name="Google Shape;7212;p88"/>
          <p:cNvGrpSpPr/>
          <p:nvPr/>
        </p:nvGrpSpPr>
        <p:grpSpPr>
          <a:xfrm>
            <a:off x="1295026" y="2409340"/>
            <a:ext cx="353645" cy="353615"/>
            <a:chOff x="-35481425" y="3919600"/>
            <a:chExt cx="291450" cy="291425"/>
          </a:xfrm>
        </p:grpSpPr>
        <p:sp>
          <p:nvSpPr>
            <p:cNvPr id="7213" name="Google Shape;7213;p88"/>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88"/>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88"/>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88"/>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88"/>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88"/>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88"/>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88"/>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1" name="Google Shape;7221;p88"/>
          <p:cNvGrpSpPr/>
          <p:nvPr/>
        </p:nvGrpSpPr>
        <p:grpSpPr>
          <a:xfrm>
            <a:off x="3530661" y="1533431"/>
            <a:ext cx="357468" cy="352675"/>
            <a:chOff x="-33645475" y="3228075"/>
            <a:chExt cx="294600" cy="290650"/>
          </a:xfrm>
        </p:grpSpPr>
        <p:sp>
          <p:nvSpPr>
            <p:cNvPr id="7222" name="Google Shape;7222;p88"/>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88"/>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88"/>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88"/>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9" name="Google Shape;7229;p88"/>
          <p:cNvGrpSpPr/>
          <p:nvPr/>
        </p:nvGrpSpPr>
        <p:grpSpPr>
          <a:xfrm>
            <a:off x="3531631" y="1973516"/>
            <a:ext cx="355526" cy="354586"/>
            <a:chOff x="-33646250" y="3586425"/>
            <a:chExt cx="293000" cy="292225"/>
          </a:xfrm>
        </p:grpSpPr>
        <p:sp>
          <p:nvSpPr>
            <p:cNvPr id="7230" name="Google Shape;7230;p88"/>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88"/>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2" name="Google Shape;7232;p88"/>
          <p:cNvGrpSpPr/>
          <p:nvPr/>
        </p:nvGrpSpPr>
        <p:grpSpPr>
          <a:xfrm>
            <a:off x="3532101" y="2408369"/>
            <a:ext cx="354586" cy="355557"/>
            <a:chOff x="-33645475" y="3944800"/>
            <a:chExt cx="292225" cy="293025"/>
          </a:xfrm>
        </p:grpSpPr>
        <p:sp>
          <p:nvSpPr>
            <p:cNvPr id="7233" name="Google Shape;7233;p88"/>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88"/>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88"/>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88"/>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88"/>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88"/>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88"/>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88"/>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88"/>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88"/>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3" name="Google Shape;7243;p88"/>
          <p:cNvGrpSpPr/>
          <p:nvPr/>
        </p:nvGrpSpPr>
        <p:grpSpPr>
          <a:xfrm>
            <a:off x="2185320" y="2882106"/>
            <a:ext cx="352675" cy="355375"/>
            <a:chOff x="-31809525" y="3192625"/>
            <a:chExt cx="290650" cy="292875"/>
          </a:xfrm>
        </p:grpSpPr>
        <p:sp>
          <p:nvSpPr>
            <p:cNvPr id="7244" name="Google Shape;7244;p88"/>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88"/>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88"/>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88"/>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8" name="Google Shape;7248;p88"/>
          <p:cNvGrpSpPr/>
          <p:nvPr/>
        </p:nvGrpSpPr>
        <p:grpSpPr>
          <a:xfrm>
            <a:off x="2184835" y="3352658"/>
            <a:ext cx="353645" cy="355557"/>
            <a:chOff x="-31811100" y="3550975"/>
            <a:chExt cx="291450" cy="293025"/>
          </a:xfrm>
        </p:grpSpPr>
        <p:sp>
          <p:nvSpPr>
            <p:cNvPr id="7249" name="Google Shape;7249;p88"/>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88"/>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88"/>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88"/>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88"/>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88"/>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88"/>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6" name="Google Shape;7256;p88"/>
          <p:cNvGrpSpPr/>
          <p:nvPr/>
        </p:nvGrpSpPr>
        <p:grpSpPr>
          <a:xfrm>
            <a:off x="2178631" y="3816962"/>
            <a:ext cx="366052" cy="356831"/>
            <a:chOff x="-31817400" y="3910025"/>
            <a:chExt cx="301675" cy="294075"/>
          </a:xfrm>
        </p:grpSpPr>
        <p:sp>
          <p:nvSpPr>
            <p:cNvPr id="7257" name="Google Shape;7257;p88"/>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88"/>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0" name="Google Shape;7260;p88"/>
          <p:cNvGrpSpPr/>
          <p:nvPr/>
        </p:nvGrpSpPr>
        <p:grpSpPr>
          <a:xfrm>
            <a:off x="3970259" y="3353143"/>
            <a:ext cx="354616" cy="354586"/>
            <a:chOff x="-30354000" y="3569100"/>
            <a:chExt cx="292250" cy="292225"/>
          </a:xfrm>
        </p:grpSpPr>
        <p:sp>
          <p:nvSpPr>
            <p:cNvPr id="7261" name="Google Shape;7261;p88"/>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88"/>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88"/>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88"/>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88"/>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88"/>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7" name="Google Shape;7267;p88"/>
          <p:cNvGrpSpPr/>
          <p:nvPr/>
        </p:nvGrpSpPr>
        <p:grpSpPr>
          <a:xfrm>
            <a:off x="1748837" y="1532946"/>
            <a:ext cx="342148" cy="353645"/>
            <a:chOff x="-35118325" y="3202075"/>
            <a:chExt cx="281975" cy="291450"/>
          </a:xfrm>
        </p:grpSpPr>
        <p:sp>
          <p:nvSpPr>
            <p:cNvPr id="7268" name="Google Shape;7268;p88"/>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88"/>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88"/>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2" name="Google Shape;7272;p88"/>
          <p:cNvGrpSpPr/>
          <p:nvPr/>
        </p:nvGrpSpPr>
        <p:grpSpPr>
          <a:xfrm>
            <a:off x="1742618" y="1974199"/>
            <a:ext cx="354586" cy="353221"/>
            <a:chOff x="-35123050" y="3561225"/>
            <a:chExt cx="292225" cy="291100"/>
          </a:xfrm>
        </p:grpSpPr>
        <p:sp>
          <p:nvSpPr>
            <p:cNvPr id="7273" name="Google Shape;7273;p88"/>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88"/>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5" name="Google Shape;7275;p88"/>
          <p:cNvGrpSpPr/>
          <p:nvPr/>
        </p:nvGrpSpPr>
        <p:grpSpPr>
          <a:xfrm>
            <a:off x="1784677" y="2409340"/>
            <a:ext cx="270467" cy="353615"/>
            <a:chOff x="-35089175" y="3919600"/>
            <a:chExt cx="222900" cy="291425"/>
          </a:xfrm>
        </p:grpSpPr>
        <p:sp>
          <p:nvSpPr>
            <p:cNvPr id="7276" name="Google Shape;7276;p88"/>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88"/>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8" name="Google Shape;7278;p88"/>
          <p:cNvGrpSpPr/>
          <p:nvPr/>
        </p:nvGrpSpPr>
        <p:grpSpPr>
          <a:xfrm>
            <a:off x="3981673" y="1532703"/>
            <a:ext cx="336445" cy="354131"/>
            <a:chOff x="-33277650" y="3226875"/>
            <a:chExt cx="277275" cy="291850"/>
          </a:xfrm>
        </p:grpSpPr>
        <p:sp>
          <p:nvSpPr>
            <p:cNvPr id="7279" name="Google Shape;7279;p88"/>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88"/>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88"/>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88"/>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88"/>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88"/>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6" name="Google Shape;7286;p88"/>
          <p:cNvGrpSpPr/>
          <p:nvPr/>
        </p:nvGrpSpPr>
        <p:grpSpPr>
          <a:xfrm>
            <a:off x="3973073" y="1973987"/>
            <a:ext cx="353645" cy="353645"/>
            <a:chOff x="-33286325" y="3586425"/>
            <a:chExt cx="291450" cy="291450"/>
          </a:xfrm>
        </p:grpSpPr>
        <p:sp>
          <p:nvSpPr>
            <p:cNvPr id="7287" name="Google Shape;7287;p88"/>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88"/>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88"/>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88"/>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88"/>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2" name="Google Shape;7292;p88"/>
          <p:cNvGrpSpPr/>
          <p:nvPr/>
        </p:nvGrpSpPr>
        <p:grpSpPr>
          <a:xfrm>
            <a:off x="3973073" y="2408369"/>
            <a:ext cx="353645" cy="355557"/>
            <a:chOff x="-33286325" y="3944800"/>
            <a:chExt cx="291450" cy="293025"/>
          </a:xfrm>
        </p:grpSpPr>
        <p:sp>
          <p:nvSpPr>
            <p:cNvPr id="7293" name="Google Shape;7293;p88"/>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88"/>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88"/>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88"/>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7" name="Google Shape;7297;p88"/>
          <p:cNvGrpSpPr/>
          <p:nvPr/>
        </p:nvGrpSpPr>
        <p:grpSpPr>
          <a:xfrm>
            <a:off x="2631470" y="2881529"/>
            <a:ext cx="353645" cy="356527"/>
            <a:chOff x="-31452725" y="3191825"/>
            <a:chExt cx="291450" cy="293825"/>
          </a:xfrm>
        </p:grpSpPr>
        <p:sp>
          <p:nvSpPr>
            <p:cNvPr id="7298" name="Google Shape;7298;p88"/>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88"/>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88"/>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88"/>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2" name="Google Shape;7302;p88"/>
          <p:cNvGrpSpPr/>
          <p:nvPr/>
        </p:nvGrpSpPr>
        <p:grpSpPr>
          <a:xfrm>
            <a:off x="2631000" y="3353144"/>
            <a:ext cx="354586" cy="354586"/>
            <a:chOff x="-31452725" y="3551775"/>
            <a:chExt cx="292225" cy="292225"/>
          </a:xfrm>
        </p:grpSpPr>
        <p:sp>
          <p:nvSpPr>
            <p:cNvPr id="7303" name="Google Shape;7303;p88"/>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88"/>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88"/>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88"/>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7" name="Google Shape;7307;p88"/>
          <p:cNvGrpSpPr/>
          <p:nvPr/>
        </p:nvGrpSpPr>
        <p:grpSpPr>
          <a:xfrm>
            <a:off x="2629559" y="3817129"/>
            <a:ext cx="357468" cy="356497"/>
            <a:chOff x="-31455100" y="3909350"/>
            <a:chExt cx="294600" cy="293800"/>
          </a:xfrm>
        </p:grpSpPr>
        <p:sp>
          <p:nvSpPr>
            <p:cNvPr id="7308" name="Google Shape;7308;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0" name="Google Shape;7310;p88"/>
          <p:cNvGrpSpPr/>
          <p:nvPr/>
        </p:nvGrpSpPr>
        <p:grpSpPr>
          <a:xfrm>
            <a:off x="3970744" y="3818084"/>
            <a:ext cx="353645" cy="354586"/>
            <a:chOff x="-30345325" y="3918800"/>
            <a:chExt cx="291450" cy="292225"/>
          </a:xfrm>
        </p:grpSpPr>
        <p:sp>
          <p:nvSpPr>
            <p:cNvPr id="7311" name="Google Shape;7311;p88"/>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88"/>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88"/>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88"/>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88"/>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6" name="Google Shape;7316;p88"/>
          <p:cNvGrpSpPr/>
          <p:nvPr/>
        </p:nvGrpSpPr>
        <p:grpSpPr>
          <a:xfrm>
            <a:off x="2200736" y="1532946"/>
            <a:ext cx="332593" cy="353645"/>
            <a:chOff x="-34755225" y="3202075"/>
            <a:chExt cx="274100" cy="291450"/>
          </a:xfrm>
        </p:grpSpPr>
        <p:sp>
          <p:nvSpPr>
            <p:cNvPr id="7317" name="Google Shape;7317;p88"/>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88"/>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88"/>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88"/>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88"/>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88"/>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4" name="Google Shape;7324;p88"/>
          <p:cNvGrpSpPr/>
          <p:nvPr/>
        </p:nvGrpSpPr>
        <p:grpSpPr>
          <a:xfrm>
            <a:off x="2190209" y="1973987"/>
            <a:ext cx="353645" cy="353645"/>
            <a:chOff x="-34763900" y="3561225"/>
            <a:chExt cx="291450" cy="291450"/>
          </a:xfrm>
        </p:grpSpPr>
        <p:sp>
          <p:nvSpPr>
            <p:cNvPr id="7325" name="Google Shape;7325;p88"/>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88"/>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88"/>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8" name="Google Shape;7328;p88"/>
          <p:cNvSpPr/>
          <p:nvPr/>
        </p:nvSpPr>
        <p:spPr>
          <a:xfrm>
            <a:off x="2189608" y="2409419"/>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9" name="Google Shape;7329;p88"/>
          <p:cNvGrpSpPr/>
          <p:nvPr/>
        </p:nvGrpSpPr>
        <p:grpSpPr>
          <a:xfrm>
            <a:off x="845106" y="2882499"/>
            <a:ext cx="354586" cy="354586"/>
            <a:chOff x="-32927950" y="3227275"/>
            <a:chExt cx="292225" cy="292225"/>
          </a:xfrm>
        </p:grpSpPr>
        <p:sp>
          <p:nvSpPr>
            <p:cNvPr id="7330" name="Google Shape;7330;p88"/>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88"/>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88"/>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88"/>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88"/>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88"/>
          <p:cNvGrpSpPr/>
          <p:nvPr/>
        </p:nvGrpSpPr>
        <p:grpSpPr>
          <a:xfrm>
            <a:off x="844621" y="3353613"/>
            <a:ext cx="355557" cy="353645"/>
            <a:chOff x="-32927950" y="3586425"/>
            <a:chExt cx="293025" cy="291450"/>
          </a:xfrm>
        </p:grpSpPr>
        <p:sp>
          <p:nvSpPr>
            <p:cNvPr id="7336" name="Google Shape;7336;p88"/>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88"/>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88"/>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88"/>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88"/>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1" name="Google Shape;7341;p88"/>
          <p:cNvGrpSpPr/>
          <p:nvPr/>
        </p:nvGrpSpPr>
        <p:grpSpPr>
          <a:xfrm>
            <a:off x="845106" y="3817598"/>
            <a:ext cx="354586" cy="355557"/>
            <a:chOff x="-32927950" y="3944800"/>
            <a:chExt cx="292225" cy="293025"/>
          </a:xfrm>
        </p:grpSpPr>
        <p:sp>
          <p:nvSpPr>
            <p:cNvPr id="7342" name="Google Shape;7342;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88"/>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88"/>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88"/>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88"/>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88"/>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1" name="Google Shape;7351;p88"/>
          <p:cNvGrpSpPr/>
          <p:nvPr/>
        </p:nvGrpSpPr>
        <p:grpSpPr>
          <a:xfrm>
            <a:off x="3073898" y="2882849"/>
            <a:ext cx="354586" cy="353888"/>
            <a:chOff x="-31094350" y="3194000"/>
            <a:chExt cx="292225" cy="291650"/>
          </a:xfrm>
        </p:grpSpPr>
        <p:sp>
          <p:nvSpPr>
            <p:cNvPr id="7352" name="Google Shape;7352;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8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8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8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0" name="Google Shape;7360;p88"/>
          <p:cNvGrpSpPr/>
          <p:nvPr/>
        </p:nvGrpSpPr>
        <p:grpSpPr>
          <a:xfrm>
            <a:off x="3074368" y="3353341"/>
            <a:ext cx="353645" cy="354191"/>
            <a:chOff x="-31093575" y="3552550"/>
            <a:chExt cx="291450" cy="291900"/>
          </a:xfrm>
        </p:grpSpPr>
        <p:sp>
          <p:nvSpPr>
            <p:cNvPr id="7361" name="Google Shape;7361;p88"/>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88"/>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88"/>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5" name="Google Shape;7365;p88"/>
          <p:cNvGrpSpPr/>
          <p:nvPr/>
        </p:nvGrpSpPr>
        <p:grpSpPr>
          <a:xfrm>
            <a:off x="3074368" y="3818569"/>
            <a:ext cx="353645" cy="353615"/>
            <a:chOff x="-31093575" y="3911725"/>
            <a:chExt cx="291450" cy="291425"/>
          </a:xfrm>
        </p:grpSpPr>
        <p:sp>
          <p:nvSpPr>
            <p:cNvPr id="7366" name="Google Shape;7366;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88"/>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8" name="Google Shape;7368;p88"/>
          <p:cNvGrpSpPr/>
          <p:nvPr/>
        </p:nvGrpSpPr>
        <p:grpSpPr>
          <a:xfrm>
            <a:off x="2183798" y="4275536"/>
            <a:ext cx="356497" cy="354586"/>
            <a:chOff x="-29946000" y="3183175"/>
            <a:chExt cx="293800" cy="292225"/>
          </a:xfrm>
        </p:grpSpPr>
        <p:sp>
          <p:nvSpPr>
            <p:cNvPr id="7369" name="Google Shape;7369;p88"/>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88"/>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88"/>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88"/>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88"/>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88"/>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5" name="Google Shape;7375;p88"/>
          <p:cNvGrpSpPr/>
          <p:nvPr/>
        </p:nvGrpSpPr>
        <p:grpSpPr>
          <a:xfrm>
            <a:off x="2628330" y="1532689"/>
            <a:ext cx="358408" cy="354161"/>
            <a:chOff x="-34408675" y="3202075"/>
            <a:chExt cx="295375" cy="291875"/>
          </a:xfrm>
        </p:grpSpPr>
        <p:sp>
          <p:nvSpPr>
            <p:cNvPr id="7376" name="Google Shape;7376;p88"/>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88"/>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0" name="Google Shape;7380;p88"/>
          <p:cNvGrpSpPr/>
          <p:nvPr/>
        </p:nvGrpSpPr>
        <p:grpSpPr>
          <a:xfrm>
            <a:off x="2630241" y="1972683"/>
            <a:ext cx="354586" cy="356254"/>
            <a:chOff x="-34405525" y="3558075"/>
            <a:chExt cx="292225" cy="293600"/>
          </a:xfrm>
        </p:grpSpPr>
        <p:sp>
          <p:nvSpPr>
            <p:cNvPr id="7381" name="Google Shape;7381;p88"/>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88"/>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88"/>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4" name="Google Shape;7384;p88"/>
          <p:cNvGrpSpPr/>
          <p:nvPr/>
        </p:nvGrpSpPr>
        <p:grpSpPr>
          <a:xfrm>
            <a:off x="2629755" y="2409340"/>
            <a:ext cx="355557" cy="353615"/>
            <a:chOff x="-34406325" y="3919600"/>
            <a:chExt cx="293025" cy="291425"/>
          </a:xfrm>
        </p:grpSpPr>
        <p:sp>
          <p:nvSpPr>
            <p:cNvPr id="7385" name="Google Shape;7385;p88"/>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88"/>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88"/>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88"/>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88"/>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88"/>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88"/>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2" name="Google Shape;7392;p88"/>
          <p:cNvGrpSpPr/>
          <p:nvPr/>
        </p:nvGrpSpPr>
        <p:grpSpPr>
          <a:xfrm>
            <a:off x="1293653" y="2888703"/>
            <a:ext cx="353645" cy="342179"/>
            <a:chOff x="-32568800" y="3232000"/>
            <a:chExt cx="291450" cy="282000"/>
          </a:xfrm>
        </p:grpSpPr>
        <p:sp>
          <p:nvSpPr>
            <p:cNvPr id="7393" name="Google Shape;7393;p88"/>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88"/>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5" name="Google Shape;7395;p88"/>
          <p:cNvGrpSpPr/>
          <p:nvPr/>
        </p:nvGrpSpPr>
        <p:grpSpPr>
          <a:xfrm>
            <a:off x="1293183" y="3353613"/>
            <a:ext cx="354586" cy="353645"/>
            <a:chOff x="-32569575" y="3586425"/>
            <a:chExt cx="292225" cy="291450"/>
          </a:xfrm>
        </p:grpSpPr>
        <p:sp>
          <p:nvSpPr>
            <p:cNvPr id="7396" name="Google Shape;7396;p88"/>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88"/>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8" name="Google Shape;7398;p88"/>
          <p:cNvGrpSpPr/>
          <p:nvPr/>
        </p:nvGrpSpPr>
        <p:grpSpPr>
          <a:xfrm>
            <a:off x="1284098" y="3818205"/>
            <a:ext cx="372756" cy="354343"/>
            <a:chOff x="-32576675" y="3944600"/>
            <a:chExt cx="307200" cy="292025"/>
          </a:xfrm>
        </p:grpSpPr>
        <p:sp>
          <p:nvSpPr>
            <p:cNvPr id="7399" name="Google Shape;7399;p88"/>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1" name="Google Shape;7401;p88"/>
          <p:cNvGrpSpPr/>
          <p:nvPr/>
        </p:nvGrpSpPr>
        <p:grpSpPr>
          <a:xfrm>
            <a:off x="3529065" y="2882500"/>
            <a:ext cx="354586" cy="354586"/>
            <a:chOff x="-30735200" y="3192625"/>
            <a:chExt cx="292225" cy="292225"/>
          </a:xfrm>
        </p:grpSpPr>
        <p:sp>
          <p:nvSpPr>
            <p:cNvPr id="7402" name="Google Shape;7402;p88"/>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88"/>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88"/>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88"/>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88"/>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88"/>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88"/>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9" name="Google Shape;7409;p88"/>
          <p:cNvGrpSpPr/>
          <p:nvPr/>
        </p:nvGrpSpPr>
        <p:grpSpPr>
          <a:xfrm>
            <a:off x="3529065" y="3353932"/>
            <a:ext cx="354586" cy="353008"/>
            <a:chOff x="-30735200" y="3552550"/>
            <a:chExt cx="292225" cy="290925"/>
          </a:xfrm>
        </p:grpSpPr>
        <p:sp>
          <p:nvSpPr>
            <p:cNvPr id="7410" name="Google Shape;7410;p88"/>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2" name="Google Shape;7412;p88"/>
          <p:cNvGrpSpPr/>
          <p:nvPr/>
        </p:nvGrpSpPr>
        <p:grpSpPr>
          <a:xfrm>
            <a:off x="3529065" y="3818554"/>
            <a:ext cx="354586" cy="353645"/>
            <a:chOff x="-30735200" y="3910925"/>
            <a:chExt cx="292225" cy="291450"/>
          </a:xfrm>
        </p:grpSpPr>
        <p:sp>
          <p:nvSpPr>
            <p:cNvPr id="7413" name="Google Shape;7413;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5" name="Google Shape;7415;p88"/>
          <p:cNvSpPr/>
          <p:nvPr/>
        </p:nvSpPr>
        <p:spPr>
          <a:xfrm>
            <a:off x="2632180" y="4275642"/>
            <a:ext cx="354586" cy="353645"/>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6" name="Google Shape;7416;p88"/>
          <p:cNvGrpSpPr/>
          <p:nvPr/>
        </p:nvGrpSpPr>
        <p:grpSpPr>
          <a:xfrm>
            <a:off x="4882910" y="1531421"/>
            <a:ext cx="358971" cy="359224"/>
            <a:chOff x="-57956275" y="3197925"/>
            <a:chExt cx="319000" cy="319225"/>
          </a:xfrm>
        </p:grpSpPr>
        <p:sp>
          <p:nvSpPr>
            <p:cNvPr id="7417" name="Google Shape;7417;p88"/>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88"/>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88"/>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88"/>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88"/>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88"/>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88"/>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4" name="Google Shape;7424;p88"/>
          <p:cNvGrpSpPr/>
          <p:nvPr/>
        </p:nvGrpSpPr>
        <p:grpSpPr>
          <a:xfrm>
            <a:off x="4905064" y="1987846"/>
            <a:ext cx="314662" cy="358971"/>
            <a:chOff x="-57940525" y="3590375"/>
            <a:chExt cx="279625" cy="319000"/>
          </a:xfrm>
        </p:grpSpPr>
        <p:sp>
          <p:nvSpPr>
            <p:cNvPr id="7425" name="Google Shape;7425;p88"/>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88"/>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88"/>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88"/>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88"/>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0" name="Google Shape;7430;p88"/>
          <p:cNvGrpSpPr/>
          <p:nvPr/>
        </p:nvGrpSpPr>
        <p:grpSpPr>
          <a:xfrm>
            <a:off x="4875945" y="2429217"/>
            <a:ext cx="358099" cy="358999"/>
            <a:chOff x="-57959425" y="3982600"/>
            <a:chExt cx="318225" cy="319025"/>
          </a:xfrm>
        </p:grpSpPr>
        <p:sp>
          <p:nvSpPr>
            <p:cNvPr id="7431" name="Google Shape;7431;p88"/>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88"/>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88"/>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88"/>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5" name="Google Shape;7435;p88"/>
          <p:cNvGrpSpPr/>
          <p:nvPr/>
        </p:nvGrpSpPr>
        <p:grpSpPr>
          <a:xfrm>
            <a:off x="7076112" y="1532546"/>
            <a:ext cx="357226" cy="357226"/>
            <a:chOff x="-55987225" y="3198925"/>
            <a:chExt cx="317450" cy="317450"/>
          </a:xfrm>
        </p:grpSpPr>
        <p:sp>
          <p:nvSpPr>
            <p:cNvPr id="7436" name="Google Shape;7436;p88"/>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88"/>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88"/>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88"/>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0" name="Google Shape;7440;p88"/>
          <p:cNvGrpSpPr/>
          <p:nvPr/>
        </p:nvGrpSpPr>
        <p:grpSpPr>
          <a:xfrm>
            <a:off x="7076112" y="1988578"/>
            <a:ext cx="357226" cy="357367"/>
            <a:chOff x="-55987225" y="3591025"/>
            <a:chExt cx="317450" cy="317575"/>
          </a:xfrm>
        </p:grpSpPr>
        <p:sp>
          <p:nvSpPr>
            <p:cNvPr id="7441" name="Google Shape;7441;p88"/>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88"/>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88"/>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88"/>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88"/>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6" name="Google Shape;7446;p88"/>
          <p:cNvGrpSpPr/>
          <p:nvPr/>
        </p:nvGrpSpPr>
        <p:grpSpPr>
          <a:xfrm>
            <a:off x="7090027" y="2429217"/>
            <a:ext cx="358999" cy="358999"/>
            <a:chOff x="-55988800" y="3982600"/>
            <a:chExt cx="319025" cy="319025"/>
          </a:xfrm>
        </p:grpSpPr>
        <p:sp>
          <p:nvSpPr>
            <p:cNvPr id="7447" name="Google Shape;7447;p88"/>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88"/>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88"/>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88"/>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88"/>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2" name="Google Shape;7452;p88"/>
          <p:cNvGrpSpPr/>
          <p:nvPr/>
        </p:nvGrpSpPr>
        <p:grpSpPr>
          <a:xfrm>
            <a:off x="5748546" y="2887174"/>
            <a:ext cx="356326" cy="358971"/>
            <a:chOff x="-54026025" y="3192625"/>
            <a:chExt cx="316650" cy="319000"/>
          </a:xfrm>
        </p:grpSpPr>
        <p:sp>
          <p:nvSpPr>
            <p:cNvPr id="7453" name="Google Shape;7453;p88"/>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88"/>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88"/>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88"/>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88"/>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88"/>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88"/>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88"/>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1" name="Google Shape;7461;p88"/>
          <p:cNvGrpSpPr/>
          <p:nvPr/>
        </p:nvGrpSpPr>
        <p:grpSpPr>
          <a:xfrm>
            <a:off x="5768492" y="3358148"/>
            <a:ext cx="316434" cy="358099"/>
            <a:chOff x="-54007925" y="3584850"/>
            <a:chExt cx="281200" cy="318225"/>
          </a:xfrm>
        </p:grpSpPr>
        <p:sp>
          <p:nvSpPr>
            <p:cNvPr id="7462" name="Google Shape;7462;p88"/>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88"/>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88"/>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88"/>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88"/>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88"/>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8" name="Google Shape;7468;p88"/>
          <p:cNvGrpSpPr/>
          <p:nvPr/>
        </p:nvGrpSpPr>
        <p:grpSpPr>
          <a:xfrm>
            <a:off x="5768492" y="3820033"/>
            <a:ext cx="316434" cy="358914"/>
            <a:chOff x="-54007925" y="3975575"/>
            <a:chExt cx="281200" cy="318950"/>
          </a:xfrm>
        </p:grpSpPr>
        <p:sp>
          <p:nvSpPr>
            <p:cNvPr id="7469" name="Google Shape;7469;p88"/>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88"/>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88"/>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88"/>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3" name="Google Shape;7473;p88"/>
          <p:cNvGrpSpPr/>
          <p:nvPr/>
        </p:nvGrpSpPr>
        <p:grpSpPr>
          <a:xfrm>
            <a:off x="8003359" y="2904504"/>
            <a:ext cx="274770" cy="358492"/>
            <a:chOff x="-52005775" y="3208025"/>
            <a:chExt cx="244175" cy="318575"/>
          </a:xfrm>
        </p:grpSpPr>
        <p:sp>
          <p:nvSpPr>
            <p:cNvPr id="7474" name="Google Shape;7474;p88"/>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88"/>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88"/>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88"/>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88"/>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88"/>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88"/>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88"/>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88"/>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88"/>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88"/>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5" name="Google Shape;7485;p88"/>
          <p:cNvGrpSpPr/>
          <p:nvPr/>
        </p:nvGrpSpPr>
        <p:grpSpPr>
          <a:xfrm>
            <a:off x="5309825" y="1532546"/>
            <a:ext cx="358099" cy="358099"/>
            <a:chOff x="-57568775" y="3198925"/>
            <a:chExt cx="318225" cy="318225"/>
          </a:xfrm>
        </p:grpSpPr>
        <p:sp>
          <p:nvSpPr>
            <p:cNvPr id="7486" name="Google Shape;7486;p88"/>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88"/>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88"/>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88"/>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88"/>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88"/>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2" name="Google Shape;7492;p88"/>
          <p:cNvGrpSpPr/>
          <p:nvPr/>
        </p:nvGrpSpPr>
        <p:grpSpPr>
          <a:xfrm>
            <a:off x="5331543" y="1987846"/>
            <a:ext cx="314662" cy="358099"/>
            <a:chOff x="-57549075" y="3590375"/>
            <a:chExt cx="279625" cy="318225"/>
          </a:xfrm>
        </p:grpSpPr>
        <p:sp>
          <p:nvSpPr>
            <p:cNvPr id="7493" name="Google Shape;7493;p88"/>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88"/>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88"/>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88"/>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7" name="Google Shape;7497;p88"/>
          <p:cNvGrpSpPr/>
          <p:nvPr/>
        </p:nvGrpSpPr>
        <p:grpSpPr>
          <a:xfrm>
            <a:off x="5323740" y="2429217"/>
            <a:ext cx="359871" cy="359871"/>
            <a:chOff x="-57570350" y="3982600"/>
            <a:chExt cx="319800" cy="319800"/>
          </a:xfrm>
        </p:grpSpPr>
        <p:sp>
          <p:nvSpPr>
            <p:cNvPr id="7498" name="Google Shape;7498;p88"/>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88"/>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88"/>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88"/>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2" name="Google Shape;7502;p88"/>
          <p:cNvGrpSpPr/>
          <p:nvPr/>
        </p:nvGrpSpPr>
        <p:grpSpPr>
          <a:xfrm>
            <a:off x="7538779" y="1531646"/>
            <a:ext cx="314662" cy="358999"/>
            <a:chOff x="-55576850" y="3198125"/>
            <a:chExt cx="279625" cy="319025"/>
          </a:xfrm>
        </p:grpSpPr>
        <p:sp>
          <p:nvSpPr>
            <p:cNvPr id="7503" name="Google Shape;7503;p88"/>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88"/>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88"/>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88"/>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7" name="Google Shape;7507;p88"/>
          <p:cNvGrpSpPr/>
          <p:nvPr/>
        </p:nvGrpSpPr>
        <p:grpSpPr>
          <a:xfrm>
            <a:off x="7516174" y="1987621"/>
            <a:ext cx="359871" cy="358324"/>
            <a:chOff x="-55596550" y="3590175"/>
            <a:chExt cx="319800" cy="318425"/>
          </a:xfrm>
        </p:grpSpPr>
        <p:sp>
          <p:nvSpPr>
            <p:cNvPr id="7508" name="Google Shape;7508;p88"/>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88"/>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88"/>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88"/>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2" name="Google Shape;7512;p88"/>
          <p:cNvGrpSpPr/>
          <p:nvPr/>
        </p:nvGrpSpPr>
        <p:grpSpPr>
          <a:xfrm>
            <a:off x="7531412" y="2428964"/>
            <a:ext cx="358999" cy="359252"/>
            <a:chOff x="-55595775" y="3982375"/>
            <a:chExt cx="319025" cy="319250"/>
          </a:xfrm>
        </p:grpSpPr>
        <p:sp>
          <p:nvSpPr>
            <p:cNvPr id="7513" name="Google Shape;7513;p88"/>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88"/>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88"/>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88"/>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88"/>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88"/>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9" name="Google Shape;7519;p88"/>
          <p:cNvGrpSpPr/>
          <p:nvPr/>
        </p:nvGrpSpPr>
        <p:grpSpPr>
          <a:xfrm>
            <a:off x="6188595" y="2887174"/>
            <a:ext cx="358999" cy="358099"/>
            <a:chOff x="-53635375" y="3192625"/>
            <a:chExt cx="319025" cy="318225"/>
          </a:xfrm>
        </p:grpSpPr>
        <p:sp>
          <p:nvSpPr>
            <p:cNvPr id="7520" name="Google Shape;7520;p88"/>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88"/>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88"/>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3" name="Google Shape;7523;p88"/>
          <p:cNvGrpSpPr/>
          <p:nvPr/>
        </p:nvGrpSpPr>
        <p:grpSpPr>
          <a:xfrm>
            <a:off x="6210763" y="3358148"/>
            <a:ext cx="314662" cy="358999"/>
            <a:chOff x="-53615675" y="3584850"/>
            <a:chExt cx="279625" cy="319025"/>
          </a:xfrm>
        </p:grpSpPr>
        <p:sp>
          <p:nvSpPr>
            <p:cNvPr id="7524" name="Google Shape;7524;p88"/>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88"/>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88"/>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7" name="Google Shape;7527;p88"/>
          <p:cNvGrpSpPr/>
          <p:nvPr/>
        </p:nvGrpSpPr>
        <p:grpSpPr>
          <a:xfrm>
            <a:off x="6188609" y="3821074"/>
            <a:ext cx="358971" cy="357874"/>
            <a:chOff x="-53634575" y="3976500"/>
            <a:chExt cx="319000" cy="318025"/>
          </a:xfrm>
        </p:grpSpPr>
        <p:sp>
          <p:nvSpPr>
            <p:cNvPr id="7528" name="Google Shape;7528;p88"/>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88"/>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88"/>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88"/>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88"/>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88"/>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88"/>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88"/>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6" name="Google Shape;7536;p88"/>
          <p:cNvGrpSpPr/>
          <p:nvPr/>
        </p:nvGrpSpPr>
        <p:grpSpPr>
          <a:xfrm>
            <a:off x="7983413" y="3364028"/>
            <a:ext cx="314662" cy="358436"/>
            <a:chOff x="-52023900" y="3590075"/>
            <a:chExt cx="279625" cy="318525"/>
          </a:xfrm>
        </p:grpSpPr>
        <p:sp>
          <p:nvSpPr>
            <p:cNvPr id="7537" name="Google Shape;7537;p88"/>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88"/>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88"/>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88"/>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88"/>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88"/>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88"/>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4" name="Google Shape;7544;p88"/>
          <p:cNvGrpSpPr/>
          <p:nvPr/>
        </p:nvGrpSpPr>
        <p:grpSpPr>
          <a:xfrm>
            <a:off x="5746654" y="1532546"/>
            <a:ext cx="358971" cy="358971"/>
            <a:chOff x="-57173375" y="3198925"/>
            <a:chExt cx="319000" cy="319000"/>
          </a:xfrm>
        </p:grpSpPr>
        <p:sp>
          <p:nvSpPr>
            <p:cNvPr id="7545" name="Google Shape;7545;p88"/>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88"/>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88"/>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88"/>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9" name="Google Shape;7549;p88"/>
          <p:cNvGrpSpPr/>
          <p:nvPr/>
        </p:nvGrpSpPr>
        <p:grpSpPr>
          <a:xfrm>
            <a:off x="5747541" y="2009987"/>
            <a:ext cx="357198" cy="314690"/>
            <a:chOff x="-57176525" y="3610050"/>
            <a:chExt cx="317425" cy="279650"/>
          </a:xfrm>
        </p:grpSpPr>
        <p:sp>
          <p:nvSpPr>
            <p:cNvPr id="7550" name="Google Shape;7550;p88"/>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88"/>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88"/>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88"/>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88"/>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5" name="Google Shape;7555;p88"/>
          <p:cNvGrpSpPr/>
          <p:nvPr/>
        </p:nvGrpSpPr>
        <p:grpSpPr>
          <a:xfrm>
            <a:off x="5779179" y="2428542"/>
            <a:ext cx="323524" cy="358774"/>
            <a:chOff x="-57162350" y="3982000"/>
            <a:chExt cx="287500" cy="318825"/>
          </a:xfrm>
        </p:grpSpPr>
        <p:sp>
          <p:nvSpPr>
            <p:cNvPr id="7556" name="Google Shape;7556;p88"/>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88"/>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88"/>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88"/>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88"/>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88"/>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88"/>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88"/>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4" name="Google Shape;7564;p88"/>
          <p:cNvGrpSpPr/>
          <p:nvPr/>
        </p:nvGrpSpPr>
        <p:grpSpPr>
          <a:xfrm>
            <a:off x="7957995" y="1532546"/>
            <a:ext cx="358099" cy="356326"/>
            <a:chOff x="-55202750" y="3198925"/>
            <a:chExt cx="318225" cy="316650"/>
          </a:xfrm>
        </p:grpSpPr>
        <p:sp>
          <p:nvSpPr>
            <p:cNvPr id="7565" name="Google Shape;7565;p88"/>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88"/>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7" name="Google Shape;7567;p88"/>
          <p:cNvGrpSpPr/>
          <p:nvPr/>
        </p:nvGrpSpPr>
        <p:grpSpPr>
          <a:xfrm>
            <a:off x="7968629" y="1987846"/>
            <a:ext cx="336830" cy="358099"/>
            <a:chOff x="-55194875" y="3590375"/>
            <a:chExt cx="299325" cy="318225"/>
          </a:xfrm>
        </p:grpSpPr>
        <p:sp>
          <p:nvSpPr>
            <p:cNvPr id="7568" name="Google Shape;7568;p88"/>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88"/>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88"/>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88"/>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88"/>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3" name="Google Shape;7573;p88"/>
          <p:cNvGrpSpPr/>
          <p:nvPr/>
        </p:nvGrpSpPr>
        <p:grpSpPr>
          <a:xfrm>
            <a:off x="7973247" y="2430117"/>
            <a:ext cx="357198" cy="357198"/>
            <a:chOff x="-55203525" y="3983400"/>
            <a:chExt cx="317425" cy="317425"/>
          </a:xfrm>
        </p:grpSpPr>
        <p:sp>
          <p:nvSpPr>
            <p:cNvPr id="7574" name="Google Shape;7574;p88"/>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88"/>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88"/>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7" name="Google Shape;7577;p88"/>
          <p:cNvGrpSpPr/>
          <p:nvPr/>
        </p:nvGrpSpPr>
        <p:grpSpPr>
          <a:xfrm>
            <a:off x="6639727" y="2887174"/>
            <a:ext cx="335930" cy="358971"/>
            <a:chOff x="-53232900" y="3192625"/>
            <a:chExt cx="298525" cy="319000"/>
          </a:xfrm>
        </p:grpSpPr>
        <p:sp>
          <p:nvSpPr>
            <p:cNvPr id="7578" name="Google Shape;7578;p88"/>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88"/>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88"/>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88"/>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88"/>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88"/>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88"/>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88"/>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6" name="Google Shape;7586;p88"/>
          <p:cNvGrpSpPr/>
          <p:nvPr/>
        </p:nvGrpSpPr>
        <p:grpSpPr>
          <a:xfrm>
            <a:off x="6629093" y="3358148"/>
            <a:ext cx="357198" cy="356326"/>
            <a:chOff x="-53242350" y="3584850"/>
            <a:chExt cx="317425" cy="316650"/>
          </a:xfrm>
        </p:grpSpPr>
        <p:sp>
          <p:nvSpPr>
            <p:cNvPr id="7587" name="Google Shape;7587;p88"/>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88"/>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88"/>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88"/>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88"/>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2" name="Google Shape;7592;p88"/>
          <p:cNvGrpSpPr/>
          <p:nvPr/>
        </p:nvGrpSpPr>
        <p:grpSpPr>
          <a:xfrm>
            <a:off x="6650362" y="3820849"/>
            <a:ext cx="314662" cy="358999"/>
            <a:chOff x="-53224225" y="3976300"/>
            <a:chExt cx="279625" cy="319025"/>
          </a:xfrm>
        </p:grpSpPr>
        <p:sp>
          <p:nvSpPr>
            <p:cNvPr id="7593" name="Google Shape;7593;p88"/>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88"/>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88"/>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88"/>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88"/>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88"/>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88"/>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0" name="Google Shape;7600;p88"/>
          <p:cNvGrpSpPr/>
          <p:nvPr/>
        </p:nvGrpSpPr>
        <p:grpSpPr>
          <a:xfrm>
            <a:off x="7961258" y="3828529"/>
            <a:ext cx="358971" cy="358408"/>
            <a:chOff x="-52043575" y="3983125"/>
            <a:chExt cx="319000" cy="318500"/>
          </a:xfrm>
        </p:grpSpPr>
        <p:sp>
          <p:nvSpPr>
            <p:cNvPr id="7601" name="Google Shape;7601;p88"/>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88"/>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88"/>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88"/>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88"/>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88"/>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88"/>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88"/>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88"/>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0" name="Google Shape;7610;p88"/>
          <p:cNvGrpSpPr/>
          <p:nvPr/>
        </p:nvGrpSpPr>
        <p:grpSpPr>
          <a:xfrm>
            <a:off x="6215199" y="1532546"/>
            <a:ext cx="314662" cy="358971"/>
            <a:chOff x="-56766175" y="3198925"/>
            <a:chExt cx="279625" cy="319000"/>
          </a:xfrm>
        </p:grpSpPr>
        <p:sp>
          <p:nvSpPr>
            <p:cNvPr id="7611" name="Google Shape;7611;p88"/>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88"/>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88"/>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88"/>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88"/>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88"/>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88"/>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8" name="Google Shape;7618;p88"/>
          <p:cNvGrpSpPr/>
          <p:nvPr/>
        </p:nvGrpSpPr>
        <p:grpSpPr>
          <a:xfrm>
            <a:off x="6214313" y="1987846"/>
            <a:ext cx="316434" cy="358099"/>
            <a:chOff x="-56766175" y="3590375"/>
            <a:chExt cx="281200" cy="318225"/>
          </a:xfrm>
        </p:grpSpPr>
        <p:sp>
          <p:nvSpPr>
            <p:cNvPr id="7619" name="Google Shape;7619;p88"/>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88"/>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88"/>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88"/>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3" name="Google Shape;7623;p88"/>
          <p:cNvGrpSpPr/>
          <p:nvPr/>
        </p:nvGrpSpPr>
        <p:grpSpPr>
          <a:xfrm>
            <a:off x="6251269" y="2429217"/>
            <a:ext cx="272126" cy="358099"/>
            <a:chOff x="-56747275" y="3982600"/>
            <a:chExt cx="241825" cy="318225"/>
          </a:xfrm>
        </p:grpSpPr>
        <p:sp>
          <p:nvSpPr>
            <p:cNvPr id="7624" name="Google Shape;7624;p88"/>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88"/>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88"/>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88"/>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88"/>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88"/>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88"/>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1" name="Google Shape;7631;p88"/>
          <p:cNvGrpSpPr/>
          <p:nvPr/>
        </p:nvGrpSpPr>
        <p:grpSpPr>
          <a:xfrm>
            <a:off x="4881188" y="2894264"/>
            <a:ext cx="314662" cy="358971"/>
            <a:chOff x="-54793175" y="3198925"/>
            <a:chExt cx="279625" cy="319000"/>
          </a:xfrm>
        </p:grpSpPr>
        <p:sp>
          <p:nvSpPr>
            <p:cNvPr id="7632" name="Google Shape;7632;p88"/>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88"/>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88"/>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88"/>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88"/>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88"/>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88"/>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9" name="Google Shape;7639;p88"/>
          <p:cNvGrpSpPr/>
          <p:nvPr/>
        </p:nvGrpSpPr>
        <p:grpSpPr>
          <a:xfrm>
            <a:off x="4859020" y="3371455"/>
            <a:ext cx="358999" cy="342991"/>
            <a:chOff x="-54812875" y="3596675"/>
            <a:chExt cx="319025" cy="304800"/>
          </a:xfrm>
        </p:grpSpPr>
        <p:sp>
          <p:nvSpPr>
            <p:cNvPr id="7640" name="Google Shape;7640;p88"/>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88"/>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88"/>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88"/>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88"/>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88"/>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88"/>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7" name="Google Shape;7647;p88"/>
          <p:cNvSpPr/>
          <p:nvPr/>
        </p:nvSpPr>
        <p:spPr>
          <a:xfrm>
            <a:off x="5033910" y="3745725"/>
            <a:ext cx="8018" cy="900"/>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88"/>
          <p:cNvSpPr/>
          <p:nvPr/>
        </p:nvSpPr>
        <p:spPr>
          <a:xfrm>
            <a:off x="5034361" y="3746598"/>
            <a:ext cx="7118" cy="928"/>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9" name="Google Shape;7649;p88"/>
          <p:cNvGrpSpPr/>
          <p:nvPr/>
        </p:nvGrpSpPr>
        <p:grpSpPr>
          <a:xfrm>
            <a:off x="4881188" y="3827938"/>
            <a:ext cx="314662" cy="358099"/>
            <a:chOff x="-54793175" y="3982600"/>
            <a:chExt cx="279625" cy="318225"/>
          </a:xfrm>
        </p:grpSpPr>
        <p:sp>
          <p:nvSpPr>
            <p:cNvPr id="7650" name="Google Shape;7650;p88"/>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88"/>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88"/>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88"/>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88"/>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88"/>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88"/>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7" name="Google Shape;7657;p88"/>
          <p:cNvGrpSpPr/>
          <p:nvPr/>
        </p:nvGrpSpPr>
        <p:grpSpPr>
          <a:xfrm>
            <a:off x="7092647" y="2887174"/>
            <a:ext cx="314662" cy="358099"/>
            <a:chOff x="-52832000" y="3192625"/>
            <a:chExt cx="279625" cy="318225"/>
          </a:xfrm>
        </p:grpSpPr>
        <p:sp>
          <p:nvSpPr>
            <p:cNvPr id="7658" name="Google Shape;7658;p88"/>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88"/>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88"/>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88"/>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88"/>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88"/>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88"/>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88"/>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6" name="Google Shape;7666;p88"/>
          <p:cNvGrpSpPr/>
          <p:nvPr/>
        </p:nvGrpSpPr>
        <p:grpSpPr>
          <a:xfrm>
            <a:off x="7070492" y="3359048"/>
            <a:ext cx="358971" cy="357198"/>
            <a:chOff x="-52851675" y="3585650"/>
            <a:chExt cx="319000" cy="317425"/>
          </a:xfrm>
        </p:grpSpPr>
        <p:sp>
          <p:nvSpPr>
            <p:cNvPr id="7667" name="Google Shape;7667;p88"/>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88"/>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88"/>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88"/>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88"/>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88"/>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3" name="Google Shape;7673;p88"/>
          <p:cNvGrpSpPr/>
          <p:nvPr/>
        </p:nvGrpSpPr>
        <p:grpSpPr>
          <a:xfrm>
            <a:off x="7092647" y="3820849"/>
            <a:ext cx="314662" cy="358999"/>
            <a:chOff x="-52832000" y="3976300"/>
            <a:chExt cx="279625" cy="319025"/>
          </a:xfrm>
        </p:grpSpPr>
        <p:sp>
          <p:nvSpPr>
            <p:cNvPr id="7674" name="Google Shape;7674;p88"/>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88"/>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88"/>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88"/>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88"/>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9" name="Google Shape;7679;p88"/>
          <p:cNvGrpSpPr/>
          <p:nvPr/>
        </p:nvGrpSpPr>
        <p:grpSpPr>
          <a:xfrm>
            <a:off x="6209853" y="4275497"/>
            <a:ext cx="316434" cy="358099"/>
            <a:chOff x="-51633225" y="3198925"/>
            <a:chExt cx="281200" cy="318225"/>
          </a:xfrm>
        </p:grpSpPr>
        <p:sp>
          <p:nvSpPr>
            <p:cNvPr id="7680" name="Google Shape;7680;p88"/>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88"/>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88"/>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88"/>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88"/>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88"/>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88"/>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7" name="Google Shape;7687;p88"/>
          <p:cNvGrpSpPr/>
          <p:nvPr/>
        </p:nvGrpSpPr>
        <p:grpSpPr>
          <a:xfrm>
            <a:off x="6628676" y="1533418"/>
            <a:ext cx="365188" cy="357226"/>
            <a:chOff x="-56396775" y="3199700"/>
            <a:chExt cx="324525" cy="317450"/>
          </a:xfrm>
        </p:grpSpPr>
        <p:sp>
          <p:nvSpPr>
            <p:cNvPr id="7688" name="Google Shape;7688;p88"/>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88"/>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88"/>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88"/>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88"/>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88"/>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4" name="Google Shape;7694;p88"/>
          <p:cNvGrpSpPr/>
          <p:nvPr/>
        </p:nvGrpSpPr>
        <p:grpSpPr>
          <a:xfrm>
            <a:off x="6631771" y="1999353"/>
            <a:ext cx="358999" cy="335958"/>
            <a:chOff x="-56394425" y="3600600"/>
            <a:chExt cx="319025" cy="298550"/>
          </a:xfrm>
        </p:grpSpPr>
        <p:sp>
          <p:nvSpPr>
            <p:cNvPr id="7695" name="Google Shape;7695;p88"/>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88"/>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88"/>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8" name="Google Shape;7698;p88"/>
          <p:cNvGrpSpPr/>
          <p:nvPr/>
        </p:nvGrpSpPr>
        <p:grpSpPr>
          <a:xfrm>
            <a:off x="6662538" y="2430117"/>
            <a:ext cx="327068" cy="357198"/>
            <a:chOff x="-56379450" y="3983400"/>
            <a:chExt cx="290650" cy="317425"/>
          </a:xfrm>
        </p:grpSpPr>
        <p:sp>
          <p:nvSpPr>
            <p:cNvPr id="7699" name="Google Shape;7699;p88"/>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88"/>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88"/>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88"/>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88"/>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88"/>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88"/>
            <p:cNvSpPr/>
            <p:nvPr/>
          </p:nvSpPr>
          <p:spPr>
            <a:xfrm>
              <a:off x="-56181750" y="4039300"/>
              <a:ext cx="0" cy="25"/>
            </a:xfrm>
            <a:custGeom>
              <a:avLst/>
              <a:gdLst/>
              <a:ahLst/>
              <a:cxnLst/>
              <a:rect l="l" t="t" r="r" b="b"/>
              <a:pathLst>
                <a:path h="1" extrusionOk="0">
                  <a:moveTo>
                    <a:pt x="0"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88"/>
            <p:cNvSpPr/>
            <p:nvPr/>
          </p:nvSpPr>
          <p:spPr>
            <a:xfrm>
              <a:off x="-56332200" y="4039300"/>
              <a:ext cx="25" cy="25"/>
            </a:xfrm>
            <a:custGeom>
              <a:avLst/>
              <a:gdLst/>
              <a:ahLst/>
              <a:cxnLst/>
              <a:rect l="l" t="t" r="r" b="b"/>
              <a:pathLst>
                <a:path w="1" h="1" extrusionOk="0">
                  <a:moveTo>
                    <a:pt x="1"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7" name="Google Shape;7707;p88"/>
          <p:cNvGrpSpPr/>
          <p:nvPr/>
        </p:nvGrpSpPr>
        <p:grpSpPr>
          <a:xfrm>
            <a:off x="5326242" y="2894264"/>
            <a:ext cx="316434" cy="358971"/>
            <a:chOff x="-54401725" y="3198925"/>
            <a:chExt cx="281200" cy="319000"/>
          </a:xfrm>
        </p:grpSpPr>
        <p:sp>
          <p:nvSpPr>
            <p:cNvPr id="7708" name="Google Shape;7708;p88"/>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88"/>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88"/>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88"/>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88"/>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88"/>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88"/>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88"/>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88"/>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88"/>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88"/>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88"/>
          <p:cNvGrpSpPr/>
          <p:nvPr/>
        </p:nvGrpSpPr>
        <p:grpSpPr>
          <a:xfrm>
            <a:off x="5327128" y="3364365"/>
            <a:ext cx="314662" cy="358099"/>
            <a:chOff x="-54401725" y="3590375"/>
            <a:chExt cx="279625" cy="318225"/>
          </a:xfrm>
        </p:grpSpPr>
        <p:sp>
          <p:nvSpPr>
            <p:cNvPr id="7720" name="Google Shape;7720;p88"/>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88"/>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88"/>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88"/>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88"/>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88"/>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6" name="Google Shape;7726;p88"/>
          <p:cNvGrpSpPr/>
          <p:nvPr/>
        </p:nvGrpSpPr>
        <p:grpSpPr>
          <a:xfrm>
            <a:off x="5324920" y="3827938"/>
            <a:ext cx="319079" cy="358099"/>
            <a:chOff x="-54403300" y="3982600"/>
            <a:chExt cx="283550" cy="318225"/>
          </a:xfrm>
        </p:grpSpPr>
        <p:sp>
          <p:nvSpPr>
            <p:cNvPr id="7727" name="Google Shape;7727;p88"/>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88"/>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88"/>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88"/>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88"/>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2" name="Google Shape;7732;p88"/>
          <p:cNvGrpSpPr/>
          <p:nvPr/>
        </p:nvGrpSpPr>
        <p:grpSpPr>
          <a:xfrm>
            <a:off x="7512313" y="2889172"/>
            <a:ext cx="356298" cy="356973"/>
            <a:chOff x="-52458650" y="3194400"/>
            <a:chExt cx="316625" cy="317225"/>
          </a:xfrm>
        </p:grpSpPr>
        <p:sp>
          <p:nvSpPr>
            <p:cNvPr id="7733" name="Google Shape;7733;p88"/>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88"/>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88"/>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88"/>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88"/>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88"/>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88"/>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88"/>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1" name="Google Shape;7741;p88"/>
          <p:cNvGrpSpPr/>
          <p:nvPr/>
        </p:nvGrpSpPr>
        <p:grpSpPr>
          <a:xfrm>
            <a:off x="7521611" y="3358148"/>
            <a:ext cx="337703" cy="357845"/>
            <a:chOff x="-52450000" y="3584850"/>
            <a:chExt cx="300100" cy="318000"/>
          </a:xfrm>
        </p:grpSpPr>
        <p:sp>
          <p:nvSpPr>
            <p:cNvPr id="7742" name="Google Shape;7742;p88"/>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88"/>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88"/>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88"/>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88"/>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88"/>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88"/>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9" name="Google Shape;7749;p88"/>
          <p:cNvGrpSpPr/>
          <p:nvPr/>
        </p:nvGrpSpPr>
        <p:grpSpPr>
          <a:xfrm>
            <a:off x="7533131" y="3822621"/>
            <a:ext cx="314662" cy="357226"/>
            <a:chOff x="-52440550" y="3977875"/>
            <a:chExt cx="279625" cy="317450"/>
          </a:xfrm>
        </p:grpSpPr>
        <p:sp>
          <p:nvSpPr>
            <p:cNvPr id="7750" name="Google Shape;7750;p88"/>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88"/>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88"/>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88"/>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88"/>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88"/>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88"/>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88"/>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8" name="Google Shape;7758;p88"/>
          <p:cNvGrpSpPr/>
          <p:nvPr/>
        </p:nvGrpSpPr>
        <p:grpSpPr>
          <a:xfrm>
            <a:off x="6645066" y="4278827"/>
            <a:ext cx="314662" cy="358999"/>
            <a:chOff x="-51623775" y="3584850"/>
            <a:chExt cx="279625" cy="319025"/>
          </a:xfrm>
        </p:grpSpPr>
        <p:sp>
          <p:nvSpPr>
            <p:cNvPr id="7759" name="Google Shape;7759;p88"/>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88"/>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88"/>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88"/>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88"/>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88"/>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88"/>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88"/>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88"/>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771"/>
        <p:cNvGrpSpPr/>
        <p:nvPr/>
      </p:nvGrpSpPr>
      <p:grpSpPr>
        <a:xfrm>
          <a:off x="0" y="0"/>
          <a:ext cx="0" cy="0"/>
          <a:chOff x="0" y="0"/>
          <a:chExt cx="0" cy="0"/>
        </a:xfrm>
      </p:grpSpPr>
      <p:sp>
        <p:nvSpPr>
          <p:cNvPr id="7772" name="Google Shape;7772;p89"/>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Creative Process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7773" name="Google Shape;7773;p89"/>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Performing Arts Icons</a:t>
            </a:r>
            <a:endParaRPr>
              <a:solidFill>
                <a:srgbClr val="FFFFFF"/>
              </a:solidFill>
              <a:latin typeface="Arial"/>
              <a:ea typeface="Arial"/>
              <a:cs typeface="Arial"/>
              <a:sym typeface="Arial"/>
            </a:endParaRPr>
          </a:p>
        </p:txBody>
      </p:sp>
      <p:grpSp>
        <p:nvGrpSpPr>
          <p:cNvPr id="7774" name="Google Shape;7774;p89"/>
          <p:cNvGrpSpPr/>
          <p:nvPr/>
        </p:nvGrpSpPr>
        <p:grpSpPr>
          <a:xfrm>
            <a:off x="885675" y="1539249"/>
            <a:ext cx="276003" cy="357300"/>
            <a:chOff x="-50469125" y="3183175"/>
            <a:chExt cx="233150" cy="301825"/>
          </a:xfrm>
        </p:grpSpPr>
        <p:sp>
          <p:nvSpPr>
            <p:cNvPr id="7775" name="Google Shape;7775;p89"/>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89"/>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89"/>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8" name="Google Shape;7778;p89"/>
          <p:cNvGrpSpPr/>
          <p:nvPr/>
        </p:nvGrpSpPr>
        <p:grpSpPr>
          <a:xfrm>
            <a:off x="845574" y="1974651"/>
            <a:ext cx="356205" cy="355288"/>
            <a:chOff x="-50504575" y="3550975"/>
            <a:chExt cx="300900" cy="300125"/>
          </a:xfrm>
        </p:grpSpPr>
        <p:sp>
          <p:nvSpPr>
            <p:cNvPr id="7779" name="Google Shape;7779;p89"/>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89"/>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89"/>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89"/>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3" name="Google Shape;7783;p89"/>
          <p:cNvGrpSpPr/>
          <p:nvPr/>
        </p:nvGrpSpPr>
        <p:grpSpPr>
          <a:xfrm>
            <a:off x="845574" y="2412893"/>
            <a:ext cx="356205" cy="354341"/>
            <a:chOff x="-50503000" y="3921175"/>
            <a:chExt cx="300900" cy="299325"/>
          </a:xfrm>
        </p:grpSpPr>
        <p:sp>
          <p:nvSpPr>
            <p:cNvPr id="7784" name="Google Shape;7784;p89"/>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89"/>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89"/>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89"/>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89"/>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9" name="Google Shape;7789;p89"/>
          <p:cNvGrpSpPr/>
          <p:nvPr/>
        </p:nvGrpSpPr>
        <p:grpSpPr>
          <a:xfrm>
            <a:off x="3049627" y="1558811"/>
            <a:ext cx="355258" cy="356205"/>
            <a:chOff x="-48630025" y="3199700"/>
            <a:chExt cx="300100" cy="300900"/>
          </a:xfrm>
        </p:grpSpPr>
        <p:sp>
          <p:nvSpPr>
            <p:cNvPr id="7790" name="Google Shape;7790;p89"/>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89"/>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89"/>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3" name="Google Shape;7793;p89"/>
          <p:cNvGrpSpPr/>
          <p:nvPr/>
        </p:nvGrpSpPr>
        <p:grpSpPr>
          <a:xfrm>
            <a:off x="3049627" y="1996107"/>
            <a:ext cx="355258" cy="355258"/>
            <a:chOff x="-48630025" y="3569100"/>
            <a:chExt cx="300100" cy="300100"/>
          </a:xfrm>
        </p:grpSpPr>
        <p:sp>
          <p:nvSpPr>
            <p:cNvPr id="7794" name="Google Shape;7794;p89"/>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89"/>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89"/>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89"/>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89"/>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89"/>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89"/>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89"/>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89"/>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89"/>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4" name="Google Shape;7804;p89"/>
          <p:cNvGrpSpPr/>
          <p:nvPr/>
        </p:nvGrpSpPr>
        <p:grpSpPr>
          <a:xfrm>
            <a:off x="3050101" y="2433403"/>
            <a:ext cx="354311" cy="353394"/>
            <a:chOff x="-48629225" y="3938500"/>
            <a:chExt cx="299300" cy="298525"/>
          </a:xfrm>
        </p:grpSpPr>
        <p:sp>
          <p:nvSpPr>
            <p:cNvPr id="7805" name="Google Shape;7805;p89"/>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89"/>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89"/>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89"/>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9" name="Google Shape;7809;p89"/>
          <p:cNvGrpSpPr/>
          <p:nvPr/>
        </p:nvGrpSpPr>
        <p:grpSpPr>
          <a:xfrm>
            <a:off x="1785504" y="2904744"/>
            <a:ext cx="311458" cy="354341"/>
            <a:chOff x="-46762575" y="3200500"/>
            <a:chExt cx="263100" cy="299325"/>
          </a:xfrm>
        </p:grpSpPr>
        <p:sp>
          <p:nvSpPr>
            <p:cNvPr id="7810" name="Google Shape;7810;p89"/>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89"/>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89"/>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89"/>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89"/>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5" name="Google Shape;7815;p89"/>
          <p:cNvGrpSpPr/>
          <p:nvPr/>
        </p:nvGrpSpPr>
        <p:grpSpPr>
          <a:xfrm>
            <a:off x="1763589" y="3363466"/>
            <a:ext cx="355288" cy="312375"/>
            <a:chOff x="-46779900" y="3588000"/>
            <a:chExt cx="300125" cy="263875"/>
          </a:xfrm>
        </p:grpSpPr>
        <p:sp>
          <p:nvSpPr>
            <p:cNvPr id="7816" name="Google Shape;7816;p89"/>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89"/>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89"/>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89"/>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0" name="Google Shape;7820;p89"/>
          <p:cNvGrpSpPr/>
          <p:nvPr/>
        </p:nvGrpSpPr>
        <p:grpSpPr>
          <a:xfrm>
            <a:off x="1764062" y="3778388"/>
            <a:ext cx="354341" cy="353394"/>
            <a:chOff x="-46779100" y="3938500"/>
            <a:chExt cx="299325" cy="298525"/>
          </a:xfrm>
        </p:grpSpPr>
        <p:sp>
          <p:nvSpPr>
            <p:cNvPr id="7821" name="Google Shape;7821;p89"/>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89"/>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3" name="Google Shape;7823;p89"/>
          <p:cNvGrpSpPr/>
          <p:nvPr/>
        </p:nvGrpSpPr>
        <p:grpSpPr>
          <a:xfrm>
            <a:off x="3971800" y="2911255"/>
            <a:ext cx="355258" cy="355288"/>
            <a:chOff x="-44924250" y="3206000"/>
            <a:chExt cx="300100" cy="300125"/>
          </a:xfrm>
        </p:grpSpPr>
        <p:sp>
          <p:nvSpPr>
            <p:cNvPr id="7824" name="Google Shape;7824;p89"/>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89"/>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89"/>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89"/>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89"/>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9" name="Google Shape;7829;p89"/>
          <p:cNvGrpSpPr/>
          <p:nvPr/>
        </p:nvGrpSpPr>
        <p:grpSpPr>
          <a:xfrm>
            <a:off x="1286286" y="1539249"/>
            <a:ext cx="355258" cy="355258"/>
            <a:chOff x="-50134375" y="3183175"/>
            <a:chExt cx="300100" cy="300100"/>
          </a:xfrm>
        </p:grpSpPr>
        <p:sp>
          <p:nvSpPr>
            <p:cNvPr id="7830" name="Google Shape;7830;p89"/>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89"/>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89"/>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89"/>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89"/>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89"/>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89"/>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89"/>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89"/>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89"/>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0" name="Google Shape;7840;p89"/>
          <p:cNvGrpSpPr/>
          <p:nvPr/>
        </p:nvGrpSpPr>
        <p:grpSpPr>
          <a:xfrm>
            <a:off x="1286286" y="1974651"/>
            <a:ext cx="355258" cy="355288"/>
            <a:chOff x="-50134375" y="3550975"/>
            <a:chExt cx="300100" cy="300125"/>
          </a:xfrm>
        </p:grpSpPr>
        <p:sp>
          <p:nvSpPr>
            <p:cNvPr id="7841" name="Google Shape;7841;p89"/>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89"/>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3" name="Google Shape;7843;p89"/>
          <p:cNvGrpSpPr/>
          <p:nvPr/>
        </p:nvGrpSpPr>
        <p:grpSpPr>
          <a:xfrm>
            <a:off x="1286286" y="2412183"/>
            <a:ext cx="355258" cy="355051"/>
            <a:chOff x="-50134375" y="3920575"/>
            <a:chExt cx="300100" cy="299925"/>
          </a:xfrm>
        </p:grpSpPr>
        <p:sp>
          <p:nvSpPr>
            <p:cNvPr id="7844" name="Google Shape;7844;p89"/>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89"/>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89"/>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7" name="Google Shape;7847;p89"/>
          <p:cNvGrpSpPr/>
          <p:nvPr/>
        </p:nvGrpSpPr>
        <p:grpSpPr>
          <a:xfrm>
            <a:off x="3497010" y="1559758"/>
            <a:ext cx="357123" cy="355258"/>
            <a:chOff x="-48262200" y="3200500"/>
            <a:chExt cx="301675" cy="300100"/>
          </a:xfrm>
        </p:grpSpPr>
        <p:sp>
          <p:nvSpPr>
            <p:cNvPr id="7848" name="Google Shape;7848;p89"/>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89"/>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89"/>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89"/>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89"/>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89"/>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89"/>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89"/>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89"/>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7" name="Google Shape;7857;p89"/>
          <p:cNvGrpSpPr/>
          <p:nvPr/>
        </p:nvGrpSpPr>
        <p:grpSpPr>
          <a:xfrm>
            <a:off x="3526383" y="1996847"/>
            <a:ext cx="298377" cy="354519"/>
            <a:chOff x="-48233050" y="3569725"/>
            <a:chExt cx="252050" cy="299475"/>
          </a:xfrm>
        </p:grpSpPr>
        <p:sp>
          <p:nvSpPr>
            <p:cNvPr id="7858" name="Google Shape;7858;p89"/>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89"/>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89"/>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1" name="Google Shape;7861;p89"/>
          <p:cNvGrpSpPr/>
          <p:nvPr/>
        </p:nvGrpSpPr>
        <p:grpSpPr>
          <a:xfrm>
            <a:off x="3550148" y="2430591"/>
            <a:ext cx="250847" cy="358070"/>
            <a:chOff x="-48216525" y="3936125"/>
            <a:chExt cx="211900" cy="302475"/>
          </a:xfrm>
        </p:grpSpPr>
        <p:sp>
          <p:nvSpPr>
            <p:cNvPr id="7862" name="Google Shape;7862;p89"/>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89"/>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89"/>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89"/>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6" name="Google Shape;7866;p89"/>
          <p:cNvGrpSpPr/>
          <p:nvPr/>
        </p:nvGrpSpPr>
        <p:grpSpPr>
          <a:xfrm>
            <a:off x="2205866" y="2905661"/>
            <a:ext cx="355258" cy="355288"/>
            <a:chOff x="-46410500" y="3201275"/>
            <a:chExt cx="300100" cy="300125"/>
          </a:xfrm>
        </p:grpSpPr>
        <p:sp>
          <p:nvSpPr>
            <p:cNvPr id="7867" name="Google Shape;7867;p89"/>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89"/>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89"/>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89"/>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89"/>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2" name="Google Shape;7872;p89"/>
          <p:cNvGrpSpPr/>
          <p:nvPr/>
        </p:nvGrpSpPr>
        <p:grpSpPr>
          <a:xfrm>
            <a:off x="2205866" y="3341092"/>
            <a:ext cx="355258" cy="356205"/>
            <a:chOff x="-46409700" y="3569100"/>
            <a:chExt cx="300100" cy="300900"/>
          </a:xfrm>
        </p:grpSpPr>
        <p:sp>
          <p:nvSpPr>
            <p:cNvPr id="7873" name="Google Shape;7873;p89"/>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89"/>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89"/>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89"/>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89"/>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8" name="Google Shape;7878;p89"/>
          <p:cNvGrpSpPr/>
          <p:nvPr/>
        </p:nvGrpSpPr>
        <p:grpSpPr>
          <a:xfrm>
            <a:off x="2193747" y="3776524"/>
            <a:ext cx="379497" cy="358070"/>
            <a:chOff x="-46422300" y="3936925"/>
            <a:chExt cx="320575" cy="302475"/>
          </a:xfrm>
        </p:grpSpPr>
        <p:sp>
          <p:nvSpPr>
            <p:cNvPr id="7879" name="Google Shape;7879;p89"/>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89"/>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1" name="Google Shape;7881;p89"/>
          <p:cNvGrpSpPr/>
          <p:nvPr/>
        </p:nvGrpSpPr>
        <p:grpSpPr>
          <a:xfrm>
            <a:off x="3971326" y="3330852"/>
            <a:ext cx="356205" cy="355258"/>
            <a:chOff x="-44914800" y="3560450"/>
            <a:chExt cx="300900" cy="300100"/>
          </a:xfrm>
        </p:grpSpPr>
        <p:sp>
          <p:nvSpPr>
            <p:cNvPr id="7882" name="Google Shape;7882;p89"/>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89"/>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89"/>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89"/>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89"/>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7" name="Google Shape;7887;p89"/>
          <p:cNvGrpSpPr/>
          <p:nvPr/>
        </p:nvGrpSpPr>
        <p:grpSpPr>
          <a:xfrm>
            <a:off x="1726378" y="1539486"/>
            <a:ext cx="354311" cy="354104"/>
            <a:chOff x="-49764975" y="3183375"/>
            <a:chExt cx="299300" cy="299125"/>
          </a:xfrm>
        </p:grpSpPr>
        <p:sp>
          <p:nvSpPr>
            <p:cNvPr id="7888" name="Google Shape;7888;p89"/>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89"/>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89"/>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89"/>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89"/>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89"/>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89"/>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89"/>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89"/>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7" name="Google Shape;7897;p89"/>
          <p:cNvGrpSpPr/>
          <p:nvPr/>
        </p:nvGrpSpPr>
        <p:grpSpPr>
          <a:xfrm>
            <a:off x="1726378" y="1974947"/>
            <a:ext cx="354311" cy="355909"/>
            <a:chOff x="-49764975" y="3551225"/>
            <a:chExt cx="299300" cy="300650"/>
          </a:xfrm>
        </p:grpSpPr>
        <p:sp>
          <p:nvSpPr>
            <p:cNvPr id="7898" name="Google Shape;7898;p89"/>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89"/>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89"/>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89"/>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89"/>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89"/>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89"/>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89"/>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89"/>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89"/>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89"/>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9" name="Google Shape;7909;p89"/>
          <p:cNvGrpSpPr/>
          <p:nvPr/>
        </p:nvGrpSpPr>
        <p:grpSpPr>
          <a:xfrm>
            <a:off x="1724040" y="2411710"/>
            <a:ext cx="358987" cy="355525"/>
            <a:chOff x="-49766550" y="3920175"/>
            <a:chExt cx="303250" cy="300325"/>
          </a:xfrm>
        </p:grpSpPr>
        <p:sp>
          <p:nvSpPr>
            <p:cNvPr id="7910" name="Google Shape;7910;p89"/>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89"/>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89"/>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89"/>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4" name="Google Shape;7914;p89"/>
          <p:cNvGrpSpPr/>
          <p:nvPr/>
        </p:nvGrpSpPr>
        <p:grpSpPr>
          <a:xfrm>
            <a:off x="3939571" y="1559758"/>
            <a:ext cx="357123" cy="354341"/>
            <a:chOff x="-47892800" y="3200500"/>
            <a:chExt cx="301675" cy="299325"/>
          </a:xfrm>
        </p:grpSpPr>
        <p:sp>
          <p:nvSpPr>
            <p:cNvPr id="7915" name="Google Shape;7915;p89"/>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89"/>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89"/>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89"/>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89"/>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89"/>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1" name="Google Shape;7921;p89"/>
          <p:cNvGrpSpPr/>
          <p:nvPr/>
        </p:nvGrpSpPr>
        <p:grpSpPr>
          <a:xfrm>
            <a:off x="4003437" y="1996107"/>
            <a:ext cx="229391" cy="355258"/>
            <a:chOff x="-47839250" y="3569100"/>
            <a:chExt cx="193775" cy="300100"/>
          </a:xfrm>
        </p:grpSpPr>
        <p:sp>
          <p:nvSpPr>
            <p:cNvPr id="7922" name="Google Shape;7922;p89"/>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89"/>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89"/>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89"/>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89"/>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89"/>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8" name="Google Shape;7928;p89"/>
          <p:cNvGrpSpPr/>
          <p:nvPr/>
        </p:nvGrpSpPr>
        <p:grpSpPr>
          <a:xfrm>
            <a:off x="3940503" y="2432456"/>
            <a:ext cx="355258" cy="356205"/>
            <a:chOff x="-47892800" y="3937700"/>
            <a:chExt cx="300100" cy="300900"/>
          </a:xfrm>
        </p:grpSpPr>
        <p:sp>
          <p:nvSpPr>
            <p:cNvPr id="7929" name="Google Shape;7929;p89"/>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89"/>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89"/>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89"/>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89"/>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89"/>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89"/>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89"/>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7" name="Google Shape;7937;p89"/>
          <p:cNvGrpSpPr/>
          <p:nvPr/>
        </p:nvGrpSpPr>
        <p:grpSpPr>
          <a:xfrm>
            <a:off x="2645798" y="2926170"/>
            <a:ext cx="355258" cy="311458"/>
            <a:chOff x="-46042675" y="3218600"/>
            <a:chExt cx="300100" cy="263100"/>
          </a:xfrm>
        </p:grpSpPr>
        <p:sp>
          <p:nvSpPr>
            <p:cNvPr id="7938" name="Google Shape;7938;p89"/>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89"/>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89"/>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89"/>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89"/>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89"/>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4" name="Google Shape;7944;p89"/>
          <p:cNvGrpSpPr/>
          <p:nvPr/>
        </p:nvGrpSpPr>
        <p:grpSpPr>
          <a:xfrm>
            <a:off x="2645798" y="3340619"/>
            <a:ext cx="355258" cy="323118"/>
            <a:chOff x="-46042675" y="3568700"/>
            <a:chExt cx="300100" cy="272950"/>
          </a:xfrm>
        </p:grpSpPr>
        <p:sp>
          <p:nvSpPr>
            <p:cNvPr id="7945" name="Google Shape;7945;p89"/>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89"/>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89"/>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89"/>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9" name="Google Shape;7949;p89"/>
          <p:cNvGrpSpPr/>
          <p:nvPr/>
        </p:nvGrpSpPr>
        <p:grpSpPr>
          <a:xfrm>
            <a:off x="2687749" y="3777589"/>
            <a:ext cx="271357" cy="356057"/>
            <a:chOff x="-46007225" y="3937825"/>
            <a:chExt cx="229225" cy="300775"/>
          </a:xfrm>
        </p:grpSpPr>
        <p:sp>
          <p:nvSpPr>
            <p:cNvPr id="7950" name="Google Shape;7950;p89"/>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89"/>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89"/>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89"/>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89"/>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89"/>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89"/>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89"/>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89"/>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89"/>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0" name="Google Shape;7960;p89"/>
          <p:cNvGrpSpPr/>
          <p:nvPr/>
        </p:nvGrpSpPr>
        <p:grpSpPr>
          <a:xfrm>
            <a:off x="3993241" y="3767675"/>
            <a:ext cx="312375" cy="357596"/>
            <a:chOff x="-44895900" y="3929450"/>
            <a:chExt cx="263875" cy="302075"/>
          </a:xfrm>
        </p:grpSpPr>
        <p:sp>
          <p:nvSpPr>
            <p:cNvPr id="7961" name="Google Shape;7961;p89"/>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89"/>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89"/>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89"/>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89"/>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89"/>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7" name="Google Shape;7967;p89"/>
          <p:cNvGrpSpPr/>
          <p:nvPr/>
        </p:nvGrpSpPr>
        <p:grpSpPr>
          <a:xfrm>
            <a:off x="2167060" y="1550436"/>
            <a:ext cx="356205" cy="332885"/>
            <a:chOff x="-49397175" y="3192625"/>
            <a:chExt cx="300900" cy="281200"/>
          </a:xfrm>
        </p:grpSpPr>
        <p:sp>
          <p:nvSpPr>
            <p:cNvPr id="7968" name="Google Shape;7968;p89"/>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89"/>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89"/>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89"/>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89"/>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89"/>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89"/>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5" name="Google Shape;7975;p89"/>
          <p:cNvGrpSpPr/>
          <p:nvPr/>
        </p:nvGrpSpPr>
        <p:grpSpPr>
          <a:xfrm>
            <a:off x="2193163" y="1974651"/>
            <a:ext cx="304000" cy="356205"/>
            <a:chOff x="-49375900" y="3550975"/>
            <a:chExt cx="256800" cy="300900"/>
          </a:xfrm>
        </p:grpSpPr>
        <p:sp>
          <p:nvSpPr>
            <p:cNvPr id="7976" name="Google Shape;7976;p89"/>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89"/>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89"/>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89"/>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89"/>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89"/>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89"/>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89"/>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89"/>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89"/>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89"/>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7" name="Google Shape;7987;p89"/>
          <p:cNvGrpSpPr/>
          <p:nvPr/>
        </p:nvGrpSpPr>
        <p:grpSpPr>
          <a:xfrm>
            <a:off x="2188516" y="2411946"/>
            <a:ext cx="313293" cy="356205"/>
            <a:chOff x="-49378250" y="3920375"/>
            <a:chExt cx="264650" cy="300900"/>
          </a:xfrm>
        </p:grpSpPr>
        <p:sp>
          <p:nvSpPr>
            <p:cNvPr id="7988" name="Google Shape;7988;p89"/>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89"/>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89"/>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89"/>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89"/>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89"/>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89"/>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5" name="Google Shape;7995;p89"/>
          <p:cNvGrpSpPr/>
          <p:nvPr/>
        </p:nvGrpSpPr>
        <p:grpSpPr>
          <a:xfrm>
            <a:off x="907504" y="2904744"/>
            <a:ext cx="312375" cy="357123"/>
            <a:chOff x="-47505300" y="3200500"/>
            <a:chExt cx="263875" cy="301675"/>
          </a:xfrm>
        </p:grpSpPr>
        <p:sp>
          <p:nvSpPr>
            <p:cNvPr id="7996" name="Google Shape;7996;p89"/>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89"/>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89"/>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89"/>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89"/>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89"/>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89"/>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89"/>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89"/>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89"/>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89"/>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89"/>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89"/>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9" name="Google Shape;8009;p89"/>
          <p:cNvGrpSpPr/>
          <p:nvPr/>
        </p:nvGrpSpPr>
        <p:grpSpPr>
          <a:xfrm>
            <a:off x="885604" y="3341092"/>
            <a:ext cx="356176" cy="355051"/>
            <a:chOff x="-47524975" y="3569100"/>
            <a:chExt cx="300875" cy="299925"/>
          </a:xfrm>
        </p:grpSpPr>
        <p:sp>
          <p:nvSpPr>
            <p:cNvPr id="8010" name="Google Shape;8010;p89"/>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89"/>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89"/>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89"/>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89"/>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5" name="Google Shape;8015;p89"/>
          <p:cNvGrpSpPr/>
          <p:nvPr/>
        </p:nvGrpSpPr>
        <p:grpSpPr>
          <a:xfrm>
            <a:off x="886062" y="3820354"/>
            <a:ext cx="355258" cy="270410"/>
            <a:chOff x="-47523400" y="3973950"/>
            <a:chExt cx="300100" cy="228425"/>
          </a:xfrm>
        </p:grpSpPr>
        <p:sp>
          <p:nvSpPr>
            <p:cNvPr id="8016" name="Google Shape;8016;p89"/>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89"/>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89"/>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89"/>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89"/>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1" name="Google Shape;8021;p89"/>
          <p:cNvGrpSpPr/>
          <p:nvPr/>
        </p:nvGrpSpPr>
        <p:grpSpPr>
          <a:xfrm>
            <a:off x="3091183" y="2903353"/>
            <a:ext cx="354341" cy="357596"/>
            <a:chOff x="-45673275" y="3199325"/>
            <a:chExt cx="299325" cy="302075"/>
          </a:xfrm>
        </p:grpSpPr>
        <p:sp>
          <p:nvSpPr>
            <p:cNvPr id="8022" name="Google Shape;8022;p89"/>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89"/>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89"/>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5" name="Google Shape;8025;p89"/>
          <p:cNvGrpSpPr/>
          <p:nvPr/>
        </p:nvGrpSpPr>
        <p:grpSpPr>
          <a:xfrm>
            <a:off x="3090251" y="3361602"/>
            <a:ext cx="356205" cy="314240"/>
            <a:chOff x="-45674075" y="3586425"/>
            <a:chExt cx="300900" cy="265450"/>
          </a:xfrm>
        </p:grpSpPr>
        <p:sp>
          <p:nvSpPr>
            <p:cNvPr id="8026" name="Google Shape;8026;p89"/>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89"/>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8" name="Google Shape;8028;p89"/>
          <p:cNvGrpSpPr/>
          <p:nvPr/>
        </p:nvGrpSpPr>
        <p:grpSpPr>
          <a:xfrm>
            <a:off x="3091183" y="3777441"/>
            <a:ext cx="354341" cy="356205"/>
            <a:chOff x="-45673275" y="3937700"/>
            <a:chExt cx="299325" cy="300900"/>
          </a:xfrm>
        </p:grpSpPr>
        <p:sp>
          <p:nvSpPr>
            <p:cNvPr id="8029" name="Google Shape;8029;p89"/>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89"/>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89"/>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89"/>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89"/>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89"/>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5" name="Google Shape;8035;p89"/>
          <p:cNvGrpSpPr/>
          <p:nvPr/>
        </p:nvGrpSpPr>
        <p:grpSpPr>
          <a:xfrm>
            <a:off x="2205349" y="4270225"/>
            <a:ext cx="356205" cy="356205"/>
            <a:chOff x="-44512325" y="3176075"/>
            <a:chExt cx="300900" cy="300900"/>
          </a:xfrm>
        </p:grpSpPr>
        <p:sp>
          <p:nvSpPr>
            <p:cNvPr id="8036" name="Google Shape;8036;p89"/>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89"/>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89"/>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9" name="Google Shape;8039;p89"/>
          <p:cNvGrpSpPr/>
          <p:nvPr/>
        </p:nvGrpSpPr>
        <p:grpSpPr>
          <a:xfrm>
            <a:off x="2608689" y="1539249"/>
            <a:ext cx="354341" cy="354341"/>
            <a:chOff x="-49027775" y="3183175"/>
            <a:chExt cx="299325" cy="299325"/>
          </a:xfrm>
        </p:grpSpPr>
        <p:sp>
          <p:nvSpPr>
            <p:cNvPr id="8040" name="Google Shape;8040;p89"/>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89"/>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89"/>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89"/>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4" name="Google Shape;8044;p89"/>
          <p:cNvGrpSpPr/>
          <p:nvPr/>
        </p:nvGrpSpPr>
        <p:grpSpPr>
          <a:xfrm>
            <a:off x="2608230" y="1974651"/>
            <a:ext cx="355258" cy="357152"/>
            <a:chOff x="-49027775" y="3550975"/>
            <a:chExt cx="300100" cy="301700"/>
          </a:xfrm>
        </p:grpSpPr>
        <p:sp>
          <p:nvSpPr>
            <p:cNvPr id="8045" name="Google Shape;8045;p89"/>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89"/>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89"/>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89"/>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89"/>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89"/>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89"/>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89"/>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89"/>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89"/>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5" name="Google Shape;8055;p89"/>
          <p:cNvGrpSpPr/>
          <p:nvPr/>
        </p:nvGrpSpPr>
        <p:grpSpPr>
          <a:xfrm>
            <a:off x="2606306" y="2411710"/>
            <a:ext cx="359106" cy="355525"/>
            <a:chOff x="-49031025" y="3920175"/>
            <a:chExt cx="303350" cy="300325"/>
          </a:xfrm>
        </p:grpSpPr>
        <p:sp>
          <p:nvSpPr>
            <p:cNvPr id="8056" name="Google Shape;8056;p89"/>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89"/>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89"/>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89"/>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89"/>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89"/>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2" name="Google Shape;8062;p89"/>
          <p:cNvGrpSpPr/>
          <p:nvPr/>
        </p:nvGrpSpPr>
        <p:grpSpPr>
          <a:xfrm>
            <a:off x="1322411" y="2904744"/>
            <a:ext cx="356176" cy="354341"/>
            <a:chOff x="-47155575" y="3200500"/>
            <a:chExt cx="300875" cy="299325"/>
          </a:xfrm>
        </p:grpSpPr>
        <p:sp>
          <p:nvSpPr>
            <p:cNvPr id="8063" name="Google Shape;8063;p89"/>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89"/>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89"/>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89"/>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89"/>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89"/>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9" name="Google Shape;8069;p89"/>
          <p:cNvGrpSpPr/>
          <p:nvPr/>
        </p:nvGrpSpPr>
        <p:grpSpPr>
          <a:xfrm>
            <a:off x="1322870" y="3341092"/>
            <a:ext cx="355258" cy="355258"/>
            <a:chOff x="-47154800" y="3569100"/>
            <a:chExt cx="300100" cy="300100"/>
          </a:xfrm>
        </p:grpSpPr>
        <p:sp>
          <p:nvSpPr>
            <p:cNvPr id="8070" name="Google Shape;8070;p89"/>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89"/>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89"/>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89"/>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89"/>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89"/>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6" name="Google Shape;8076;p89"/>
          <p:cNvGrpSpPr/>
          <p:nvPr/>
        </p:nvGrpSpPr>
        <p:grpSpPr>
          <a:xfrm>
            <a:off x="1323343" y="3779305"/>
            <a:ext cx="354311" cy="353423"/>
            <a:chOff x="-47154000" y="3939275"/>
            <a:chExt cx="299300" cy="298550"/>
          </a:xfrm>
        </p:grpSpPr>
        <p:sp>
          <p:nvSpPr>
            <p:cNvPr id="8077" name="Google Shape;8077;p89"/>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89"/>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89"/>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89"/>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1" name="Google Shape;8081;p89"/>
          <p:cNvGrpSpPr/>
          <p:nvPr/>
        </p:nvGrpSpPr>
        <p:grpSpPr>
          <a:xfrm>
            <a:off x="3548633" y="2904744"/>
            <a:ext cx="312375" cy="354341"/>
            <a:chOff x="-45286550" y="3200500"/>
            <a:chExt cx="263875" cy="299325"/>
          </a:xfrm>
        </p:grpSpPr>
        <p:sp>
          <p:nvSpPr>
            <p:cNvPr id="8082" name="Google Shape;8082;p89"/>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89"/>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89"/>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5" name="Google Shape;8085;p89"/>
          <p:cNvGrpSpPr/>
          <p:nvPr/>
        </p:nvGrpSpPr>
        <p:grpSpPr>
          <a:xfrm>
            <a:off x="3548633" y="3342039"/>
            <a:ext cx="312375" cy="354311"/>
            <a:chOff x="-45286550" y="3569900"/>
            <a:chExt cx="263875" cy="299300"/>
          </a:xfrm>
        </p:grpSpPr>
        <p:sp>
          <p:nvSpPr>
            <p:cNvPr id="8086" name="Google Shape;8086;p89"/>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89"/>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89"/>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89"/>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89"/>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89"/>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2" name="Google Shape;8092;p89"/>
          <p:cNvGrpSpPr/>
          <p:nvPr/>
        </p:nvGrpSpPr>
        <p:grpSpPr>
          <a:xfrm>
            <a:off x="3559820" y="3778388"/>
            <a:ext cx="290001" cy="355258"/>
            <a:chOff x="-45277900" y="3938500"/>
            <a:chExt cx="244975" cy="300100"/>
          </a:xfrm>
        </p:grpSpPr>
        <p:sp>
          <p:nvSpPr>
            <p:cNvPr id="8093" name="Google Shape;8093;p89"/>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89"/>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89"/>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89"/>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7" name="Google Shape;8097;p89"/>
          <p:cNvGrpSpPr/>
          <p:nvPr/>
        </p:nvGrpSpPr>
        <p:grpSpPr>
          <a:xfrm>
            <a:off x="2645769" y="4247490"/>
            <a:ext cx="355258" cy="355258"/>
            <a:chOff x="-44502875" y="3576975"/>
            <a:chExt cx="300100" cy="300100"/>
          </a:xfrm>
        </p:grpSpPr>
        <p:sp>
          <p:nvSpPr>
            <p:cNvPr id="8098" name="Google Shape;8098;p89"/>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89"/>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89"/>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1" name="Google Shape;8101;p89"/>
          <p:cNvGrpSpPr/>
          <p:nvPr/>
        </p:nvGrpSpPr>
        <p:grpSpPr>
          <a:xfrm>
            <a:off x="4858968" y="1532275"/>
            <a:ext cx="356221" cy="354973"/>
            <a:chOff x="-13947000" y="3212800"/>
            <a:chExt cx="353675" cy="352400"/>
          </a:xfrm>
        </p:grpSpPr>
        <p:sp>
          <p:nvSpPr>
            <p:cNvPr id="8102" name="Google Shape;8102;p89"/>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89"/>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4" name="Google Shape;8104;p89"/>
          <p:cNvGrpSpPr/>
          <p:nvPr/>
        </p:nvGrpSpPr>
        <p:grpSpPr>
          <a:xfrm>
            <a:off x="4858981" y="1973145"/>
            <a:ext cx="356196" cy="354670"/>
            <a:chOff x="-13946200" y="3647075"/>
            <a:chExt cx="353650" cy="352100"/>
          </a:xfrm>
        </p:grpSpPr>
        <p:sp>
          <p:nvSpPr>
            <p:cNvPr id="8105" name="Google Shape;8105;p89"/>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89"/>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89"/>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89"/>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89"/>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89"/>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1" name="Google Shape;8111;p89"/>
          <p:cNvSpPr/>
          <p:nvPr/>
        </p:nvSpPr>
        <p:spPr>
          <a:xfrm>
            <a:off x="4902088" y="2417809"/>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2" name="Google Shape;8112;p89"/>
          <p:cNvGrpSpPr/>
          <p:nvPr/>
        </p:nvGrpSpPr>
        <p:grpSpPr>
          <a:xfrm>
            <a:off x="6642374" y="1532628"/>
            <a:ext cx="357002" cy="354267"/>
            <a:chOff x="-12163025" y="3214275"/>
            <a:chExt cx="354450" cy="351700"/>
          </a:xfrm>
        </p:grpSpPr>
        <p:sp>
          <p:nvSpPr>
            <p:cNvPr id="8113" name="Google Shape;8113;p89"/>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89"/>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89"/>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6" name="Google Shape;8116;p89"/>
          <p:cNvGrpSpPr/>
          <p:nvPr/>
        </p:nvGrpSpPr>
        <p:grpSpPr>
          <a:xfrm>
            <a:off x="6643154" y="1972365"/>
            <a:ext cx="355441" cy="356232"/>
            <a:chOff x="-12160675" y="3647875"/>
            <a:chExt cx="352900" cy="353650"/>
          </a:xfrm>
        </p:grpSpPr>
        <p:sp>
          <p:nvSpPr>
            <p:cNvPr id="8117" name="Google Shape;8117;p89"/>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89"/>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89"/>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89"/>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89"/>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89"/>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89"/>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4" name="Google Shape;8124;p89"/>
          <p:cNvGrpSpPr/>
          <p:nvPr/>
        </p:nvGrpSpPr>
        <p:grpSpPr>
          <a:xfrm>
            <a:off x="6653870" y="2416821"/>
            <a:ext cx="354635" cy="356232"/>
            <a:chOff x="-12160675" y="4081850"/>
            <a:chExt cx="352100" cy="353650"/>
          </a:xfrm>
        </p:grpSpPr>
        <p:sp>
          <p:nvSpPr>
            <p:cNvPr id="8125" name="Google Shape;8125;p89"/>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89"/>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89"/>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89"/>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89"/>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89"/>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1" name="Google Shape;8131;p89"/>
          <p:cNvGrpSpPr/>
          <p:nvPr/>
        </p:nvGrpSpPr>
        <p:grpSpPr>
          <a:xfrm>
            <a:off x="4858836" y="2891264"/>
            <a:ext cx="355416" cy="355652"/>
            <a:chOff x="-10391650" y="3180600"/>
            <a:chExt cx="352875" cy="353075"/>
          </a:xfrm>
        </p:grpSpPr>
        <p:sp>
          <p:nvSpPr>
            <p:cNvPr id="8132" name="Google Shape;8132;p89"/>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89"/>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89"/>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89"/>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89"/>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89"/>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8" name="Google Shape;8138;p89"/>
          <p:cNvGrpSpPr/>
          <p:nvPr/>
        </p:nvGrpSpPr>
        <p:grpSpPr>
          <a:xfrm>
            <a:off x="4858835" y="3368062"/>
            <a:ext cx="354635" cy="353890"/>
            <a:chOff x="-10390875" y="3616350"/>
            <a:chExt cx="352100" cy="351325"/>
          </a:xfrm>
        </p:grpSpPr>
        <p:sp>
          <p:nvSpPr>
            <p:cNvPr id="8139" name="Google Shape;8139;p89"/>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89"/>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89"/>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2" name="Google Shape;8142;p89"/>
          <p:cNvGrpSpPr/>
          <p:nvPr/>
        </p:nvGrpSpPr>
        <p:grpSpPr>
          <a:xfrm>
            <a:off x="7525810" y="2892727"/>
            <a:ext cx="312585" cy="354670"/>
            <a:chOff x="-10370400" y="4049550"/>
            <a:chExt cx="310350" cy="352100"/>
          </a:xfrm>
        </p:grpSpPr>
        <p:sp>
          <p:nvSpPr>
            <p:cNvPr id="8143" name="Google Shape;8143;p89"/>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89"/>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89"/>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89"/>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89"/>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8" name="Google Shape;8148;p89"/>
          <p:cNvGrpSpPr/>
          <p:nvPr/>
        </p:nvGrpSpPr>
        <p:grpSpPr>
          <a:xfrm>
            <a:off x="6630066" y="2891668"/>
            <a:ext cx="379236" cy="354847"/>
            <a:chOff x="-8674650" y="3210975"/>
            <a:chExt cx="376525" cy="352275"/>
          </a:xfrm>
        </p:grpSpPr>
        <p:sp>
          <p:nvSpPr>
            <p:cNvPr id="8149" name="Google Shape;8149;p89"/>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89"/>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89"/>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89"/>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89"/>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89"/>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5" name="Google Shape;8155;p89"/>
          <p:cNvGrpSpPr/>
          <p:nvPr/>
        </p:nvGrpSpPr>
        <p:grpSpPr>
          <a:xfrm>
            <a:off x="5301563" y="1531633"/>
            <a:ext cx="356221" cy="356257"/>
            <a:chOff x="-13512225" y="3211525"/>
            <a:chExt cx="353675" cy="353675"/>
          </a:xfrm>
        </p:grpSpPr>
        <p:sp>
          <p:nvSpPr>
            <p:cNvPr id="8156" name="Google Shape;8156;p89"/>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89"/>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89"/>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89"/>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89"/>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1" name="Google Shape;8161;p89"/>
          <p:cNvGrpSpPr/>
          <p:nvPr/>
        </p:nvGrpSpPr>
        <p:grpSpPr>
          <a:xfrm>
            <a:off x="5301563" y="1973145"/>
            <a:ext cx="356221" cy="354670"/>
            <a:chOff x="-13512225" y="3647075"/>
            <a:chExt cx="353675" cy="352100"/>
          </a:xfrm>
        </p:grpSpPr>
        <p:sp>
          <p:nvSpPr>
            <p:cNvPr id="8162" name="Google Shape;8162;p89"/>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89"/>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89"/>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89"/>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89"/>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89"/>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89"/>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89"/>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89"/>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89"/>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2" name="Google Shape;8172;p89"/>
          <p:cNvGrpSpPr/>
          <p:nvPr/>
        </p:nvGrpSpPr>
        <p:grpSpPr>
          <a:xfrm>
            <a:off x="5311876" y="2417211"/>
            <a:ext cx="356221" cy="355451"/>
            <a:chOff x="-13512225" y="4080275"/>
            <a:chExt cx="353675" cy="352875"/>
          </a:xfrm>
        </p:grpSpPr>
        <p:sp>
          <p:nvSpPr>
            <p:cNvPr id="8173" name="Google Shape;8173;p89"/>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89"/>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89"/>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89"/>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89"/>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89"/>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89"/>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89"/>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89"/>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89"/>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89"/>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4" name="Google Shape;8184;p89"/>
          <p:cNvGrpSpPr/>
          <p:nvPr/>
        </p:nvGrpSpPr>
        <p:grpSpPr>
          <a:xfrm>
            <a:off x="7084956" y="1564572"/>
            <a:ext cx="356196" cy="290379"/>
            <a:chOff x="-11728250" y="3245400"/>
            <a:chExt cx="353650" cy="288275"/>
          </a:xfrm>
        </p:grpSpPr>
        <p:sp>
          <p:nvSpPr>
            <p:cNvPr id="8185" name="Google Shape;8185;p89"/>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89"/>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89"/>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89"/>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89"/>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0" name="Google Shape;8190;p89"/>
          <p:cNvSpPr/>
          <p:nvPr/>
        </p:nvSpPr>
        <p:spPr>
          <a:xfrm>
            <a:off x="7242366" y="2108233"/>
            <a:ext cx="40464" cy="84135"/>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1" name="Google Shape;8191;p89"/>
          <p:cNvGrpSpPr/>
          <p:nvPr/>
        </p:nvGrpSpPr>
        <p:grpSpPr>
          <a:xfrm>
            <a:off x="7083760" y="1971660"/>
            <a:ext cx="358588" cy="357642"/>
            <a:chOff x="-11729050" y="3646475"/>
            <a:chExt cx="356025" cy="355050"/>
          </a:xfrm>
        </p:grpSpPr>
        <p:sp>
          <p:nvSpPr>
            <p:cNvPr id="8192" name="Google Shape;8192;p89"/>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89"/>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89"/>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89"/>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89"/>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89"/>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89"/>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89"/>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89"/>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89"/>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89"/>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3" name="Google Shape;8203;p89"/>
          <p:cNvGrpSpPr/>
          <p:nvPr/>
        </p:nvGrpSpPr>
        <p:grpSpPr>
          <a:xfrm>
            <a:off x="7117464" y="2417211"/>
            <a:ext cx="311804" cy="355451"/>
            <a:chOff x="-11703850" y="4081850"/>
            <a:chExt cx="309575" cy="352875"/>
          </a:xfrm>
        </p:grpSpPr>
        <p:sp>
          <p:nvSpPr>
            <p:cNvPr id="8204" name="Google Shape;8204;p89"/>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89"/>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89"/>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89"/>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89"/>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89"/>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89"/>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89"/>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2" name="Google Shape;8212;p89"/>
          <p:cNvGrpSpPr/>
          <p:nvPr/>
        </p:nvGrpSpPr>
        <p:grpSpPr>
          <a:xfrm>
            <a:off x="5306120" y="2891364"/>
            <a:ext cx="357002" cy="355451"/>
            <a:chOff x="-9958475" y="3180025"/>
            <a:chExt cx="354450" cy="352875"/>
          </a:xfrm>
        </p:grpSpPr>
        <p:sp>
          <p:nvSpPr>
            <p:cNvPr id="8213" name="Google Shape;8213;p89"/>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89"/>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89"/>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6" name="Google Shape;8216;p89"/>
          <p:cNvGrpSpPr/>
          <p:nvPr/>
        </p:nvGrpSpPr>
        <p:grpSpPr>
          <a:xfrm>
            <a:off x="5315247" y="3367345"/>
            <a:ext cx="337966" cy="355325"/>
            <a:chOff x="-9949025" y="3615575"/>
            <a:chExt cx="335550" cy="352750"/>
          </a:xfrm>
        </p:grpSpPr>
        <p:sp>
          <p:nvSpPr>
            <p:cNvPr id="8217" name="Google Shape;8217;p89"/>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89"/>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89"/>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0" name="Google Shape;8220;p89"/>
          <p:cNvGrpSpPr/>
          <p:nvPr/>
        </p:nvGrpSpPr>
        <p:grpSpPr>
          <a:xfrm>
            <a:off x="7950093" y="2890851"/>
            <a:ext cx="360175" cy="358423"/>
            <a:chOff x="-9961625" y="4048175"/>
            <a:chExt cx="357600" cy="355825"/>
          </a:xfrm>
        </p:grpSpPr>
        <p:sp>
          <p:nvSpPr>
            <p:cNvPr id="8221" name="Google Shape;8221;p89"/>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89"/>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89"/>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89"/>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89"/>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89"/>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7" name="Google Shape;8227;p89"/>
          <p:cNvGrpSpPr/>
          <p:nvPr/>
        </p:nvGrpSpPr>
        <p:grpSpPr>
          <a:xfrm>
            <a:off x="6636814" y="3366363"/>
            <a:ext cx="364959" cy="357289"/>
            <a:chOff x="-8680950" y="3624225"/>
            <a:chExt cx="362350" cy="354700"/>
          </a:xfrm>
        </p:grpSpPr>
        <p:sp>
          <p:nvSpPr>
            <p:cNvPr id="8228" name="Google Shape;8228;p89"/>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89"/>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89"/>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89"/>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89"/>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89"/>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4" name="Google Shape;8234;p89"/>
          <p:cNvGrpSpPr/>
          <p:nvPr/>
        </p:nvGrpSpPr>
        <p:grpSpPr>
          <a:xfrm>
            <a:off x="5773058" y="1532024"/>
            <a:ext cx="313365" cy="355476"/>
            <a:chOff x="-13056975" y="3212300"/>
            <a:chExt cx="311125" cy="352900"/>
          </a:xfrm>
        </p:grpSpPr>
        <p:sp>
          <p:nvSpPr>
            <p:cNvPr id="8235" name="Google Shape;8235;p89"/>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89"/>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89"/>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89"/>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9" name="Google Shape;8239;p89"/>
          <p:cNvGrpSpPr/>
          <p:nvPr/>
        </p:nvGrpSpPr>
        <p:grpSpPr>
          <a:xfrm>
            <a:off x="5750446" y="1972818"/>
            <a:ext cx="358588" cy="355325"/>
            <a:chOff x="-13077450" y="3647075"/>
            <a:chExt cx="356025" cy="352750"/>
          </a:xfrm>
        </p:grpSpPr>
        <p:sp>
          <p:nvSpPr>
            <p:cNvPr id="8240" name="Google Shape;8240;p89"/>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89"/>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89"/>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3" name="Google Shape;8243;p89"/>
          <p:cNvGrpSpPr/>
          <p:nvPr/>
        </p:nvGrpSpPr>
        <p:grpSpPr>
          <a:xfrm>
            <a:off x="5761552" y="2416418"/>
            <a:ext cx="357002" cy="357037"/>
            <a:chOff x="-13079025" y="4079475"/>
            <a:chExt cx="354450" cy="354450"/>
          </a:xfrm>
        </p:grpSpPr>
        <p:sp>
          <p:nvSpPr>
            <p:cNvPr id="8244" name="Google Shape;8244;p89"/>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89"/>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89"/>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89"/>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8" name="Google Shape;8248;p89"/>
          <p:cNvGrpSpPr/>
          <p:nvPr/>
        </p:nvGrpSpPr>
        <p:grpSpPr>
          <a:xfrm>
            <a:off x="7534619" y="1532427"/>
            <a:ext cx="356221" cy="354670"/>
            <a:chOff x="-11292700" y="3213875"/>
            <a:chExt cx="353675" cy="352100"/>
          </a:xfrm>
        </p:grpSpPr>
        <p:sp>
          <p:nvSpPr>
            <p:cNvPr id="8249" name="Google Shape;8249;p89"/>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89"/>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89"/>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89"/>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89"/>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89"/>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89"/>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6" name="Google Shape;8256;p89"/>
          <p:cNvGrpSpPr/>
          <p:nvPr/>
        </p:nvGrpSpPr>
        <p:grpSpPr>
          <a:xfrm>
            <a:off x="7528677" y="1972365"/>
            <a:ext cx="368106" cy="356232"/>
            <a:chOff x="-11299000" y="3647875"/>
            <a:chExt cx="365475" cy="353650"/>
          </a:xfrm>
        </p:grpSpPr>
        <p:sp>
          <p:nvSpPr>
            <p:cNvPr id="8257" name="Google Shape;8257;p89"/>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89"/>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89"/>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89"/>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89"/>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89"/>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3" name="Google Shape;8263;p89"/>
          <p:cNvGrpSpPr/>
          <p:nvPr/>
        </p:nvGrpSpPr>
        <p:grpSpPr>
          <a:xfrm>
            <a:off x="7544139" y="2428316"/>
            <a:ext cx="357808" cy="333240"/>
            <a:chOff x="-11295075" y="4092875"/>
            <a:chExt cx="355250" cy="330825"/>
          </a:xfrm>
        </p:grpSpPr>
        <p:sp>
          <p:nvSpPr>
            <p:cNvPr id="8264" name="Google Shape;8264;p89"/>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89"/>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89"/>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89"/>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89"/>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9" name="Google Shape;8269;p89"/>
          <p:cNvGrpSpPr/>
          <p:nvPr/>
        </p:nvGrpSpPr>
        <p:grpSpPr>
          <a:xfrm>
            <a:off x="5769739" y="2891364"/>
            <a:ext cx="312585" cy="355451"/>
            <a:chOff x="-9500075" y="3180800"/>
            <a:chExt cx="310350" cy="352875"/>
          </a:xfrm>
        </p:grpSpPr>
        <p:sp>
          <p:nvSpPr>
            <p:cNvPr id="8270" name="Google Shape;8270;p89"/>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89"/>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89"/>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89"/>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89"/>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89"/>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89"/>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89"/>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89"/>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9" name="Google Shape;8279;p89"/>
          <p:cNvGrpSpPr/>
          <p:nvPr/>
        </p:nvGrpSpPr>
        <p:grpSpPr>
          <a:xfrm>
            <a:off x="5747530" y="3366879"/>
            <a:ext cx="356221" cy="356257"/>
            <a:chOff x="-9523700" y="3614000"/>
            <a:chExt cx="353675" cy="353675"/>
          </a:xfrm>
        </p:grpSpPr>
        <p:sp>
          <p:nvSpPr>
            <p:cNvPr id="8280" name="Google Shape;8280;p89"/>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89"/>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89"/>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89"/>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89"/>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89"/>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89"/>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89"/>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89"/>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9" name="Google Shape;8289;p89"/>
          <p:cNvGrpSpPr/>
          <p:nvPr/>
        </p:nvGrpSpPr>
        <p:grpSpPr>
          <a:xfrm>
            <a:off x="7532481" y="3389521"/>
            <a:ext cx="356221" cy="354670"/>
            <a:chOff x="-9523700" y="4049550"/>
            <a:chExt cx="353675" cy="352100"/>
          </a:xfrm>
        </p:grpSpPr>
        <p:sp>
          <p:nvSpPr>
            <p:cNvPr id="8290" name="Google Shape;8290;p89"/>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89"/>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89"/>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89"/>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89"/>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89"/>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89"/>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7" name="Google Shape;8297;p89"/>
          <p:cNvGrpSpPr/>
          <p:nvPr/>
        </p:nvGrpSpPr>
        <p:grpSpPr>
          <a:xfrm>
            <a:off x="7088596" y="3389494"/>
            <a:ext cx="357002" cy="311029"/>
            <a:chOff x="-8209150" y="3659675"/>
            <a:chExt cx="354450" cy="308775"/>
          </a:xfrm>
        </p:grpSpPr>
        <p:sp>
          <p:nvSpPr>
            <p:cNvPr id="8298" name="Google Shape;8298;p89"/>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89"/>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89"/>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89"/>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89"/>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89"/>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4" name="Google Shape;8304;p89"/>
          <p:cNvGrpSpPr/>
          <p:nvPr/>
        </p:nvGrpSpPr>
        <p:grpSpPr>
          <a:xfrm>
            <a:off x="6191845" y="1532024"/>
            <a:ext cx="356221" cy="355476"/>
            <a:chOff x="-12643475" y="3212300"/>
            <a:chExt cx="353675" cy="352900"/>
          </a:xfrm>
        </p:grpSpPr>
        <p:sp>
          <p:nvSpPr>
            <p:cNvPr id="8305" name="Google Shape;8305;p89"/>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89"/>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89"/>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89"/>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89"/>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89"/>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89"/>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89"/>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89"/>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4" name="Google Shape;8314;p89"/>
          <p:cNvGrpSpPr/>
          <p:nvPr/>
        </p:nvGrpSpPr>
        <p:grpSpPr>
          <a:xfrm>
            <a:off x="6191845" y="1983798"/>
            <a:ext cx="356221" cy="333366"/>
            <a:chOff x="-12643475" y="3657325"/>
            <a:chExt cx="353675" cy="330950"/>
          </a:xfrm>
        </p:grpSpPr>
        <p:sp>
          <p:nvSpPr>
            <p:cNvPr id="8315" name="Google Shape;8315;p89"/>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89"/>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89"/>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89"/>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89"/>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89"/>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1" name="Google Shape;8321;p89"/>
          <p:cNvGrpSpPr/>
          <p:nvPr/>
        </p:nvGrpSpPr>
        <p:grpSpPr>
          <a:xfrm>
            <a:off x="6202157" y="2418407"/>
            <a:ext cx="356221" cy="353059"/>
            <a:chOff x="-12643475" y="4081850"/>
            <a:chExt cx="353675" cy="350500"/>
          </a:xfrm>
        </p:grpSpPr>
        <p:sp>
          <p:nvSpPr>
            <p:cNvPr id="8322" name="Google Shape;8322;p89"/>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89"/>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89"/>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89"/>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6" name="Google Shape;8326;p89"/>
          <p:cNvGrpSpPr/>
          <p:nvPr/>
        </p:nvGrpSpPr>
        <p:grpSpPr>
          <a:xfrm>
            <a:off x="7974847" y="1532427"/>
            <a:ext cx="355416" cy="354670"/>
            <a:chOff x="-10857925" y="3213875"/>
            <a:chExt cx="352875" cy="352100"/>
          </a:xfrm>
        </p:grpSpPr>
        <p:sp>
          <p:nvSpPr>
            <p:cNvPr id="8327" name="Google Shape;8327;p89"/>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89"/>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89"/>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89"/>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89"/>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89"/>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89"/>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89"/>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89"/>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89"/>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7" name="Google Shape;8337;p89"/>
          <p:cNvSpPr/>
          <p:nvPr/>
        </p:nvSpPr>
        <p:spPr>
          <a:xfrm>
            <a:off x="8015262" y="1973047"/>
            <a:ext cx="273732" cy="354519"/>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8" name="Google Shape;8338;p89"/>
          <p:cNvGrpSpPr/>
          <p:nvPr/>
        </p:nvGrpSpPr>
        <p:grpSpPr>
          <a:xfrm>
            <a:off x="7984757" y="2428316"/>
            <a:ext cx="356221" cy="333240"/>
            <a:chOff x="-10858725" y="4092875"/>
            <a:chExt cx="353675" cy="330825"/>
          </a:xfrm>
        </p:grpSpPr>
        <p:sp>
          <p:nvSpPr>
            <p:cNvPr id="8339" name="Google Shape;8339;p89"/>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89"/>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89"/>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89"/>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89"/>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89"/>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5" name="Google Shape;8345;p89"/>
          <p:cNvGrpSpPr/>
          <p:nvPr/>
        </p:nvGrpSpPr>
        <p:grpSpPr>
          <a:xfrm>
            <a:off x="6191762" y="2891855"/>
            <a:ext cx="356096" cy="354469"/>
            <a:chOff x="-9089725" y="3180200"/>
            <a:chExt cx="353550" cy="351900"/>
          </a:xfrm>
        </p:grpSpPr>
        <p:sp>
          <p:nvSpPr>
            <p:cNvPr id="8346" name="Google Shape;8346;p89"/>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89"/>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8" name="Google Shape;8348;p89"/>
          <p:cNvGrpSpPr/>
          <p:nvPr/>
        </p:nvGrpSpPr>
        <p:grpSpPr>
          <a:xfrm>
            <a:off x="6243280" y="3367282"/>
            <a:ext cx="252278" cy="355451"/>
            <a:chOff x="-9039300" y="3614000"/>
            <a:chExt cx="250475" cy="352875"/>
          </a:xfrm>
        </p:grpSpPr>
        <p:sp>
          <p:nvSpPr>
            <p:cNvPr id="8349" name="Google Shape;8349;p89"/>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89"/>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1" name="Google Shape;8351;p89"/>
          <p:cNvGrpSpPr/>
          <p:nvPr/>
        </p:nvGrpSpPr>
        <p:grpSpPr>
          <a:xfrm>
            <a:off x="7975246" y="3389521"/>
            <a:ext cx="354635" cy="354670"/>
            <a:chOff x="-9088150" y="4049550"/>
            <a:chExt cx="352100" cy="352100"/>
          </a:xfrm>
        </p:grpSpPr>
        <p:sp>
          <p:nvSpPr>
            <p:cNvPr id="8352" name="Google Shape;8352;p89"/>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89"/>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89"/>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89"/>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89"/>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89"/>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8" name="Google Shape;8358;p89"/>
          <p:cNvGrpSpPr/>
          <p:nvPr/>
        </p:nvGrpSpPr>
        <p:grpSpPr>
          <a:xfrm>
            <a:off x="7109610" y="2891754"/>
            <a:ext cx="315757" cy="354670"/>
            <a:chOff x="-8191825" y="3174500"/>
            <a:chExt cx="313500" cy="352100"/>
          </a:xfrm>
        </p:grpSpPr>
        <p:sp>
          <p:nvSpPr>
            <p:cNvPr id="8359" name="Google Shape;8359;p89"/>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89"/>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89"/>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365"/>
        <p:cNvGrpSpPr/>
        <p:nvPr/>
      </p:nvGrpSpPr>
      <p:grpSpPr>
        <a:xfrm>
          <a:off x="0" y="0"/>
          <a:ext cx="0" cy="0"/>
          <a:chOff x="0" y="0"/>
          <a:chExt cx="0" cy="0"/>
        </a:xfrm>
      </p:grpSpPr>
      <p:sp>
        <p:nvSpPr>
          <p:cNvPr id="8366" name="Google Shape;8366;p90"/>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Nature Icons</a:t>
            </a:r>
            <a:endParaRPr>
              <a:solidFill>
                <a:srgbClr val="FFFFFF"/>
              </a:solidFill>
              <a:latin typeface="Arial"/>
              <a:ea typeface="Arial"/>
              <a:cs typeface="Arial"/>
              <a:sym typeface="Arial"/>
            </a:endParaRPr>
          </a:p>
        </p:txBody>
      </p:sp>
      <p:sp>
        <p:nvSpPr>
          <p:cNvPr id="8367" name="Google Shape;8367;p90"/>
          <p:cNvSpPr/>
          <p:nvPr/>
        </p:nvSpPr>
        <p:spPr>
          <a:xfrm>
            <a:off x="801940" y="1691070"/>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8" name="Google Shape;8368;p90"/>
          <p:cNvGrpSpPr/>
          <p:nvPr/>
        </p:nvGrpSpPr>
        <p:grpSpPr>
          <a:xfrm>
            <a:off x="748855" y="2243507"/>
            <a:ext cx="452798" cy="449473"/>
            <a:chOff x="-21322300" y="3693325"/>
            <a:chExt cx="306400" cy="304150"/>
          </a:xfrm>
        </p:grpSpPr>
        <p:sp>
          <p:nvSpPr>
            <p:cNvPr id="8369" name="Google Shape;8369;p90"/>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90"/>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90"/>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90"/>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3" name="Google Shape;8373;p90"/>
          <p:cNvGrpSpPr/>
          <p:nvPr/>
        </p:nvGrpSpPr>
        <p:grpSpPr>
          <a:xfrm>
            <a:off x="748263" y="2810244"/>
            <a:ext cx="453980" cy="422540"/>
            <a:chOff x="-21322300" y="4077125"/>
            <a:chExt cx="307200" cy="285925"/>
          </a:xfrm>
        </p:grpSpPr>
        <p:sp>
          <p:nvSpPr>
            <p:cNvPr id="8374" name="Google Shape;8374;p90"/>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90"/>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90"/>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90"/>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90"/>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90"/>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90"/>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90"/>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90"/>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90"/>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90"/>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90"/>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6" name="Google Shape;8386;p90"/>
          <p:cNvGrpSpPr/>
          <p:nvPr/>
        </p:nvGrpSpPr>
        <p:grpSpPr>
          <a:xfrm>
            <a:off x="3525440" y="1689128"/>
            <a:ext cx="451653" cy="450212"/>
            <a:chOff x="-19394200" y="3333800"/>
            <a:chExt cx="305625" cy="304650"/>
          </a:xfrm>
        </p:grpSpPr>
        <p:sp>
          <p:nvSpPr>
            <p:cNvPr id="8387" name="Google Shape;8387;p90"/>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90"/>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90"/>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90"/>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90"/>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90"/>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90"/>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90"/>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90"/>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6" name="Google Shape;8396;p90"/>
          <p:cNvGrpSpPr/>
          <p:nvPr/>
        </p:nvGrpSpPr>
        <p:grpSpPr>
          <a:xfrm>
            <a:off x="3524276" y="2243580"/>
            <a:ext cx="453980" cy="449325"/>
            <a:chOff x="-19396575" y="3708500"/>
            <a:chExt cx="307200" cy="304050"/>
          </a:xfrm>
        </p:grpSpPr>
        <p:sp>
          <p:nvSpPr>
            <p:cNvPr id="8397" name="Google Shape;8397;p90"/>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90"/>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90"/>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0" name="Google Shape;8400;p90"/>
          <p:cNvGrpSpPr/>
          <p:nvPr/>
        </p:nvGrpSpPr>
        <p:grpSpPr>
          <a:xfrm>
            <a:off x="3518457" y="2796461"/>
            <a:ext cx="465618" cy="450101"/>
            <a:chOff x="-19394200" y="4084200"/>
            <a:chExt cx="315075" cy="304575"/>
          </a:xfrm>
        </p:grpSpPr>
        <p:sp>
          <p:nvSpPr>
            <p:cNvPr id="8401" name="Google Shape;8401;p90"/>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90"/>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90"/>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90"/>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90"/>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90"/>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7" name="Google Shape;8407;p90"/>
          <p:cNvGrpSpPr/>
          <p:nvPr/>
        </p:nvGrpSpPr>
        <p:grpSpPr>
          <a:xfrm>
            <a:off x="6324167" y="1689001"/>
            <a:ext cx="400447" cy="450470"/>
            <a:chOff x="-17526750" y="3309200"/>
            <a:chExt cx="270975" cy="304825"/>
          </a:xfrm>
        </p:grpSpPr>
        <p:sp>
          <p:nvSpPr>
            <p:cNvPr id="8408" name="Google Shape;8408;p90"/>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90"/>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90"/>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90"/>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90"/>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3" name="Google Shape;8413;p90"/>
          <p:cNvGrpSpPr/>
          <p:nvPr/>
        </p:nvGrpSpPr>
        <p:grpSpPr>
          <a:xfrm>
            <a:off x="6300319" y="2244173"/>
            <a:ext cx="448143" cy="448143"/>
            <a:chOff x="-17542500" y="3684100"/>
            <a:chExt cx="303250" cy="303250"/>
          </a:xfrm>
        </p:grpSpPr>
        <p:sp>
          <p:nvSpPr>
            <p:cNvPr id="8414" name="Google Shape;8414;p90"/>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90"/>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90"/>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90"/>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90"/>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90"/>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90"/>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1" name="Google Shape;8421;p90"/>
          <p:cNvGrpSpPr/>
          <p:nvPr/>
        </p:nvGrpSpPr>
        <p:grpSpPr>
          <a:xfrm>
            <a:off x="6299728" y="2810817"/>
            <a:ext cx="449325" cy="421395"/>
            <a:chOff x="-17542500" y="4068450"/>
            <a:chExt cx="304050" cy="285150"/>
          </a:xfrm>
        </p:grpSpPr>
        <p:sp>
          <p:nvSpPr>
            <p:cNvPr id="8422" name="Google Shape;8422;p90"/>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90"/>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90"/>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90"/>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90"/>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90"/>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8" name="Google Shape;8428;p90"/>
          <p:cNvGrpSpPr/>
          <p:nvPr/>
        </p:nvGrpSpPr>
        <p:grpSpPr>
          <a:xfrm>
            <a:off x="3530150" y="3342211"/>
            <a:ext cx="343404" cy="449325"/>
            <a:chOff x="-15652200" y="3335975"/>
            <a:chExt cx="232375" cy="304050"/>
          </a:xfrm>
        </p:grpSpPr>
        <p:sp>
          <p:nvSpPr>
            <p:cNvPr id="8429" name="Google Shape;8429;p90"/>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90"/>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90"/>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90"/>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90"/>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90"/>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90"/>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90"/>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90"/>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8" name="Google Shape;8438;p90"/>
          <p:cNvGrpSpPr/>
          <p:nvPr/>
        </p:nvGrpSpPr>
        <p:grpSpPr>
          <a:xfrm>
            <a:off x="1303491" y="1689573"/>
            <a:ext cx="450470" cy="449325"/>
            <a:chOff x="-20946600" y="3317850"/>
            <a:chExt cx="304825" cy="304050"/>
          </a:xfrm>
        </p:grpSpPr>
        <p:sp>
          <p:nvSpPr>
            <p:cNvPr id="8439" name="Google Shape;8439;p90"/>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90"/>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90"/>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2" name="Google Shape;8442;p90"/>
          <p:cNvGrpSpPr/>
          <p:nvPr/>
        </p:nvGrpSpPr>
        <p:grpSpPr>
          <a:xfrm>
            <a:off x="1304064" y="2243729"/>
            <a:ext cx="449325" cy="449030"/>
            <a:chOff x="-20945825" y="3692175"/>
            <a:chExt cx="304050" cy="303850"/>
          </a:xfrm>
        </p:grpSpPr>
        <p:sp>
          <p:nvSpPr>
            <p:cNvPr id="8443" name="Google Shape;8443;p90"/>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90"/>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90"/>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90"/>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7" name="Google Shape;8447;p90"/>
          <p:cNvGrpSpPr/>
          <p:nvPr/>
        </p:nvGrpSpPr>
        <p:grpSpPr>
          <a:xfrm>
            <a:off x="1329667" y="2797442"/>
            <a:ext cx="398119" cy="448143"/>
            <a:chOff x="-20930075" y="4066100"/>
            <a:chExt cx="269400" cy="303250"/>
          </a:xfrm>
        </p:grpSpPr>
        <p:sp>
          <p:nvSpPr>
            <p:cNvPr id="8448" name="Google Shape;8448;p90"/>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90"/>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0" name="Google Shape;8450;p90"/>
          <p:cNvGrpSpPr/>
          <p:nvPr/>
        </p:nvGrpSpPr>
        <p:grpSpPr>
          <a:xfrm>
            <a:off x="4110888" y="1689848"/>
            <a:ext cx="372516" cy="448771"/>
            <a:chOff x="-18994100" y="3334775"/>
            <a:chExt cx="252075" cy="303675"/>
          </a:xfrm>
        </p:grpSpPr>
        <p:sp>
          <p:nvSpPr>
            <p:cNvPr id="8451" name="Google Shape;8451;p90"/>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90"/>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90"/>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90"/>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5" name="Google Shape;8455;p90"/>
          <p:cNvGrpSpPr/>
          <p:nvPr/>
        </p:nvGrpSpPr>
        <p:grpSpPr>
          <a:xfrm>
            <a:off x="4125445" y="2244743"/>
            <a:ext cx="343404" cy="446998"/>
            <a:chOff x="-18983850" y="3710075"/>
            <a:chExt cx="232375" cy="302475"/>
          </a:xfrm>
        </p:grpSpPr>
        <p:sp>
          <p:nvSpPr>
            <p:cNvPr id="8456" name="Google Shape;8456;p90"/>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90"/>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90"/>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90"/>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0" name="Google Shape;8460;p90"/>
          <p:cNvGrpSpPr/>
          <p:nvPr/>
        </p:nvGrpSpPr>
        <p:grpSpPr>
          <a:xfrm>
            <a:off x="4071911" y="2797422"/>
            <a:ext cx="450470" cy="448180"/>
            <a:chOff x="-19020075" y="4084200"/>
            <a:chExt cx="304825" cy="303275"/>
          </a:xfrm>
        </p:grpSpPr>
        <p:sp>
          <p:nvSpPr>
            <p:cNvPr id="8461" name="Google Shape;8461;p90"/>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90"/>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90"/>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90"/>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90"/>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90"/>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90"/>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90"/>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90"/>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0" name="Google Shape;8470;p90"/>
          <p:cNvGrpSpPr/>
          <p:nvPr/>
        </p:nvGrpSpPr>
        <p:grpSpPr>
          <a:xfrm>
            <a:off x="6889176" y="1689001"/>
            <a:ext cx="396937" cy="450470"/>
            <a:chOff x="-17149475" y="3309200"/>
            <a:chExt cx="268600" cy="304825"/>
          </a:xfrm>
        </p:grpSpPr>
        <p:sp>
          <p:nvSpPr>
            <p:cNvPr id="8471" name="Google Shape;8471;p90"/>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90"/>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3" name="Google Shape;8473;p90"/>
          <p:cNvGrpSpPr/>
          <p:nvPr/>
        </p:nvGrpSpPr>
        <p:grpSpPr>
          <a:xfrm>
            <a:off x="6862982" y="2258120"/>
            <a:ext cx="449325" cy="420249"/>
            <a:chOff x="-17168375" y="3692750"/>
            <a:chExt cx="304050" cy="284375"/>
          </a:xfrm>
        </p:grpSpPr>
        <p:sp>
          <p:nvSpPr>
            <p:cNvPr id="8474" name="Google Shape;8474;p90"/>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90"/>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90"/>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90"/>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90"/>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90"/>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90"/>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1" name="Google Shape;8481;p90"/>
          <p:cNvGrpSpPr/>
          <p:nvPr/>
        </p:nvGrpSpPr>
        <p:grpSpPr>
          <a:xfrm>
            <a:off x="6859491" y="2796852"/>
            <a:ext cx="456308" cy="449325"/>
            <a:chOff x="-17170750" y="4058800"/>
            <a:chExt cx="308775" cy="304050"/>
          </a:xfrm>
        </p:grpSpPr>
        <p:sp>
          <p:nvSpPr>
            <p:cNvPr id="8482" name="Google Shape;8482;p90"/>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90"/>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90"/>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90"/>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90"/>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90"/>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90"/>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90"/>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90"/>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90"/>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90"/>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90"/>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90"/>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90"/>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90"/>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90"/>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90"/>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9" name="Google Shape;8499;p90"/>
          <p:cNvGrpSpPr/>
          <p:nvPr/>
        </p:nvGrpSpPr>
        <p:grpSpPr>
          <a:xfrm>
            <a:off x="5721388" y="3343358"/>
            <a:ext cx="450470" cy="446998"/>
            <a:chOff x="-15688425" y="3707725"/>
            <a:chExt cx="304825" cy="302475"/>
          </a:xfrm>
        </p:grpSpPr>
        <p:sp>
          <p:nvSpPr>
            <p:cNvPr id="8500" name="Google Shape;8500;p90"/>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90"/>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90"/>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90"/>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90"/>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90"/>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6" name="Google Shape;8506;p90"/>
          <p:cNvGrpSpPr/>
          <p:nvPr/>
        </p:nvGrpSpPr>
        <p:grpSpPr>
          <a:xfrm>
            <a:off x="1865544" y="1690441"/>
            <a:ext cx="451653" cy="447589"/>
            <a:chOff x="-20572500" y="3319025"/>
            <a:chExt cx="305625" cy="302875"/>
          </a:xfrm>
        </p:grpSpPr>
        <p:sp>
          <p:nvSpPr>
            <p:cNvPr id="8507" name="Google Shape;8507;p90"/>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90"/>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9" name="Google Shape;8509;p90"/>
          <p:cNvGrpSpPr/>
          <p:nvPr/>
        </p:nvGrpSpPr>
        <p:grpSpPr>
          <a:xfrm>
            <a:off x="1866708" y="2305410"/>
            <a:ext cx="449325" cy="325670"/>
            <a:chOff x="-20571700" y="3722875"/>
            <a:chExt cx="304050" cy="220375"/>
          </a:xfrm>
        </p:grpSpPr>
        <p:sp>
          <p:nvSpPr>
            <p:cNvPr id="8510" name="Google Shape;8510;p90"/>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90"/>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90"/>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90"/>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90"/>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90"/>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90"/>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7" name="Google Shape;8517;p90"/>
          <p:cNvGrpSpPr/>
          <p:nvPr/>
        </p:nvGrpSpPr>
        <p:grpSpPr>
          <a:xfrm>
            <a:off x="1866135" y="2796278"/>
            <a:ext cx="450470" cy="450470"/>
            <a:chOff x="-20571700" y="4066875"/>
            <a:chExt cx="304825" cy="304825"/>
          </a:xfrm>
        </p:grpSpPr>
        <p:sp>
          <p:nvSpPr>
            <p:cNvPr id="8518" name="Google Shape;8518;p90"/>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90"/>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90"/>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90"/>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90"/>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90"/>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4" name="Google Shape;8524;p90"/>
          <p:cNvGrpSpPr/>
          <p:nvPr/>
        </p:nvGrpSpPr>
        <p:grpSpPr>
          <a:xfrm>
            <a:off x="4632837" y="1688259"/>
            <a:ext cx="453980" cy="451948"/>
            <a:chOff x="-18645175" y="3334200"/>
            <a:chExt cx="307200" cy="305825"/>
          </a:xfrm>
        </p:grpSpPr>
        <p:sp>
          <p:nvSpPr>
            <p:cNvPr id="8525" name="Google Shape;8525;p90"/>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90"/>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90"/>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90"/>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90"/>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0" name="Google Shape;8530;p90"/>
          <p:cNvGrpSpPr/>
          <p:nvPr/>
        </p:nvGrpSpPr>
        <p:grpSpPr>
          <a:xfrm>
            <a:off x="4633429" y="2242989"/>
            <a:ext cx="452798" cy="450507"/>
            <a:chOff x="-18645175" y="3708500"/>
            <a:chExt cx="306400" cy="304850"/>
          </a:xfrm>
        </p:grpSpPr>
        <p:sp>
          <p:nvSpPr>
            <p:cNvPr id="8531" name="Google Shape;8531;p90"/>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90"/>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90"/>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90"/>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90"/>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90"/>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90"/>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8" name="Google Shape;8538;p90"/>
          <p:cNvGrpSpPr/>
          <p:nvPr/>
        </p:nvGrpSpPr>
        <p:grpSpPr>
          <a:xfrm>
            <a:off x="4631101" y="2795630"/>
            <a:ext cx="457453" cy="451763"/>
            <a:chOff x="-18647525" y="4082625"/>
            <a:chExt cx="309550" cy="305700"/>
          </a:xfrm>
        </p:grpSpPr>
        <p:sp>
          <p:nvSpPr>
            <p:cNvPr id="8539" name="Google Shape;8539;p90"/>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90"/>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90"/>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90"/>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3" name="Google Shape;8543;p90"/>
          <p:cNvGrpSpPr/>
          <p:nvPr/>
        </p:nvGrpSpPr>
        <p:grpSpPr>
          <a:xfrm>
            <a:off x="7441485" y="1689592"/>
            <a:ext cx="395755" cy="449288"/>
            <a:chOff x="-16775350" y="3309200"/>
            <a:chExt cx="267800" cy="304025"/>
          </a:xfrm>
        </p:grpSpPr>
        <p:sp>
          <p:nvSpPr>
            <p:cNvPr id="8544" name="Google Shape;8544;p90"/>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90"/>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90"/>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7" name="Google Shape;8547;p90"/>
          <p:cNvGrpSpPr/>
          <p:nvPr/>
        </p:nvGrpSpPr>
        <p:grpSpPr>
          <a:xfrm>
            <a:off x="7441485" y="2241827"/>
            <a:ext cx="395755" cy="452835"/>
            <a:chOff x="-16775350" y="3683300"/>
            <a:chExt cx="267800" cy="306425"/>
          </a:xfrm>
        </p:grpSpPr>
        <p:sp>
          <p:nvSpPr>
            <p:cNvPr id="8548" name="Google Shape;8548;p90"/>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90"/>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90"/>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1" name="Google Shape;8551;p90"/>
          <p:cNvGrpSpPr/>
          <p:nvPr/>
        </p:nvGrpSpPr>
        <p:grpSpPr>
          <a:xfrm>
            <a:off x="7413536" y="2796870"/>
            <a:ext cx="451653" cy="449288"/>
            <a:chOff x="-16794250" y="4058225"/>
            <a:chExt cx="305625" cy="304025"/>
          </a:xfrm>
        </p:grpSpPr>
        <p:sp>
          <p:nvSpPr>
            <p:cNvPr id="8552" name="Google Shape;8552;p90"/>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90"/>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90"/>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90"/>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90"/>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90"/>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90"/>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90"/>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90"/>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1" name="Google Shape;8561;p90"/>
          <p:cNvSpPr/>
          <p:nvPr/>
        </p:nvSpPr>
        <p:spPr>
          <a:xfrm>
            <a:off x="7992205" y="1689084"/>
            <a:ext cx="452798" cy="450470"/>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62" name="Google Shape;8562;p90"/>
          <p:cNvGrpSpPr/>
          <p:nvPr/>
        </p:nvGrpSpPr>
        <p:grpSpPr>
          <a:xfrm>
            <a:off x="2414953" y="1689573"/>
            <a:ext cx="457453" cy="449325"/>
            <a:chOff x="-20199150" y="3317850"/>
            <a:chExt cx="309550" cy="304050"/>
          </a:xfrm>
        </p:grpSpPr>
        <p:sp>
          <p:nvSpPr>
            <p:cNvPr id="8563" name="Google Shape;8563;p90"/>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90"/>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90"/>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90"/>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90"/>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90"/>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90"/>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0" name="Google Shape;8570;p90"/>
          <p:cNvGrpSpPr/>
          <p:nvPr/>
        </p:nvGrpSpPr>
        <p:grpSpPr>
          <a:xfrm>
            <a:off x="2417281" y="2242861"/>
            <a:ext cx="452798" cy="450766"/>
            <a:chOff x="-20199150" y="3693150"/>
            <a:chExt cx="306400" cy="305025"/>
          </a:xfrm>
        </p:grpSpPr>
        <p:sp>
          <p:nvSpPr>
            <p:cNvPr id="8571" name="Google Shape;8571;p90"/>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90"/>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90"/>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90"/>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90"/>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90"/>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7" name="Google Shape;8577;p90"/>
          <p:cNvGrpSpPr/>
          <p:nvPr/>
        </p:nvGrpSpPr>
        <p:grpSpPr>
          <a:xfrm>
            <a:off x="2417854" y="2795687"/>
            <a:ext cx="451653" cy="451653"/>
            <a:chOff x="-20197575" y="4066875"/>
            <a:chExt cx="305625" cy="305625"/>
          </a:xfrm>
        </p:grpSpPr>
        <p:sp>
          <p:nvSpPr>
            <p:cNvPr id="8578" name="Google Shape;8578;p90"/>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90"/>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90"/>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90"/>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90"/>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90"/>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90"/>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90"/>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6" name="Google Shape;8586;p90"/>
          <p:cNvGrpSpPr/>
          <p:nvPr/>
        </p:nvGrpSpPr>
        <p:grpSpPr>
          <a:xfrm>
            <a:off x="5200071" y="1687520"/>
            <a:ext cx="449325" cy="453426"/>
            <a:chOff x="-18271050" y="3333200"/>
            <a:chExt cx="304050" cy="306825"/>
          </a:xfrm>
        </p:grpSpPr>
        <p:sp>
          <p:nvSpPr>
            <p:cNvPr id="8587" name="Google Shape;8587;p90"/>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90"/>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90"/>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90"/>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90"/>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2" name="Google Shape;8592;p90"/>
          <p:cNvGrpSpPr/>
          <p:nvPr/>
        </p:nvGrpSpPr>
        <p:grpSpPr>
          <a:xfrm>
            <a:off x="5200644" y="2244171"/>
            <a:ext cx="448180" cy="448143"/>
            <a:chOff x="-18270275" y="3710875"/>
            <a:chExt cx="303275" cy="303250"/>
          </a:xfrm>
        </p:grpSpPr>
        <p:sp>
          <p:nvSpPr>
            <p:cNvPr id="8593" name="Google Shape;8593;p90"/>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90"/>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90"/>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90"/>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90"/>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90"/>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9" name="Google Shape;8599;p90"/>
          <p:cNvGrpSpPr/>
          <p:nvPr/>
        </p:nvGrpSpPr>
        <p:grpSpPr>
          <a:xfrm>
            <a:off x="5254196" y="2797422"/>
            <a:ext cx="341076" cy="448180"/>
            <a:chOff x="-18234025" y="4084200"/>
            <a:chExt cx="230800" cy="303275"/>
          </a:xfrm>
        </p:grpSpPr>
        <p:sp>
          <p:nvSpPr>
            <p:cNvPr id="8600" name="Google Shape;8600;p90"/>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90"/>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90"/>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3" name="Google Shape;8603;p90"/>
          <p:cNvGrpSpPr/>
          <p:nvPr/>
        </p:nvGrpSpPr>
        <p:grpSpPr>
          <a:xfrm>
            <a:off x="2366751" y="3341641"/>
            <a:ext cx="449325" cy="450470"/>
            <a:chOff x="-16419350" y="3308400"/>
            <a:chExt cx="304050" cy="304825"/>
          </a:xfrm>
        </p:grpSpPr>
        <p:sp>
          <p:nvSpPr>
            <p:cNvPr id="8604" name="Google Shape;8604;p90"/>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90"/>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90"/>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90"/>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90"/>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90"/>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90"/>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1" name="Google Shape;8611;p90"/>
          <p:cNvGrpSpPr/>
          <p:nvPr/>
        </p:nvGrpSpPr>
        <p:grpSpPr>
          <a:xfrm>
            <a:off x="4638306" y="3340423"/>
            <a:ext cx="395755" cy="452872"/>
            <a:chOff x="-16401225" y="3683275"/>
            <a:chExt cx="267800" cy="306450"/>
          </a:xfrm>
        </p:grpSpPr>
        <p:sp>
          <p:nvSpPr>
            <p:cNvPr id="8612" name="Google Shape;8612;p90"/>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90"/>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90"/>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90"/>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90"/>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90"/>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90"/>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9" name="Google Shape;8619;p90"/>
          <p:cNvGrpSpPr/>
          <p:nvPr/>
        </p:nvGrpSpPr>
        <p:grpSpPr>
          <a:xfrm>
            <a:off x="8003755" y="2797062"/>
            <a:ext cx="450470" cy="448180"/>
            <a:chOff x="-16419350" y="4058200"/>
            <a:chExt cx="304825" cy="303275"/>
          </a:xfrm>
        </p:grpSpPr>
        <p:sp>
          <p:nvSpPr>
            <p:cNvPr id="8620" name="Google Shape;8620;p90"/>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90"/>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90"/>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90"/>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90"/>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90"/>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90"/>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7" name="Google Shape;8627;p90"/>
          <p:cNvGrpSpPr/>
          <p:nvPr/>
        </p:nvGrpSpPr>
        <p:grpSpPr>
          <a:xfrm>
            <a:off x="4030643" y="3343080"/>
            <a:ext cx="450507" cy="447589"/>
            <a:chOff x="-15296200" y="3326900"/>
            <a:chExt cx="304850" cy="302875"/>
          </a:xfrm>
        </p:grpSpPr>
        <p:sp>
          <p:nvSpPr>
            <p:cNvPr id="8628" name="Google Shape;8628;p90"/>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90"/>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90"/>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90"/>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90"/>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3" name="Google Shape;8633;p90"/>
          <p:cNvGrpSpPr/>
          <p:nvPr/>
        </p:nvGrpSpPr>
        <p:grpSpPr>
          <a:xfrm>
            <a:off x="2946296" y="1706881"/>
            <a:ext cx="486566" cy="414708"/>
            <a:chOff x="-19835275" y="3330250"/>
            <a:chExt cx="329250" cy="280625"/>
          </a:xfrm>
        </p:grpSpPr>
        <p:sp>
          <p:nvSpPr>
            <p:cNvPr id="8634" name="Google Shape;8634;p90"/>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90"/>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90"/>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7" name="Google Shape;8637;p90"/>
          <p:cNvGrpSpPr/>
          <p:nvPr/>
        </p:nvGrpSpPr>
        <p:grpSpPr>
          <a:xfrm>
            <a:off x="2964325" y="2243470"/>
            <a:ext cx="450507" cy="449547"/>
            <a:chOff x="-19822675" y="3692750"/>
            <a:chExt cx="304850" cy="304200"/>
          </a:xfrm>
        </p:grpSpPr>
        <p:sp>
          <p:nvSpPr>
            <p:cNvPr id="8638" name="Google Shape;8638;p90"/>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90"/>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90"/>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90"/>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90"/>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3" name="Google Shape;8643;p90"/>
          <p:cNvGrpSpPr/>
          <p:nvPr/>
        </p:nvGrpSpPr>
        <p:grpSpPr>
          <a:xfrm>
            <a:off x="2964916" y="2796278"/>
            <a:ext cx="449325" cy="450470"/>
            <a:chOff x="-19822675" y="4066875"/>
            <a:chExt cx="304050" cy="304825"/>
          </a:xfrm>
        </p:grpSpPr>
        <p:sp>
          <p:nvSpPr>
            <p:cNvPr id="8644" name="Google Shape;8644;p90"/>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90"/>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90"/>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90"/>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90"/>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90"/>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0" name="Google Shape;8650;p90"/>
          <p:cNvGrpSpPr/>
          <p:nvPr/>
        </p:nvGrpSpPr>
        <p:grpSpPr>
          <a:xfrm>
            <a:off x="5773985" y="1689571"/>
            <a:ext cx="399302" cy="449325"/>
            <a:chOff x="-17878825" y="3334400"/>
            <a:chExt cx="270200" cy="304050"/>
          </a:xfrm>
        </p:grpSpPr>
        <p:sp>
          <p:nvSpPr>
            <p:cNvPr id="8651" name="Google Shape;8651;p90"/>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90"/>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90"/>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90"/>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90"/>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90"/>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90"/>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8" name="Google Shape;8658;p90"/>
          <p:cNvGrpSpPr/>
          <p:nvPr/>
        </p:nvGrpSpPr>
        <p:grpSpPr>
          <a:xfrm>
            <a:off x="5747809" y="2242416"/>
            <a:ext cx="451653" cy="451653"/>
            <a:chOff x="-17896150" y="3709300"/>
            <a:chExt cx="305625" cy="305625"/>
          </a:xfrm>
        </p:grpSpPr>
        <p:sp>
          <p:nvSpPr>
            <p:cNvPr id="8659" name="Google Shape;8659;p90"/>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90"/>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90"/>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90"/>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3" name="Google Shape;8663;p90"/>
          <p:cNvGrpSpPr/>
          <p:nvPr/>
        </p:nvGrpSpPr>
        <p:grpSpPr>
          <a:xfrm>
            <a:off x="5775740" y="2795686"/>
            <a:ext cx="395792" cy="451653"/>
            <a:chOff x="-17878025" y="4082625"/>
            <a:chExt cx="267825" cy="305625"/>
          </a:xfrm>
        </p:grpSpPr>
        <p:sp>
          <p:nvSpPr>
            <p:cNvPr id="8664" name="Google Shape;8664;p90"/>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90"/>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90"/>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90"/>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90"/>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90"/>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90"/>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1" name="Google Shape;8671;p90"/>
          <p:cNvGrpSpPr/>
          <p:nvPr/>
        </p:nvGrpSpPr>
        <p:grpSpPr>
          <a:xfrm>
            <a:off x="2919632" y="3355015"/>
            <a:ext cx="450507" cy="423722"/>
            <a:chOff x="-16044450" y="3317850"/>
            <a:chExt cx="304850" cy="286725"/>
          </a:xfrm>
        </p:grpSpPr>
        <p:sp>
          <p:nvSpPr>
            <p:cNvPr id="8672" name="Google Shape;8672;p90"/>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90"/>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90"/>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90"/>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6" name="Google Shape;8676;p90"/>
          <p:cNvSpPr/>
          <p:nvPr/>
        </p:nvSpPr>
        <p:spPr>
          <a:xfrm>
            <a:off x="5164353" y="3341975"/>
            <a:ext cx="448180" cy="450507"/>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7" name="Google Shape;8677;p90"/>
          <p:cNvGrpSpPr/>
          <p:nvPr/>
        </p:nvGrpSpPr>
        <p:grpSpPr>
          <a:xfrm>
            <a:off x="8042149" y="2243724"/>
            <a:ext cx="373662" cy="449030"/>
            <a:chOff x="-16018450" y="4058400"/>
            <a:chExt cx="252850" cy="303850"/>
          </a:xfrm>
        </p:grpSpPr>
        <p:sp>
          <p:nvSpPr>
            <p:cNvPr id="8678" name="Google Shape;8678;p90"/>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90"/>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90"/>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90"/>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2" name="Google Shape;8682;p90"/>
          <p:cNvSpPr/>
          <p:nvPr/>
        </p:nvSpPr>
        <p:spPr>
          <a:xfrm>
            <a:off x="6274865" y="3343157"/>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686"/>
        <p:cNvGrpSpPr/>
        <p:nvPr/>
      </p:nvGrpSpPr>
      <p:grpSpPr>
        <a:xfrm>
          <a:off x="0" y="0"/>
          <a:ext cx="0" cy="0"/>
          <a:chOff x="0" y="0"/>
          <a:chExt cx="0" cy="0"/>
        </a:xfrm>
      </p:grpSpPr>
      <p:sp>
        <p:nvSpPr>
          <p:cNvPr id="8687" name="Google Shape;8687;p91"/>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8688" name="Google Shape;8688;p91"/>
          <p:cNvGrpSpPr/>
          <p:nvPr/>
        </p:nvGrpSpPr>
        <p:grpSpPr>
          <a:xfrm>
            <a:off x="845901" y="1689241"/>
            <a:ext cx="442337" cy="419623"/>
            <a:chOff x="-6696925" y="3272575"/>
            <a:chExt cx="307200" cy="291425"/>
          </a:xfrm>
        </p:grpSpPr>
        <p:sp>
          <p:nvSpPr>
            <p:cNvPr id="8689" name="Google Shape;8689;p91"/>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91"/>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1" name="Google Shape;8691;p91"/>
          <p:cNvGrpSpPr/>
          <p:nvPr/>
        </p:nvGrpSpPr>
        <p:grpSpPr>
          <a:xfrm>
            <a:off x="845884" y="2204636"/>
            <a:ext cx="442373" cy="420775"/>
            <a:chOff x="-6690625" y="3631325"/>
            <a:chExt cx="307225" cy="292225"/>
          </a:xfrm>
        </p:grpSpPr>
        <p:sp>
          <p:nvSpPr>
            <p:cNvPr id="8692" name="Google Shape;8692;p91"/>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91"/>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91"/>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91"/>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91"/>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7" name="Google Shape;8697;p91"/>
          <p:cNvGrpSpPr/>
          <p:nvPr/>
        </p:nvGrpSpPr>
        <p:grpSpPr>
          <a:xfrm>
            <a:off x="868005" y="2756972"/>
            <a:ext cx="421927" cy="419371"/>
            <a:chOff x="-6689825" y="3992050"/>
            <a:chExt cx="293025" cy="291250"/>
          </a:xfrm>
        </p:grpSpPr>
        <p:sp>
          <p:nvSpPr>
            <p:cNvPr id="8698" name="Google Shape;8698;p91"/>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91"/>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91"/>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91"/>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91"/>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91"/>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91"/>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91"/>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91"/>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91"/>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91"/>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91"/>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0" name="Google Shape;8710;p91"/>
          <p:cNvSpPr/>
          <p:nvPr/>
        </p:nvSpPr>
        <p:spPr>
          <a:xfrm>
            <a:off x="3545854" y="1689199"/>
            <a:ext cx="434634" cy="419227"/>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1" name="Google Shape;8711;p91"/>
          <p:cNvGrpSpPr/>
          <p:nvPr/>
        </p:nvGrpSpPr>
        <p:grpSpPr>
          <a:xfrm>
            <a:off x="3551317" y="2205192"/>
            <a:ext cx="423043" cy="419659"/>
            <a:chOff x="-4837325" y="3612425"/>
            <a:chExt cx="293800" cy="291450"/>
          </a:xfrm>
        </p:grpSpPr>
        <p:sp>
          <p:nvSpPr>
            <p:cNvPr id="8712" name="Google Shape;8712;p91"/>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91"/>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91"/>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5" name="Google Shape;8715;p91"/>
          <p:cNvGrpSpPr/>
          <p:nvPr/>
        </p:nvGrpSpPr>
        <p:grpSpPr>
          <a:xfrm>
            <a:off x="3564349" y="2756826"/>
            <a:ext cx="420775" cy="419659"/>
            <a:chOff x="-4837325" y="3971575"/>
            <a:chExt cx="292225" cy="291450"/>
          </a:xfrm>
        </p:grpSpPr>
        <p:sp>
          <p:nvSpPr>
            <p:cNvPr id="8716" name="Google Shape;8716;p91"/>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91"/>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91"/>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91"/>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91"/>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91"/>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2" name="Google Shape;8722;p91"/>
          <p:cNvGrpSpPr/>
          <p:nvPr/>
        </p:nvGrpSpPr>
        <p:grpSpPr>
          <a:xfrm>
            <a:off x="6256364" y="1714185"/>
            <a:ext cx="430998" cy="369730"/>
            <a:chOff x="-3037625" y="3254850"/>
            <a:chExt cx="299325" cy="256775"/>
          </a:xfrm>
        </p:grpSpPr>
        <p:sp>
          <p:nvSpPr>
            <p:cNvPr id="8723" name="Google Shape;8723;p91"/>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91"/>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91"/>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91"/>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7" name="Google Shape;8727;p91"/>
          <p:cNvGrpSpPr/>
          <p:nvPr/>
        </p:nvGrpSpPr>
        <p:grpSpPr>
          <a:xfrm>
            <a:off x="6260324" y="2204615"/>
            <a:ext cx="423079" cy="420811"/>
            <a:chOff x="-3031325" y="3597450"/>
            <a:chExt cx="293825" cy="292250"/>
          </a:xfrm>
        </p:grpSpPr>
        <p:sp>
          <p:nvSpPr>
            <p:cNvPr id="8728" name="Google Shape;8728;p91"/>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91"/>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91"/>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91"/>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2" name="Google Shape;8732;p91"/>
          <p:cNvGrpSpPr/>
          <p:nvPr/>
        </p:nvGrpSpPr>
        <p:grpSpPr>
          <a:xfrm>
            <a:off x="6272798" y="2781214"/>
            <a:ext cx="421927" cy="370882"/>
            <a:chOff x="-3030525" y="3973150"/>
            <a:chExt cx="293025" cy="257575"/>
          </a:xfrm>
        </p:grpSpPr>
        <p:sp>
          <p:nvSpPr>
            <p:cNvPr id="8733" name="Google Shape;8733;p91"/>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91"/>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5" name="Google Shape;8735;p91"/>
          <p:cNvGrpSpPr/>
          <p:nvPr/>
        </p:nvGrpSpPr>
        <p:grpSpPr>
          <a:xfrm>
            <a:off x="1374391" y="3369426"/>
            <a:ext cx="421927" cy="297195"/>
            <a:chOff x="-1199300" y="3279250"/>
            <a:chExt cx="293025" cy="206400"/>
          </a:xfrm>
        </p:grpSpPr>
        <p:sp>
          <p:nvSpPr>
            <p:cNvPr id="8736" name="Google Shape;8736;p91"/>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91"/>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91"/>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91"/>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0" name="Google Shape;8740;p91"/>
          <p:cNvGrpSpPr/>
          <p:nvPr/>
        </p:nvGrpSpPr>
        <p:grpSpPr>
          <a:xfrm>
            <a:off x="1381477" y="1688773"/>
            <a:ext cx="444605" cy="420559"/>
            <a:chOff x="-6338550" y="3272950"/>
            <a:chExt cx="308775" cy="292075"/>
          </a:xfrm>
        </p:grpSpPr>
        <p:sp>
          <p:nvSpPr>
            <p:cNvPr id="8741" name="Google Shape;8741;p91"/>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91"/>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91"/>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4" name="Google Shape;8744;p91"/>
          <p:cNvGrpSpPr/>
          <p:nvPr/>
        </p:nvGrpSpPr>
        <p:grpSpPr>
          <a:xfrm>
            <a:off x="1392817" y="2205194"/>
            <a:ext cx="421927" cy="419659"/>
            <a:chOff x="-6329100" y="3632100"/>
            <a:chExt cx="293025" cy="291450"/>
          </a:xfrm>
        </p:grpSpPr>
        <p:sp>
          <p:nvSpPr>
            <p:cNvPr id="8745" name="Google Shape;8745;p91"/>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91"/>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91"/>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8" name="Google Shape;8748;p91"/>
          <p:cNvGrpSpPr/>
          <p:nvPr/>
        </p:nvGrpSpPr>
        <p:grpSpPr>
          <a:xfrm>
            <a:off x="1405867" y="2756828"/>
            <a:ext cx="419623" cy="419659"/>
            <a:chOff x="-6329875" y="3992050"/>
            <a:chExt cx="291425" cy="291450"/>
          </a:xfrm>
        </p:grpSpPr>
        <p:sp>
          <p:nvSpPr>
            <p:cNvPr id="8749" name="Google Shape;8749;p91"/>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91"/>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91"/>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91"/>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3" name="Google Shape;8753;p91"/>
          <p:cNvGrpSpPr/>
          <p:nvPr/>
        </p:nvGrpSpPr>
        <p:grpSpPr>
          <a:xfrm>
            <a:off x="4092004" y="1687530"/>
            <a:ext cx="423079" cy="423043"/>
            <a:chOff x="-4478975" y="3251700"/>
            <a:chExt cx="293825" cy="293800"/>
          </a:xfrm>
        </p:grpSpPr>
        <p:sp>
          <p:nvSpPr>
            <p:cNvPr id="8754" name="Google Shape;8754;p91"/>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91"/>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91"/>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7" name="Google Shape;8757;p91"/>
          <p:cNvGrpSpPr/>
          <p:nvPr/>
        </p:nvGrpSpPr>
        <p:grpSpPr>
          <a:xfrm>
            <a:off x="4092004" y="2205192"/>
            <a:ext cx="423079" cy="419659"/>
            <a:chOff x="-4475825" y="3612425"/>
            <a:chExt cx="293825" cy="291450"/>
          </a:xfrm>
        </p:grpSpPr>
        <p:sp>
          <p:nvSpPr>
            <p:cNvPr id="8758" name="Google Shape;8758;p91"/>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91"/>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91"/>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1" name="Google Shape;8761;p91"/>
          <p:cNvGrpSpPr/>
          <p:nvPr/>
        </p:nvGrpSpPr>
        <p:grpSpPr>
          <a:xfrm>
            <a:off x="4101077" y="2756844"/>
            <a:ext cx="428730" cy="419623"/>
            <a:chOff x="-4480550" y="3970800"/>
            <a:chExt cx="297750" cy="291425"/>
          </a:xfrm>
        </p:grpSpPr>
        <p:sp>
          <p:nvSpPr>
            <p:cNvPr id="8762" name="Google Shape;8762;p91"/>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91"/>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4" name="Google Shape;8764;p91"/>
          <p:cNvGrpSpPr/>
          <p:nvPr/>
        </p:nvGrpSpPr>
        <p:grpSpPr>
          <a:xfrm>
            <a:off x="6804910" y="1689221"/>
            <a:ext cx="415123" cy="419659"/>
            <a:chOff x="-2668225" y="3239075"/>
            <a:chExt cx="288300" cy="291450"/>
          </a:xfrm>
        </p:grpSpPr>
        <p:sp>
          <p:nvSpPr>
            <p:cNvPr id="8765" name="Google Shape;8765;p91"/>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91"/>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91"/>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91"/>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91"/>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0" name="Google Shape;8770;p91"/>
          <p:cNvGrpSpPr/>
          <p:nvPr/>
        </p:nvGrpSpPr>
        <p:grpSpPr>
          <a:xfrm>
            <a:off x="6802066" y="2205191"/>
            <a:ext cx="420811" cy="419659"/>
            <a:chOff x="-2671375" y="3597450"/>
            <a:chExt cx="292250" cy="291450"/>
          </a:xfrm>
        </p:grpSpPr>
        <p:sp>
          <p:nvSpPr>
            <p:cNvPr id="8771" name="Google Shape;8771;p91"/>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91"/>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3" name="Google Shape;8773;p91"/>
          <p:cNvGrpSpPr/>
          <p:nvPr/>
        </p:nvGrpSpPr>
        <p:grpSpPr>
          <a:xfrm>
            <a:off x="6812849" y="2755691"/>
            <a:ext cx="423043" cy="421927"/>
            <a:chOff x="-2670575" y="3956600"/>
            <a:chExt cx="293800" cy="293025"/>
          </a:xfrm>
        </p:grpSpPr>
        <p:sp>
          <p:nvSpPr>
            <p:cNvPr id="8774" name="Google Shape;8774;p91"/>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91"/>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91"/>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91"/>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8" name="Google Shape;8778;p91"/>
          <p:cNvGrpSpPr/>
          <p:nvPr/>
        </p:nvGrpSpPr>
        <p:grpSpPr>
          <a:xfrm>
            <a:off x="3070370" y="3311947"/>
            <a:ext cx="426462" cy="418363"/>
            <a:chOff x="-1183550" y="3586525"/>
            <a:chExt cx="296175" cy="290550"/>
          </a:xfrm>
        </p:grpSpPr>
        <p:sp>
          <p:nvSpPr>
            <p:cNvPr id="8779" name="Google Shape;8779;p91"/>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91"/>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91"/>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91"/>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91"/>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91"/>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91"/>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91"/>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91"/>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8" name="Google Shape;8788;p91"/>
          <p:cNvGrpSpPr/>
          <p:nvPr/>
        </p:nvGrpSpPr>
        <p:grpSpPr>
          <a:xfrm>
            <a:off x="1933980" y="1689799"/>
            <a:ext cx="420811" cy="418507"/>
            <a:chOff x="-5971525" y="3273750"/>
            <a:chExt cx="292250" cy="290650"/>
          </a:xfrm>
        </p:grpSpPr>
        <p:sp>
          <p:nvSpPr>
            <p:cNvPr id="8789" name="Google Shape;8789;p91"/>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91"/>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1" name="Google Shape;8791;p91"/>
          <p:cNvGrpSpPr/>
          <p:nvPr/>
        </p:nvGrpSpPr>
        <p:grpSpPr>
          <a:xfrm>
            <a:off x="1928310" y="2203826"/>
            <a:ext cx="432150" cy="422395"/>
            <a:chOff x="-5974675" y="3632100"/>
            <a:chExt cx="300125" cy="293350"/>
          </a:xfrm>
        </p:grpSpPr>
        <p:sp>
          <p:nvSpPr>
            <p:cNvPr id="8792" name="Google Shape;8792;p91"/>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91"/>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91"/>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5" name="Google Shape;8795;p91"/>
          <p:cNvGrpSpPr/>
          <p:nvPr/>
        </p:nvGrpSpPr>
        <p:grpSpPr>
          <a:xfrm>
            <a:off x="1958351" y="2755694"/>
            <a:ext cx="395865" cy="421927"/>
            <a:chOff x="-5971525" y="3990475"/>
            <a:chExt cx="274925" cy="293025"/>
          </a:xfrm>
        </p:grpSpPr>
        <p:sp>
          <p:nvSpPr>
            <p:cNvPr id="8796" name="Google Shape;8796;p91"/>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91"/>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91"/>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91"/>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0" name="Google Shape;8800;p91"/>
          <p:cNvGrpSpPr/>
          <p:nvPr/>
        </p:nvGrpSpPr>
        <p:grpSpPr>
          <a:xfrm>
            <a:off x="4631558" y="1689798"/>
            <a:ext cx="420775" cy="418507"/>
            <a:chOff x="-4118225" y="3253275"/>
            <a:chExt cx="292225" cy="290650"/>
          </a:xfrm>
        </p:grpSpPr>
        <p:sp>
          <p:nvSpPr>
            <p:cNvPr id="8801" name="Google Shape;8801;p91"/>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91"/>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3" name="Google Shape;8803;p91"/>
          <p:cNvGrpSpPr/>
          <p:nvPr/>
        </p:nvGrpSpPr>
        <p:grpSpPr>
          <a:xfrm>
            <a:off x="4682008" y="2204922"/>
            <a:ext cx="319874" cy="420199"/>
            <a:chOff x="-4082800" y="3612425"/>
            <a:chExt cx="222150" cy="291825"/>
          </a:xfrm>
        </p:grpSpPr>
        <p:sp>
          <p:nvSpPr>
            <p:cNvPr id="8804" name="Google Shape;8804;p91"/>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91"/>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91"/>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7" name="Google Shape;8807;p91"/>
          <p:cNvGrpSpPr/>
          <p:nvPr/>
        </p:nvGrpSpPr>
        <p:grpSpPr>
          <a:xfrm>
            <a:off x="4643456" y="2769876"/>
            <a:ext cx="420775" cy="393561"/>
            <a:chOff x="-4118225" y="3990475"/>
            <a:chExt cx="292225" cy="273325"/>
          </a:xfrm>
        </p:grpSpPr>
        <p:sp>
          <p:nvSpPr>
            <p:cNvPr id="8808" name="Google Shape;8808;p91"/>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91"/>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91"/>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91"/>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2" name="Google Shape;8812;p91"/>
          <p:cNvGrpSpPr/>
          <p:nvPr/>
        </p:nvGrpSpPr>
        <p:grpSpPr>
          <a:xfrm>
            <a:off x="7354110" y="1688087"/>
            <a:ext cx="394713" cy="421927"/>
            <a:chOff x="-2312225" y="3238300"/>
            <a:chExt cx="274125" cy="293025"/>
          </a:xfrm>
        </p:grpSpPr>
        <p:sp>
          <p:nvSpPr>
            <p:cNvPr id="8813" name="Google Shape;8813;p91"/>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91"/>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5" name="Google Shape;8815;p91"/>
          <p:cNvGrpSpPr/>
          <p:nvPr/>
        </p:nvGrpSpPr>
        <p:grpSpPr>
          <a:xfrm>
            <a:off x="7341062" y="2153586"/>
            <a:ext cx="420811" cy="522864"/>
            <a:chOff x="-2310650" y="3525775"/>
            <a:chExt cx="292250" cy="363125"/>
          </a:xfrm>
        </p:grpSpPr>
        <p:sp>
          <p:nvSpPr>
            <p:cNvPr id="8816" name="Google Shape;8816;p91"/>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91"/>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91"/>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91"/>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0" name="Google Shape;8820;p91"/>
          <p:cNvGrpSpPr/>
          <p:nvPr/>
        </p:nvGrpSpPr>
        <p:grpSpPr>
          <a:xfrm>
            <a:off x="7351827" y="2756825"/>
            <a:ext cx="423079" cy="419659"/>
            <a:chOff x="-2310650" y="3958175"/>
            <a:chExt cx="293825" cy="291450"/>
          </a:xfrm>
        </p:grpSpPr>
        <p:sp>
          <p:nvSpPr>
            <p:cNvPr id="8821" name="Google Shape;8821;p91"/>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91"/>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3" name="Google Shape;8823;p91"/>
          <p:cNvGrpSpPr/>
          <p:nvPr/>
        </p:nvGrpSpPr>
        <p:grpSpPr>
          <a:xfrm>
            <a:off x="4718688" y="3308459"/>
            <a:ext cx="424159" cy="419659"/>
            <a:chOff x="-1182750" y="3962900"/>
            <a:chExt cx="294575" cy="291450"/>
          </a:xfrm>
        </p:grpSpPr>
        <p:sp>
          <p:nvSpPr>
            <p:cNvPr id="8824" name="Google Shape;8824;p91"/>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91"/>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91"/>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91"/>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91"/>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91"/>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91"/>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1" name="Google Shape;8831;p91"/>
          <p:cNvGrpSpPr/>
          <p:nvPr/>
        </p:nvGrpSpPr>
        <p:grpSpPr>
          <a:xfrm>
            <a:off x="2471824" y="1689223"/>
            <a:ext cx="424195" cy="419659"/>
            <a:chOff x="-5611575" y="3272950"/>
            <a:chExt cx="294600" cy="291450"/>
          </a:xfrm>
        </p:grpSpPr>
        <p:sp>
          <p:nvSpPr>
            <p:cNvPr id="8832" name="Google Shape;8832;p91"/>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91"/>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91"/>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91"/>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91"/>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7" name="Google Shape;8837;p91"/>
          <p:cNvGrpSpPr/>
          <p:nvPr/>
        </p:nvGrpSpPr>
        <p:grpSpPr>
          <a:xfrm>
            <a:off x="2471824" y="2205770"/>
            <a:ext cx="424195" cy="418507"/>
            <a:chOff x="-5613150" y="3632900"/>
            <a:chExt cx="294600" cy="290650"/>
          </a:xfrm>
        </p:grpSpPr>
        <p:sp>
          <p:nvSpPr>
            <p:cNvPr id="8838" name="Google Shape;8838;p91"/>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91"/>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0" name="Google Shape;8840;p91"/>
          <p:cNvGrpSpPr/>
          <p:nvPr/>
        </p:nvGrpSpPr>
        <p:grpSpPr>
          <a:xfrm>
            <a:off x="2483722" y="2756270"/>
            <a:ext cx="424195" cy="420775"/>
            <a:chOff x="-5613150" y="3991275"/>
            <a:chExt cx="294600" cy="292225"/>
          </a:xfrm>
        </p:grpSpPr>
        <p:sp>
          <p:nvSpPr>
            <p:cNvPr id="8841" name="Google Shape;8841;p91"/>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91"/>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91"/>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91"/>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91"/>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91"/>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91"/>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91"/>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91"/>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0" name="Google Shape;8850;p91"/>
          <p:cNvGrpSpPr/>
          <p:nvPr/>
        </p:nvGrpSpPr>
        <p:grpSpPr>
          <a:xfrm>
            <a:off x="5155210" y="1689438"/>
            <a:ext cx="434634" cy="419227"/>
            <a:chOff x="-3768700" y="3253275"/>
            <a:chExt cx="301850" cy="291150"/>
          </a:xfrm>
        </p:grpSpPr>
        <p:sp>
          <p:nvSpPr>
            <p:cNvPr id="8851" name="Google Shape;8851;p91"/>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91"/>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91"/>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4" name="Google Shape;8854;p91"/>
          <p:cNvGrpSpPr/>
          <p:nvPr/>
        </p:nvGrpSpPr>
        <p:grpSpPr>
          <a:xfrm>
            <a:off x="5159293" y="2217090"/>
            <a:ext cx="426462" cy="395865"/>
            <a:chOff x="-3808700" y="3628950"/>
            <a:chExt cx="296175" cy="274925"/>
          </a:xfrm>
        </p:grpSpPr>
        <p:sp>
          <p:nvSpPr>
            <p:cNvPr id="8855" name="Google Shape;8855;p91"/>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91"/>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91"/>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8" name="Google Shape;8858;p91"/>
          <p:cNvGrpSpPr/>
          <p:nvPr/>
        </p:nvGrpSpPr>
        <p:grpSpPr>
          <a:xfrm>
            <a:off x="5224504" y="2756412"/>
            <a:ext cx="419443" cy="420487"/>
            <a:chOff x="-3771675" y="3971775"/>
            <a:chExt cx="291300" cy="292025"/>
          </a:xfrm>
        </p:grpSpPr>
        <p:sp>
          <p:nvSpPr>
            <p:cNvPr id="8859" name="Google Shape;8859;p91"/>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91"/>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91"/>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91"/>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91"/>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4" name="Google Shape;8864;p91"/>
          <p:cNvGrpSpPr/>
          <p:nvPr/>
        </p:nvGrpSpPr>
        <p:grpSpPr>
          <a:xfrm>
            <a:off x="7885948" y="1716461"/>
            <a:ext cx="420271" cy="320774"/>
            <a:chOff x="-1951475" y="3273100"/>
            <a:chExt cx="291875" cy="222775"/>
          </a:xfrm>
        </p:grpSpPr>
        <p:sp>
          <p:nvSpPr>
            <p:cNvPr id="8865" name="Google Shape;8865;p91"/>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91"/>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91"/>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8" name="Google Shape;8868;p91"/>
          <p:cNvGrpSpPr/>
          <p:nvPr/>
        </p:nvGrpSpPr>
        <p:grpSpPr>
          <a:xfrm>
            <a:off x="7883429" y="2205191"/>
            <a:ext cx="425310" cy="419659"/>
            <a:chOff x="-1951475" y="3597450"/>
            <a:chExt cx="295375" cy="291450"/>
          </a:xfrm>
        </p:grpSpPr>
        <p:sp>
          <p:nvSpPr>
            <p:cNvPr id="8869" name="Google Shape;8869;p91"/>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91"/>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91"/>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91"/>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3" name="Google Shape;8873;p91"/>
          <p:cNvGrpSpPr/>
          <p:nvPr/>
        </p:nvGrpSpPr>
        <p:grpSpPr>
          <a:xfrm>
            <a:off x="7885680" y="2756825"/>
            <a:ext cx="444605" cy="419659"/>
            <a:chOff x="-1960150" y="3956600"/>
            <a:chExt cx="308775" cy="291450"/>
          </a:xfrm>
        </p:grpSpPr>
        <p:sp>
          <p:nvSpPr>
            <p:cNvPr id="8874" name="Google Shape;8874;p91"/>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91"/>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6" name="Google Shape;8876;p91"/>
          <p:cNvGrpSpPr/>
          <p:nvPr/>
        </p:nvGrpSpPr>
        <p:grpSpPr>
          <a:xfrm>
            <a:off x="1939718" y="3307636"/>
            <a:ext cx="420775" cy="420775"/>
            <a:chOff x="-804700" y="3226500"/>
            <a:chExt cx="292225" cy="292225"/>
          </a:xfrm>
        </p:grpSpPr>
        <p:sp>
          <p:nvSpPr>
            <p:cNvPr id="8877" name="Google Shape;8877;p91"/>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91"/>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91"/>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91"/>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91"/>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91"/>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91"/>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4" name="Google Shape;8884;p91"/>
          <p:cNvGrpSpPr/>
          <p:nvPr/>
        </p:nvGrpSpPr>
        <p:grpSpPr>
          <a:xfrm>
            <a:off x="3019809" y="1688647"/>
            <a:ext cx="420775" cy="420811"/>
            <a:chOff x="-5251625" y="3272950"/>
            <a:chExt cx="292225" cy="292250"/>
          </a:xfrm>
        </p:grpSpPr>
        <p:sp>
          <p:nvSpPr>
            <p:cNvPr id="8885" name="Google Shape;8885;p91"/>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91"/>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91"/>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8" name="Google Shape;8888;p91"/>
          <p:cNvGrpSpPr/>
          <p:nvPr/>
        </p:nvGrpSpPr>
        <p:grpSpPr>
          <a:xfrm>
            <a:off x="3016407" y="2204348"/>
            <a:ext cx="427578" cy="421351"/>
            <a:chOff x="-5254775" y="3631325"/>
            <a:chExt cx="296950" cy="292625"/>
          </a:xfrm>
        </p:grpSpPr>
        <p:sp>
          <p:nvSpPr>
            <p:cNvPr id="8889" name="Google Shape;8889;p91"/>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91"/>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91"/>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91"/>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91"/>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91"/>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91"/>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6" name="Google Shape;8896;p91"/>
          <p:cNvGrpSpPr/>
          <p:nvPr/>
        </p:nvGrpSpPr>
        <p:grpSpPr>
          <a:xfrm>
            <a:off x="3032265" y="2756270"/>
            <a:ext cx="419659" cy="420775"/>
            <a:chOff x="-5251625" y="3991275"/>
            <a:chExt cx="291450" cy="292225"/>
          </a:xfrm>
        </p:grpSpPr>
        <p:sp>
          <p:nvSpPr>
            <p:cNvPr id="8897" name="Google Shape;8897;p91"/>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91"/>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91"/>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91"/>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91"/>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2" name="Google Shape;8902;p91"/>
          <p:cNvGrpSpPr/>
          <p:nvPr/>
        </p:nvGrpSpPr>
        <p:grpSpPr>
          <a:xfrm>
            <a:off x="5772848" y="1689240"/>
            <a:ext cx="319874" cy="419623"/>
            <a:chOff x="-3365275" y="3253275"/>
            <a:chExt cx="222150" cy="291425"/>
          </a:xfrm>
        </p:grpSpPr>
        <p:sp>
          <p:nvSpPr>
            <p:cNvPr id="8903" name="Google Shape;8903;p91"/>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91"/>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5" name="Google Shape;8905;p91"/>
          <p:cNvGrpSpPr/>
          <p:nvPr/>
        </p:nvGrpSpPr>
        <p:grpSpPr>
          <a:xfrm>
            <a:off x="5746786" y="2204058"/>
            <a:ext cx="371998" cy="421927"/>
            <a:chOff x="-3383375" y="3611625"/>
            <a:chExt cx="258350" cy="293025"/>
          </a:xfrm>
        </p:grpSpPr>
        <p:sp>
          <p:nvSpPr>
            <p:cNvPr id="8906" name="Google Shape;8906;p91"/>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91"/>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8" name="Google Shape;8908;p91"/>
          <p:cNvGrpSpPr/>
          <p:nvPr/>
        </p:nvGrpSpPr>
        <p:grpSpPr>
          <a:xfrm>
            <a:off x="5809135" y="2756826"/>
            <a:ext cx="271097" cy="419659"/>
            <a:chOff x="-3347950" y="3971575"/>
            <a:chExt cx="188275" cy="291450"/>
          </a:xfrm>
        </p:grpSpPr>
        <p:sp>
          <p:nvSpPr>
            <p:cNvPr id="8909" name="Google Shape;8909;p91"/>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91"/>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91"/>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2" name="Google Shape;8912;p91"/>
          <p:cNvGrpSpPr/>
          <p:nvPr/>
        </p:nvGrpSpPr>
        <p:grpSpPr>
          <a:xfrm>
            <a:off x="858994" y="3307061"/>
            <a:ext cx="371998" cy="421927"/>
            <a:chOff x="-1575775" y="3238300"/>
            <a:chExt cx="258350" cy="293025"/>
          </a:xfrm>
        </p:grpSpPr>
        <p:sp>
          <p:nvSpPr>
            <p:cNvPr id="8913" name="Google Shape;8913;p91"/>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91"/>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91"/>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91"/>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91"/>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8" name="Google Shape;8918;p91"/>
          <p:cNvGrpSpPr/>
          <p:nvPr/>
        </p:nvGrpSpPr>
        <p:grpSpPr>
          <a:xfrm>
            <a:off x="2503892" y="3309051"/>
            <a:ext cx="423079" cy="424159"/>
            <a:chOff x="-1591550" y="3597475"/>
            <a:chExt cx="293825" cy="294575"/>
          </a:xfrm>
        </p:grpSpPr>
        <p:sp>
          <p:nvSpPr>
            <p:cNvPr id="8919" name="Google Shape;8919;p91"/>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91"/>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91"/>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2" name="Google Shape;8922;p91"/>
          <p:cNvGrpSpPr/>
          <p:nvPr/>
        </p:nvGrpSpPr>
        <p:grpSpPr>
          <a:xfrm>
            <a:off x="4153362" y="3318663"/>
            <a:ext cx="421927" cy="399248"/>
            <a:chOff x="-1592325" y="3957400"/>
            <a:chExt cx="293025" cy="277275"/>
          </a:xfrm>
        </p:grpSpPr>
        <p:sp>
          <p:nvSpPr>
            <p:cNvPr id="8923" name="Google Shape;8923;p91"/>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91"/>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91"/>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91"/>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7" name="Google Shape;8927;p91"/>
          <p:cNvGrpSpPr/>
          <p:nvPr/>
        </p:nvGrpSpPr>
        <p:grpSpPr>
          <a:xfrm>
            <a:off x="3640232" y="3310744"/>
            <a:ext cx="369730" cy="420775"/>
            <a:chOff x="-778700" y="3612425"/>
            <a:chExt cx="256775" cy="292225"/>
          </a:xfrm>
        </p:grpSpPr>
        <p:sp>
          <p:nvSpPr>
            <p:cNvPr id="8928" name="Google Shape;8928;p91"/>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91"/>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91"/>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91"/>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91"/>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91"/>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4" name="Google Shape;8934;p91"/>
          <p:cNvGrpSpPr/>
          <p:nvPr/>
        </p:nvGrpSpPr>
        <p:grpSpPr>
          <a:xfrm>
            <a:off x="6111733" y="3828305"/>
            <a:ext cx="340731" cy="387641"/>
            <a:chOff x="7728464" y="1561258"/>
            <a:chExt cx="349719" cy="397866"/>
          </a:xfrm>
        </p:grpSpPr>
        <p:sp>
          <p:nvSpPr>
            <p:cNvPr id="8935" name="Google Shape;8935;p91"/>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91"/>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7" name="Google Shape;8937;p91"/>
          <p:cNvGrpSpPr/>
          <p:nvPr/>
        </p:nvGrpSpPr>
        <p:grpSpPr>
          <a:xfrm>
            <a:off x="4034702" y="3828305"/>
            <a:ext cx="387681" cy="387641"/>
            <a:chOff x="5611350" y="1561258"/>
            <a:chExt cx="397907" cy="397866"/>
          </a:xfrm>
        </p:grpSpPr>
        <p:sp>
          <p:nvSpPr>
            <p:cNvPr id="8938" name="Google Shape;8938;p91"/>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91"/>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91"/>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91"/>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2" name="Google Shape;8942;p91"/>
          <p:cNvGrpSpPr/>
          <p:nvPr/>
        </p:nvGrpSpPr>
        <p:grpSpPr>
          <a:xfrm>
            <a:off x="4553987" y="3925571"/>
            <a:ext cx="387610" cy="193109"/>
            <a:chOff x="6140660" y="1661097"/>
            <a:chExt cx="397835" cy="198202"/>
          </a:xfrm>
        </p:grpSpPr>
        <p:sp>
          <p:nvSpPr>
            <p:cNvPr id="8943" name="Google Shape;8943;p91"/>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91"/>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91"/>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91"/>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7" name="Google Shape;8947;p91"/>
          <p:cNvGrpSpPr/>
          <p:nvPr/>
        </p:nvGrpSpPr>
        <p:grpSpPr>
          <a:xfrm>
            <a:off x="5073202" y="3828305"/>
            <a:ext cx="387681" cy="387641"/>
            <a:chOff x="6669907" y="1561258"/>
            <a:chExt cx="397907" cy="397866"/>
          </a:xfrm>
        </p:grpSpPr>
        <p:sp>
          <p:nvSpPr>
            <p:cNvPr id="8948" name="Google Shape;8948;p91"/>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91"/>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91"/>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91"/>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91"/>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3" name="Google Shape;8953;p91"/>
          <p:cNvGrpSpPr/>
          <p:nvPr/>
        </p:nvGrpSpPr>
        <p:grpSpPr>
          <a:xfrm>
            <a:off x="5592488" y="3828305"/>
            <a:ext cx="387641" cy="387641"/>
            <a:chOff x="7199196" y="1561258"/>
            <a:chExt cx="397866" cy="397866"/>
          </a:xfrm>
        </p:grpSpPr>
        <p:sp>
          <p:nvSpPr>
            <p:cNvPr id="8954" name="Google Shape;8954;p91"/>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91"/>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91"/>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7" name="Google Shape;8957;p91"/>
          <p:cNvGrpSpPr/>
          <p:nvPr/>
        </p:nvGrpSpPr>
        <p:grpSpPr>
          <a:xfrm>
            <a:off x="1958433" y="3885842"/>
            <a:ext cx="387681" cy="272572"/>
            <a:chOff x="3386036" y="1746339"/>
            <a:chExt cx="397907" cy="279762"/>
          </a:xfrm>
        </p:grpSpPr>
        <p:sp>
          <p:nvSpPr>
            <p:cNvPr id="8958" name="Google Shape;8958;p91"/>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91"/>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0" name="Google Shape;8960;p91"/>
          <p:cNvGrpSpPr/>
          <p:nvPr/>
        </p:nvGrpSpPr>
        <p:grpSpPr>
          <a:xfrm>
            <a:off x="2996130" y="3828288"/>
            <a:ext cx="387681" cy="387681"/>
            <a:chOff x="4417380" y="1687279"/>
            <a:chExt cx="397907" cy="397907"/>
          </a:xfrm>
        </p:grpSpPr>
        <p:sp>
          <p:nvSpPr>
            <p:cNvPr id="8961" name="Google Shape;8961;p91"/>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91"/>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3" name="Google Shape;8963;p91"/>
          <p:cNvGrpSpPr/>
          <p:nvPr/>
        </p:nvGrpSpPr>
        <p:grpSpPr>
          <a:xfrm>
            <a:off x="7942611" y="3308537"/>
            <a:ext cx="387661" cy="387661"/>
            <a:chOff x="2869999" y="1687279"/>
            <a:chExt cx="397887" cy="397887"/>
          </a:xfrm>
        </p:grpSpPr>
        <p:sp>
          <p:nvSpPr>
            <p:cNvPr id="8964" name="Google Shape;8964;p91"/>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91"/>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6" name="Google Shape;8966;p91"/>
          <p:cNvGrpSpPr/>
          <p:nvPr/>
        </p:nvGrpSpPr>
        <p:grpSpPr>
          <a:xfrm>
            <a:off x="2477718" y="3828664"/>
            <a:ext cx="386807" cy="386929"/>
            <a:chOff x="3902887" y="1687655"/>
            <a:chExt cx="397010" cy="397135"/>
          </a:xfrm>
        </p:grpSpPr>
        <p:sp>
          <p:nvSpPr>
            <p:cNvPr id="8967" name="Google Shape;8967;p91"/>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91"/>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9" name="Google Shape;8969;p91"/>
          <p:cNvGrpSpPr/>
          <p:nvPr/>
        </p:nvGrpSpPr>
        <p:grpSpPr>
          <a:xfrm>
            <a:off x="3515416" y="3828288"/>
            <a:ext cx="387681" cy="387681"/>
            <a:chOff x="4933458" y="1687279"/>
            <a:chExt cx="397907" cy="397907"/>
          </a:xfrm>
        </p:grpSpPr>
        <p:sp>
          <p:nvSpPr>
            <p:cNvPr id="8970" name="Google Shape;8970;p91"/>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91"/>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2" name="Google Shape;8972;p91"/>
          <p:cNvGrpSpPr/>
          <p:nvPr/>
        </p:nvGrpSpPr>
        <p:grpSpPr>
          <a:xfrm>
            <a:off x="6348367" y="3308537"/>
            <a:ext cx="387661" cy="387661"/>
            <a:chOff x="1379798" y="1723250"/>
            <a:chExt cx="397887" cy="397887"/>
          </a:xfrm>
        </p:grpSpPr>
        <p:sp>
          <p:nvSpPr>
            <p:cNvPr id="8973" name="Google Shape;8973;p91"/>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91"/>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91"/>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91"/>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7" name="Google Shape;8977;p91"/>
          <p:cNvGrpSpPr/>
          <p:nvPr/>
        </p:nvGrpSpPr>
        <p:grpSpPr>
          <a:xfrm>
            <a:off x="5286246" y="3308537"/>
            <a:ext cx="387681" cy="387661"/>
            <a:chOff x="266768" y="1721375"/>
            <a:chExt cx="397907" cy="397887"/>
          </a:xfrm>
        </p:grpSpPr>
        <p:sp>
          <p:nvSpPr>
            <p:cNvPr id="8978" name="Google Shape;8978;p91"/>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91"/>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0" name="Google Shape;8980;p91"/>
          <p:cNvGrpSpPr/>
          <p:nvPr/>
        </p:nvGrpSpPr>
        <p:grpSpPr>
          <a:xfrm>
            <a:off x="5817327" y="3308537"/>
            <a:ext cx="387641" cy="387661"/>
            <a:chOff x="864491" y="1723250"/>
            <a:chExt cx="397866" cy="397887"/>
          </a:xfrm>
        </p:grpSpPr>
        <p:sp>
          <p:nvSpPr>
            <p:cNvPr id="8981" name="Google Shape;8981;p91"/>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91"/>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91"/>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4" name="Google Shape;8984;p91"/>
          <p:cNvSpPr/>
          <p:nvPr/>
        </p:nvSpPr>
        <p:spPr>
          <a:xfrm>
            <a:off x="6879427" y="3343765"/>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5" name="Google Shape;8985;p91"/>
          <p:cNvGrpSpPr/>
          <p:nvPr/>
        </p:nvGrpSpPr>
        <p:grpSpPr>
          <a:xfrm>
            <a:off x="7411672" y="3308924"/>
            <a:ext cx="387539" cy="386888"/>
            <a:chOff x="2408992" y="1722875"/>
            <a:chExt cx="397761" cy="397093"/>
          </a:xfrm>
        </p:grpSpPr>
        <p:sp>
          <p:nvSpPr>
            <p:cNvPr id="8986" name="Google Shape;8986;p91"/>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91"/>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1"/>
        <p:cNvGrpSpPr/>
        <p:nvPr/>
      </p:nvGrpSpPr>
      <p:grpSpPr>
        <a:xfrm>
          <a:off x="0" y="0"/>
          <a:ext cx="0" cy="0"/>
          <a:chOff x="0" y="0"/>
          <a:chExt cx="0" cy="0"/>
        </a:xfrm>
      </p:grpSpPr>
      <p:sp>
        <p:nvSpPr>
          <p:cNvPr id="572" name="Google Shape;572;p43"/>
          <p:cNvSpPr txBox="1">
            <a:spLocks noGrp="1"/>
          </p:cNvSpPr>
          <p:nvPr>
            <p:ph type="title"/>
          </p:nvPr>
        </p:nvSpPr>
        <p:spPr>
          <a:xfrm>
            <a:off x="720109" y="540000"/>
            <a:ext cx="3852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slide title goes here!</a:t>
            </a:r>
            <a:endParaRPr/>
          </a:p>
        </p:txBody>
      </p:sp>
      <p:sp>
        <p:nvSpPr>
          <p:cNvPr id="573" name="Google Shape;573;p43"/>
          <p:cNvSpPr txBox="1">
            <a:spLocks noGrp="1"/>
          </p:cNvSpPr>
          <p:nvPr>
            <p:ph type="subTitle" idx="1"/>
          </p:nvPr>
        </p:nvSpPr>
        <p:spPr>
          <a:xfrm>
            <a:off x="720000" y="2096275"/>
            <a:ext cx="3852000" cy="2443500"/>
          </a:xfrm>
          <a:prstGeom prst="rect">
            <a:avLst/>
          </a:prstGeom>
        </p:spPr>
        <p:txBody>
          <a:bodyPr spcFirstLastPara="1" wrap="square" lIns="91425" tIns="91425" rIns="91425" bIns="91425" anchor="t" anchorCtr="0">
            <a:noAutofit/>
          </a:bodyPr>
          <a:lstStyle/>
          <a:p>
            <a:pPr marL="0" marR="245595" lvl="0" indent="0" algn="l" rtl="0">
              <a:spcBef>
                <a:spcPts val="0"/>
              </a:spcBef>
              <a:spcAft>
                <a:spcPts val="0"/>
              </a:spcAft>
              <a:buClr>
                <a:srgbClr val="5B595B"/>
              </a:buClr>
              <a:buSzPts val="1100"/>
              <a:buFont typeface="Arial"/>
              <a:buNone/>
            </a:pPr>
            <a:r>
              <a:rPr lang="en">
                <a:solidFill>
                  <a:srgbClr val="5B595B"/>
                </a:solidFill>
              </a:rPr>
              <a:t>Do you know what helps you make your point clear? Lists like this one:</a:t>
            </a:r>
            <a:endParaRPr>
              <a:solidFill>
                <a:srgbClr val="5B595B"/>
              </a:solidFill>
            </a:endParaRPr>
          </a:p>
          <a:p>
            <a:pPr marL="457200" marR="245595" lvl="0" indent="-317500" algn="l" rtl="0">
              <a:spcBef>
                <a:spcPts val="1600"/>
              </a:spcBef>
              <a:spcAft>
                <a:spcPts val="0"/>
              </a:spcAft>
              <a:buSzPts val="1400"/>
              <a:buChar char="●"/>
            </a:pPr>
            <a:r>
              <a:rPr lang="en">
                <a:solidFill>
                  <a:srgbClr val="5B595B"/>
                </a:solidFill>
              </a:rPr>
              <a:t>They’re simple</a:t>
            </a:r>
            <a:endParaRPr>
              <a:solidFill>
                <a:srgbClr val="5B595B"/>
              </a:solidFill>
            </a:endParaRPr>
          </a:p>
          <a:p>
            <a:pPr marL="457200" marR="245595" lvl="0" indent="-317500" algn="l" rtl="0">
              <a:spcBef>
                <a:spcPts val="0"/>
              </a:spcBef>
              <a:spcAft>
                <a:spcPts val="0"/>
              </a:spcAft>
              <a:buSzPts val="1400"/>
              <a:buChar char="●"/>
            </a:pPr>
            <a:r>
              <a:rPr lang="en">
                <a:solidFill>
                  <a:srgbClr val="5B595B"/>
                </a:solidFill>
              </a:rPr>
              <a:t>You can organize your ideas clearly</a:t>
            </a:r>
            <a:endParaRPr>
              <a:solidFill>
                <a:srgbClr val="5B595B"/>
              </a:solidFill>
            </a:endParaRPr>
          </a:p>
          <a:p>
            <a:pPr marL="457200" marR="245595" lvl="0" indent="-317500" algn="l" rtl="0">
              <a:spcBef>
                <a:spcPts val="0"/>
              </a:spcBef>
              <a:spcAft>
                <a:spcPts val="0"/>
              </a:spcAft>
              <a:buSzPts val="1400"/>
              <a:buChar char="●"/>
            </a:pPr>
            <a:r>
              <a:rPr lang="en">
                <a:solidFill>
                  <a:srgbClr val="5B595B"/>
                </a:solidFill>
              </a:rPr>
              <a:t>You’ll never forget to buy milk!</a:t>
            </a:r>
            <a:endParaRPr>
              <a:solidFill>
                <a:srgbClr val="5B595B"/>
              </a:solidFill>
            </a:endParaRPr>
          </a:p>
          <a:p>
            <a:pPr marL="0" marR="245595" lvl="0" indent="0" algn="l" rtl="0">
              <a:spcBef>
                <a:spcPts val="1600"/>
              </a:spcBef>
              <a:spcAft>
                <a:spcPts val="0"/>
              </a:spcAft>
              <a:buClr>
                <a:schemeClr val="dk1"/>
              </a:buClr>
              <a:buSzPts val="1100"/>
              <a:buFont typeface="Arial"/>
              <a:buNone/>
            </a:pPr>
            <a:r>
              <a:rPr lang="en">
                <a:solidFill>
                  <a:srgbClr val="5B595B"/>
                </a:solidFill>
              </a:rPr>
              <a:t>And the most important thing: the audience won’t miss the point of your presentation</a:t>
            </a:r>
            <a:endParaRPr>
              <a:solidFill>
                <a:srgbClr val="5B595B"/>
              </a:solidFill>
            </a:endParaRPr>
          </a:p>
          <a:p>
            <a:pPr marL="0" lvl="0" indent="0" algn="l" rtl="0">
              <a:spcBef>
                <a:spcPts val="16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831"/>
        <p:cNvGrpSpPr/>
        <p:nvPr/>
      </p:nvGrpSpPr>
      <p:grpSpPr>
        <a:xfrm>
          <a:off x="0" y="0"/>
          <a:ext cx="0" cy="0"/>
          <a:chOff x="0" y="0"/>
          <a:chExt cx="0" cy="0"/>
        </a:xfrm>
      </p:grpSpPr>
      <p:pic>
        <p:nvPicPr>
          <p:cNvPr id="3" name="图片 2">
            <a:extLst>
              <a:ext uri="{FF2B5EF4-FFF2-40B4-BE49-F238E27FC236}">
                <a16:creationId xmlns:a16="http://schemas.microsoft.com/office/drawing/2014/main" id="{8B377954-B88B-41EE-A1D1-7CCFBBF16AB8}"/>
              </a:ext>
            </a:extLst>
          </p:cNvPr>
          <p:cNvPicPr>
            <a:picLocks noChangeAspect="1"/>
          </p:cNvPicPr>
          <p:nvPr/>
        </p:nvPicPr>
        <p:blipFill>
          <a:blip r:embed="rId3"/>
          <a:stretch>
            <a:fillRect/>
          </a:stretch>
        </p:blipFill>
        <p:spPr>
          <a:xfrm>
            <a:off x="3857591" y="1654972"/>
            <a:ext cx="1359657" cy="333734"/>
          </a:xfrm>
          <a:prstGeom prst="rect">
            <a:avLst/>
          </a:prstGeom>
        </p:spPr>
      </p:pic>
      <p:sp>
        <p:nvSpPr>
          <p:cNvPr id="4" name="文本框 3">
            <a:extLst>
              <a:ext uri="{FF2B5EF4-FFF2-40B4-BE49-F238E27FC236}">
                <a16:creationId xmlns:a16="http://schemas.microsoft.com/office/drawing/2014/main" id="{665CAD2E-C59A-4C3C-B03F-01FD0BBCC838}"/>
              </a:ext>
            </a:extLst>
          </p:cNvPr>
          <p:cNvSpPr txBox="1"/>
          <p:nvPr/>
        </p:nvSpPr>
        <p:spPr>
          <a:xfrm>
            <a:off x="1071916" y="2202918"/>
            <a:ext cx="6931004" cy="1384995"/>
          </a:xfrm>
          <a:prstGeom prst="rect">
            <a:avLst/>
          </a:prstGeom>
          <a:noFill/>
        </p:spPr>
        <p:txBody>
          <a:bodyPr wrap="square" rtlCol="0">
            <a:spAutoFit/>
          </a:bodyPr>
          <a:lstStyle/>
          <a:p>
            <a:pPr algn="ctr" defTabSz="914355">
              <a:defRPr/>
            </a:pPr>
            <a:r>
              <a:rPr lang="en-US" altLang="zh-CN" sz="3600" dirty="0">
                <a:solidFill>
                  <a:srgbClr val="FFFFFF"/>
                </a:solidFill>
                <a:ea typeface="宋体" panose="02010600030101010101" pitchFamily="2" charset="-122"/>
                <a:hlinkClick r:id="rId4"/>
              </a:rPr>
              <a:t>www.greatppt.com</a:t>
            </a:r>
            <a:endParaRPr lang="en-US" altLang="zh-CN" sz="3600" dirty="0">
              <a:solidFill>
                <a:srgbClr val="FFFFFF"/>
              </a:solidFill>
              <a:ea typeface="宋体" panose="02010600030101010101" pitchFamily="2" charset="-122"/>
            </a:endParaRPr>
          </a:p>
          <a:p>
            <a:pPr algn="ctr" defTabSz="914355">
              <a:defRPr/>
            </a:pPr>
            <a:r>
              <a:rPr lang="en-US" altLang="zh-CN" sz="2400" dirty="0">
                <a:solidFill>
                  <a:srgbClr val="78909C">
                    <a:lumMod val="20000"/>
                    <a:lumOff val="80000"/>
                  </a:srgbClr>
                </a:solidFill>
                <a:ea typeface="宋体" panose="02010600030101010101" pitchFamily="2" charset="-122"/>
              </a:rPr>
              <a:t>Free Templates and Themes</a:t>
            </a:r>
          </a:p>
          <a:p>
            <a:pPr algn="ctr" defTabSz="914355">
              <a:defRPr/>
            </a:pPr>
            <a:r>
              <a:rPr lang="en-US" altLang="zh-CN" sz="2400" dirty="0">
                <a:solidFill>
                  <a:srgbClr val="78909C">
                    <a:lumMod val="20000"/>
                    <a:lumOff val="80000"/>
                  </a:srgbClr>
                </a:solidFill>
                <a:ea typeface="宋体" panose="02010600030101010101" pitchFamily="2" charset="-122"/>
              </a:rPr>
              <a:t>Create beautiful presentations in minutes</a:t>
            </a:r>
            <a:endParaRPr lang="zh-CN" altLang="en-US" sz="2400" dirty="0">
              <a:solidFill>
                <a:srgbClr val="78909C">
                  <a:lumMod val="20000"/>
                  <a:lumOff val="80000"/>
                </a:srgbClr>
              </a:solidFill>
              <a:ea typeface="宋体" panose="02010600030101010101" pitchFamily="2" charset="-122"/>
            </a:endParaRPr>
          </a:p>
        </p:txBody>
      </p:sp>
    </p:spTree>
    <p:extLst>
      <p:ext uri="{BB962C8B-B14F-4D97-AF65-F5344CB8AC3E}">
        <p14:creationId xmlns:p14="http://schemas.microsoft.com/office/powerpoint/2010/main" val="420223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4"/>
          <p:cNvSpPr txBox="1">
            <a:spLocks noGrp="1"/>
          </p:cNvSpPr>
          <p:nvPr>
            <p:ph type="title"/>
          </p:nvPr>
        </p:nvSpPr>
        <p:spPr>
          <a:xfrm>
            <a:off x="912075" y="2978550"/>
            <a:ext cx="2808000" cy="56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Math</a:t>
            </a:r>
            <a:endParaRPr/>
          </a:p>
        </p:txBody>
      </p:sp>
      <p:sp>
        <p:nvSpPr>
          <p:cNvPr id="579" name="Google Shape;579;p44"/>
          <p:cNvSpPr txBox="1">
            <a:spLocks noGrp="1"/>
          </p:cNvSpPr>
          <p:nvPr>
            <p:ph type="body" idx="1"/>
          </p:nvPr>
        </p:nvSpPr>
        <p:spPr>
          <a:xfrm>
            <a:off x="912075" y="3421500"/>
            <a:ext cx="2808000" cy="118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Mercury is the closest planet to the Sun and the smallest one in the Solar System—it’s only a bit larger than the Moon</a:t>
            </a:r>
            <a:endParaRPr/>
          </a:p>
        </p:txBody>
      </p:sp>
      <p:sp>
        <p:nvSpPr>
          <p:cNvPr id="580" name="Google Shape;580;p44"/>
          <p:cNvSpPr txBox="1">
            <a:spLocks noGrp="1"/>
          </p:cNvSpPr>
          <p:nvPr>
            <p:ph type="title" idx="2"/>
          </p:nvPr>
        </p:nvSpPr>
        <p:spPr>
          <a:xfrm>
            <a:off x="912075" y="2431700"/>
            <a:ext cx="2808000" cy="61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pic>
        <p:nvPicPr>
          <p:cNvPr id="581" name="Google Shape;581;p44"/>
          <p:cNvPicPr preferRelativeResize="0"/>
          <p:nvPr/>
        </p:nvPicPr>
        <p:blipFill>
          <a:blip r:embed="rId3">
            <a:alphaModFix/>
          </a:blip>
          <a:stretch>
            <a:fillRect/>
          </a:stretch>
        </p:blipFill>
        <p:spPr>
          <a:xfrm>
            <a:off x="4572000" y="0"/>
            <a:ext cx="4572001" cy="5143501"/>
          </a:xfrm>
          <a:prstGeom prst="rect">
            <a:avLst/>
          </a:prstGeom>
          <a:noFill/>
          <a:ln>
            <a:noFill/>
          </a:ln>
        </p:spPr>
      </p:pic>
      <p:sp>
        <p:nvSpPr>
          <p:cNvPr id="582" name="Google Shape;582;p44"/>
          <p:cNvSpPr/>
          <p:nvPr/>
        </p:nvSpPr>
        <p:spPr>
          <a:xfrm rot="10800000">
            <a:off x="8557190" y="941959"/>
            <a:ext cx="1100911" cy="901223"/>
          </a:xfrm>
          <a:custGeom>
            <a:avLst/>
            <a:gdLst/>
            <a:ahLst/>
            <a:cxnLst/>
            <a:rect l="l" t="t" r="r" b="b"/>
            <a:pathLst>
              <a:path w="13634" h="11161" extrusionOk="0">
                <a:moveTo>
                  <a:pt x="11178" y="0"/>
                </a:moveTo>
                <a:cubicBezTo>
                  <a:pt x="10957" y="0"/>
                  <a:pt x="10729" y="63"/>
                  <a:pt x="10527" y="188"/>
                </a:cubicBezTo>
                <a:cubicBezTo>
                  <a:pt x="10114" y="518"/>
                  <a:pt x="9982" y="1080"/>
                  <a:pt x="10197" y="1560"/>
                </a:cubicBezTo>
                <a:cubicBezTo>
                  <a:pt x="11287" y="3757"/>
                  <a:pt x="10676" y="6517"/>
                  <a:pt x="8610" y="8038"/>
                </a:cubicBezTo>
                <a:cubicBezTo>
                  <a:pt x="7690" y="8678"/>
                  <a:pt x="6619" y="8994"/>
                  <a:pt x="5556" y="8994"/>
                </a:cubicBezTo>
                <a:cubicBezTo>
                  <a:pt x="4233" y="8994"/>
                  <a:pt x="2923" y="8504"/>
                  <a:pt x="1934" y="7542"/>
                </a:cubicBezTo>
                <a:cubicBezTo>
                  <a:pt x="1741" y="7359"/>
                  <a:pt x="1483" y="7252"/>
                  <a:pt x="1209" y="7252"/>
                </a:cubicBezTo>
                <a:cubicBezTo>
                  <a:pt x="989" y="7252"/>
                  <a:pt x="759" y="7321"/>
                  <a:pt x="545" y="7476"/>
                </a:cubicBezTo>
                <a:cubicBezTo>
                  <a:pt x="0" y="7823"/>
                  <a:pt x="0" y="8649"/>
                  <a:pt x="479" y="9062"/>
                </a:cubicBezTo>
                <a:cubicBezTo>
                  <a:pt x="1858" y="10441"/>
                  <a:pt x="3707" y="11160"/>
                  <a:pt x="5575" y="11160"/>
                </a:cubicBezTo>
                <a:cubicBezTo>
                  <a:pt x="7065" y="11160"/>
                  <a:pt x="8566" y="10702"/>
                  <a:pt x="9849" y="9756"/>
                </a:cubicBezTo>
                <a:cubicBezTo>
                  <a:pt x="12742" y="7625"/>
                  <a:pt x="13634" y="3757"/>
                  <a:pt x="12114" y="601"/>
                </a:cubicBezTo>
                <a:cubicBezTo>
                  <a:pt x="11944" y="199"/>
                  <a:pt x="11572" y="0"/>
                  <a:pt x="11178" y="0"/>
                </a:cubicBezTo>
                <a:close/>
              </a:path>
            </a:pathLst>
          </a:custGeom>
          <a:solidFill>
            <a:srgbClr val="FF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4"/>
          <p:cNvSpPr/>
          <p:nvPr/>
        </p:nvSpPr>
        <p:spPr>
          <a:xfrm rot="10800000">
            <a:off x="8274258" y="4467898"/>
            <a:ext cx="672627" cy="450006"/>
          </a:xfrm>
          <a:custGeom>
            <a:avLst/>
            <a:gdLst/>
            <a:ahLst/>
            <a:cxnLst/>
            <a:rect l="l" t="t" r="r" b="b"/>
            <a:pathLst>
              <a:path w="8330" h="5573" extrusionOk="0">
                <a:moveTo>
                  <a:pt x="7302" y="0"/>
                </a:moveTo>
                <a:cubicBezTo>
                  <a:pt x="7231" y="0"/>
                  <a:pt x="7159" y="13"/>
                  <a:pt x="7090" y="39"/>
                </a:cubicBezTo>
                <a:cubicBezTo>
                  <a:pt x="6826" y="188"/>
                  <a:pt x="6677" y="452"/>
                  <a:pt x="6759" y="733"/>
                </a:cubicBezTo>
                <a:cubicBezTo>
                  <a:pt x="7024" y="2187"/>
                  <a:pt x="6264" y="3625"/>
                  <a:pt x="4892" y="4171"/>
                </a:cubicBezTo>
                <a:cubicBezTo>
                  <a:pt x="4538" y="4299"/>
                  <a:pt x="4173" y="4361"/>
                  <a:pt x="3815" y="4361"/>
                </a:cubicBezTo>
                <a:cubicBezTo>
                  <a:pt x="2786" y="4361"/>
                  <a:pt x="1804" y="3850"/>
                  <a:pt x="1240" y="2931"/>
                </a:cubicBezTo>
                <a:cubicBezTo>
                  <a:pt x="1139" y="2729"/>
                  <a:pt x="912" y="2643"/>
                  <a:pt x="686" y="2643"/>
                </a:cubicBezTo>
                <a:cubicBezTo>
                  <a:pt x="616" y="2643"/>
                  <a:pt x="546" y="2651"/>
                  <a:pt x="480" y="2667"/>
                </a:cubicBezTo>
                <a:cubicBezTo>
                  <a:pt x="149" y="2799"/>
                  <a:pt x="0" y="3278"/>
                  <a:pt x="215" y="3559"/>
                </a:cubicBezTo>
                <a:cubicBezTo>
                  <a:pt x="971" y="4826"/>
                  <a:pt x="2328" y="5572"/>
                  <a:pt x="3790" y="5572"/>
                </a:cubicBezTo>
                <a:cubicBezTo>
                  <a:pt x="4311" y="5572"/>
                  <a:pt x="4846" y="5478"/>
                  <a:pt x="5371" y="5278"/>
                </a:cubicBezTo>
                <a:cubicBezTo>
                  <a:pt x="7305" y="4518"/>
                  <a:pt x="8329" y="2452"/>
                  <a:pt x="7916" y="535"/>
                </a:cubicBezTo>
                <a:cubicBezTo>
                  <a:pt x="7863" y="204"/>
                  <a:pt x="7588" y="0"/>
                  <a:pt x="7302" y="0"/>
                </a:cubicBezTo>
                <a:close/>
              </a:path>
            </a:pathLst>
          </a:custGeom>
          <a:solidFill>
            <a:srgbClr val="4AD2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4"/>
          <p:cNvSpPr/>
          <p:nvPr/>
        </p:nvSpPr>
        <p:spPr>
          <a:xfrm rot="10800000">
            <a:off x="8195529" y="254734"/>
            <a:ext cx="689987" cy="689907"/>
          </a:xfrm>
          <a:custGeom>
            <a:avLst/>
            <a:gdLst/>
            <a:ahLst/>
            <a:cxnLst/>
            <a:rect l="l" t="t" r="r" b="b"/>
            <a:pathLst>
              <a:path w="8545" h="8544" extrusionOk="0">
                <a:moveTo>
                  <a:pt x="4264" y="1454"/>
                </a:moveTo>
                <a:cubicBezTo>
                  <a:pt x="5785" y="1454"/>
                  <a:pt x="7090" y="2760"/>
                  <a:pt x="7090" y="4264"/>
                </a:cubicBezTo>
                <a:cubicBezTo>
                  <a:pt x="7090" y="5784"/>
                  <a:pt x="5785" y="7024"/>
                  <a:pt x="4264" y="7024"/>
                </a:cubicBezTo>
                <a:cubicBezTo>
                  <a:pt x="2760" y="7024"/>
                  <a:pt x="1521" y="5784"/>
                  <a:pt x="1521" y="4264"/>
                </a:cubicBezTo>
                <a:cubicBezTo>
                  <a:pt x="1521" y="2760"/>
                  <a:pt x="2760" y="1454"/>
                  <a:pt x="4264" y="1454"/>
                </a:cubicBezTo>
                <a:close/>
                <a:moveTo>
                  <a:pt x="4264" y="0"/>
                </a:moveTo>
                <a:cubicBezTo>
                  <a:pt x="1934" y="0"/>
                  <a:pt x="1" y="1934"/>
                  <a:pt x="1" y="4264"/>
                </a:cubicBezTo>
                <a:cubicBezTo>
                  <a:pt x="1" y="6610"/>
                  <a:pt x="1934" y="8544"/>
                  <a:pt x="4264" y="8544"/>
                </a:cubicBezTo>
                <a:cubicBezTo>
                  <a:pt x="6611" y="8544"/>
                  <a:pt x="8544" y="6610"/>
                  <a:pt x="8544" y="4264"/>
                </a:cubicBezTo>
                <a:cubicBezTo>
                  <a:pt x="8544" y="1934"/>
                  <a:pt x="6611" y="0"/>
                  <a:pt x="4264" y="0"/>
                </a:cubicBezTo>
                <a:close/>
              </a:path>
            </a:pathLst>
          </a:custGeom>
          <a:solidFill>
            <a:srgbClr val="FBE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4"/>
          <p:cNvSpPr/>
          <p:nvPr/>
        </p:nvSpPr>
        <p:spPr>
          <a:xfrm>
            <a:off x="4442799" y="4205680"/>
            <a:ext cx="565215" cy="564033"/>
          </a:xfrm>
          <a:custGeom>
            <a:avLst/>
            <a:gdLst/>
            <a:ahLst/>
            <a:cxnLst/>
            <a:rect l="l" t="t" r="r" b="b"/>
            <a:pathLst>
              <a:path w="8132" h="8115" extrusionOk="0">
                <a:moveTo>
                  <a:pt x="1" y="1"/>
                </a:moveTo>
                <a:lnTo>
                  <a:pt x="2694" y="8115"/>
                </a:lnTo>
                <a:lnTo>
                  <a:pt x="4413" y="4462"/>
                </a:lnTo>
                <a:lnTo>
                  <a:pt x="8131" y="274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4"/>
          <p:cNvSpPr/>
          <p:nvPr/>
        </p:nvSpPr>
        <p:spPr>
          <a:xfrm>
            <a:off x="4429038" y="4353864"/>
            <a:ext cx="564033" cy="564033"/>
          </a:xfrm>
          <a:custGeom>
            <a:avLst/>
            <a:gdLst/>
            <a:ahLst/>
            <a:cxnLst/>
            <a:rect l="l" t="t" r="r" b="b"/>
            <a:pathLst>
              <a:path w="8115" h="8115" extrusionOk="0">
                <a:moveTo>
                  <a:pt x="0" y="0"/>
                </a:moveTo>
                <a:lnTo>
                  <a:pt x="2678" y="8115"/>
                </a:lnTo>
                <a:lnTo>
                  <a:pt x="4396" y="4479"/>
                </a:lnTo>
                <a:lnTo>
                  <a:pt x="8115" y="2744"/>
                </a:lnTo>
                <a:lnTo>
                  <a:pt x="0" y="0"/>
                </a:lnTo>
                <a:close/>
              </a:path>
            </a:pathLst>
          </a:custGeom>
          <a:noFill/>
          <a:ln w="13625" cap="rnd"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Divide the content</a:t>
            </a:r>
            <a:endParaRPr/>
          </a:p>
        </p:txBody>
      </p:sp>
      <p:sp>
        <p:nvSpPr>
          <p:cNvPr id="592" name="Google Shape;592;p45"/>
          <p:cNvSpPr txBox="1">
            <a:spLocks noGrp="1"/>
          </p:cNvSpPr>
          <p:nvPr>
            <p:ph type="subTitle" idx="1"/>
          </p:nvPr>
        </p:nvSpPr>
        <p:spPr>
          <a:xfrm>
            <a:off x="1368152" y="2836725"/>
            <a:ext cx="2555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 and the smallest one in the Solar System</a:t>
            </a:r>
            <a:endParaRPr/>
          </a:p>
        </p:txBody>
      </p:sp>
      <p:sp>
        <p:nvSpPr>
          <p:cNvPr id="593" name="Google Shape;593;p45"/>
          <p:cNvSpPr txBox="1">
            <a:spLocks noGrp="1"/>
          </p:cNvSpPr>
          <p:nvPr>
            <p:ph type="title" idx="2"/>
          </p:nvPr>
        </p:nvSpPr>
        <p:spPr>
          <a:xfrm>
            <a:off x="1368150" y="2532300"/>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Vowels</a:t>
            </a:r>
            <a:endParaRPr/>
          </a:p>
        </p:txBody>
      </p:sp>
      <p:sp>
        <p:nvSpPr>
          <p:cNvPr id="594" name="Google Shape;594;p45"/>
          <p:cNvSpPr txBox="1">
            <a:spLocks noGrp="1"/>
          </p:cNvSpPr>
          <p:nvPr>
            <p:ph type="subTitle" idx="3"/>
          </p:nvPr>
        </p:nvSpPr>
        <p:spPr>
          <a:xfrm>
            <a:off x="5220152" y="2836725"/>
            <a:ext cx="2555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a:t>Venus has a beautiful name and is the second planet from the Sun</a:t>
            </a:r>
            <a:endParaRPr/>
          </a:p>
        </p:txBody>
      </p:sp>
      <p:sp>
        <p:nvSpPr>
          <p:cNvPr id="595" name="Google Shape;595;p45"/>
          <p:cNvSpPr txBox="1">
            <a:spLocks noGrp="1"/>
          </p:cNvSpPr>
          <p:nvPr>
            <p:ph type="title" idx="4"/>
          </p:nvPr>
        </p:nvSpPr>
        <p:spPr>
          <a:xfrm>
            <a:off x="5220150" y="2532300"/>
            <a:ext cx="2555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Consonants</a:t>
            </a:r>
            <a:endParaRPr/>
          </a:p>
        </p:txBody>
      </p:sp>
      <p:sp>
        <p:nvSpPr>
          <p:cNvPr id="596" name="Google Shape;596;p45"/>
          <p:cNvSpPr txBox="1">
            <a:spLocks noGrp="1"/>
          </p:cNvSpPr>
          <p:nvPr>
            <p:ph type="title" idx="2"/>
          </p:nvPr>
        </p:nvSpPr>
        <p:spPr>
          <a:xfrm>
            <a:off x="2154525" y="1728375"/>
            <a:ext cx="983100" cy="7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rPr>
              <a:t>Aa</a:t>
            </a:r>
            <a:endParaRPr sz="4800">
              <a:solidFill>
                <a:schemeClr val="accent1"/>
              </a:solidFill>
            </a:endParaRPr>
          </a:p>
        </p:txBody>
      </p:sp>
      <p:sp>
        <p:nvSpPr>
          <p:cNvPr id="597" name="Google Shape;597;p45"/>
          <p:cNvSpPr txBox="1">
            <a:spLocks noGrp="1"/>
          </p:cNvSpPr>
          <p:nvPr>
            <p:ph type="title" idx="2"/>
          </p:nvPr>
        </p:nvSpPr>
        <p:spPr>
          <a:xfrm>
            <a:off x="6006450" y="1728375"/>
            <a:ext cx="983100" cy="7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2"/>
                </a:solidFill>
              </a:rPr>
              <a:t>Bb</a:t>
            </a:r>
            <a:endParaRPr sz="4800">
              <a:solidFill>
                <a:schemeClr val="accent2"/>
              </a:solidFill>
            </a:endParaRPr>
          </a:p>
        </p:txBody>
      </p:sp>
      <p:sp>
        <p:nvSpPr>
          <p:cNvPr id="598" name="Google Shape;598;p45"/>
          <p:cNvSpPr/>
          <p:nvPr/>
        </p:nvSpPr>
        <p:spPr>
          <a:xfrm>
            <a:off x="1618550"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Itim"/>
                <a:ea typeface="Itim"/>
                <a:cs typeface="Itim"/>
                <a:sym typeface="Itim"/>
              </a:rPr>
              <a:t>-</a:t>
            </a:r>
            <a:endParaRPr sz="2400">
              <a:latin typeface="Itim"/>
              <a:ea typeface="Itim"/>
              <a:cs typeface="Itim"/>
              <a:sym typeface="Itim"/>
            </a:endParaRPr>
          </a:p>
        </p:txBody>
      </p:sp>
      <p:sp>
        <p:nvSpPr>
          <p:cNvPr id="599" name="Google Shape;599;p45"/>
          <p:cNvSpPr/>
          <p:nvPr/>
        </p:nvSpPr>
        <p:spPr>
          <a:xfrm>
            <a:off x="2035025"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0" name="Google Shape;600;p45"/>
          <p:cNvSpPr/>
          <p:nvPr/>
        </p:nvSpPr>
        <p:spPr>
          <a:xfrm>
            <a:off x="2458450"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1" name="Google Shape;601;p45"/>
          <p:cNvSpPr/>
          <p:nvPr/>
        </p:nvSpPr>
        <p:spPr>
          <a:xfrm>
            <a:off x="2874925"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2" name="Google Shape;602;p45"/>
          <p:cNvSpPr/>
          <p:nvPr/>
        </p:nvSpPr>
        <p:spPr>
          <a:xfrm>
            <a:off x="3291400"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3" name="Google Shape;603;p45"/>
          <p:cNvSpPr/>
          <p:nvPr/>
        </p:nvSpPr>
        <p:spPr>
          <a:xfrm>
            <a:off x="5470475"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4" name="Google Shape;604;p45"/>
          <p:cNvSpPr/>
          <p:nvPr/>
        </p:nvSpPr>
        <p:spPr>
          <a:xfrm>
            <a:off x="5886950"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5" name="Google Shape;605;p45"/>
          <p:cNvSpPr/>
          <p:nvPr/>
        </p:nvSpPr>
        <p:spPr>
          <a:xfrm>
            <a:off x="6310375"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6" name="Google Shape;606;p45"/>
          <p:cNvSpPr/>
          <p:nvPr/>
        </p:nvSpPr>
        <p:spPr>
          <a:xfrm>
            <a:off x="6726850"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
        <p:nvSpPr>
          <p:cNvPr id="607" name="Google Shape;607;p45"/>
          <p:cNvSpPr/>
          <p:nvPr/>
        </p:nvSpPr>
        <p:spPr>
          <a:xfrm>
            <a:off x="7143325" y="3786925"/>
            <a:ext cx="382200" cy="364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Itim"/>
                <a:ea typeface="Itim"/>
                <a:cs typeface="Itim"/>
                <a:sym typeface="Itim"/>
              </a:rPr>
              <a:t>-</a:t>
            </a:r>
            <a:endParaRPr sz="2400">
              <a:latin typeface="Itim"/>
              <a:ea typeface="Itim"/>
              <a:cs typeface="Itim"/>
              <a:sym typeface="Iti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6"/>
          <p:cNvSpPr/>
          <p:nvPr/>
        </p:nvSpPr>
        <p:spPr>
          <a:xfrm>
            <a:off x="4222650" y="1559600"/>
            <a:ext cx="698700" cy="698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6"/>
          <p:cNvSpPr/>
          <p:nvPr/>
        </p:nvSpPr>
        <p:spPr>
          <a:xfrm>
            <a:off x="6894675" y="1559600"/>
            <a:ext cx="698700" cy="698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Match the name with its icon</a:t>
            </a:r>
            <a:endParaRPr/>
          </a:p>
        </p:txBody>
      </p:sp>
      <p:sp>
        <p:nvSpPr>
          <p:cNvPr id="615" name="Google Shape;615;p46"/>
          <p:cNvSpPr txBox="1">
            <a:spLocks noGrp="1"/>
          </p:cNvSpPr>
          <p:nvPr>
            <p:ph type="subTitle" idx="1"/>
          </p:nvPr>
        </p:nvSpPr>
        <p:spPr>
          <a:xfrm>
            <a:off x="1002276" y="3191975"/>
            <a:ext cx="1859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616" name="Google Shape;616;p46"/>
          <p:cNvSpPr txBox="1">
            <a:spLocks noGrp="1"/>
          </p:cNvSpPr>
          <p:nvPr>
            <p:ph type="title" idx="2"/>
          </p:nvPr>
        </p:nvSpPr>
        <p:spPr>
          <a:xfrm>
            <a:off x="1002275" y="2886825"/>
            <a:ext cx="1859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Butterfly</a:t>
            </a:r>
            <a:endParaRPr/>
          </a:p>
        </p:txBody>
      </p:sp>
      <p:sp>
        <p:nvSpPr>
          <p:cNvPr id="617" name="Google Shape;617;p46"/>
          <p:cNvSpPr txBox="1">
            <a:spLocks noGrp="1"/>
          </p:cNvSpPr>
          <p:nvPr>
            <p:ph type="subTitle" idx="5"/>
          </p:nvPr>
        </p:nvSpPr>
        <p:spPr>
          <a:xfrm>
            <a:off x="3658224" y="3191975"/>
            <a:ext cx="1859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a gas giant and the biggest planet in the Solar System</a:t>
            </a:r>
            <a:endParaRPr/>
          </a:p>
        </p:txBody>
      </p:sp>
      <p:sp>
        <p:nvSpPr>
          <p:cNvPr id="618" name="Google Shape;618;p46"/>
          <p:cNvSpPr txBox="1">
            <a:spLocks noGrp="1"/>
          </p:cNvSpPr>
          <p:nvPr>
            <p:ph type="subTitle" idx="3"/>
          </p:nvPr>
        </p:nvSpPr>
        <p:spPr>
          <a:xfrm>
            <a:off x="6314181" y="3191975"/>
            <a:ext cx="185970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a:solidFill>
                  <a:schemeClr val="dk2"/>
                </a:solidFill>
              </a:rPr>
              <a:t>It’s composed mostly of hydrogen and helium</a:t>
            </a:r>
            <a:endParaRPr>
              <a:solidFill>
                <a:schemeClr val="dk2"/>
              </a:solidFill>
            </a:endParaRPr>
          </a:p>
        </p:txBody>
      </p:sp>
      <p:sp>
        <p:nvSpPr>
          <p:cNvPr id="619" name="Google Shape;619;p46"/>
          <p:cNvSpPr txBox="1">
            <a:spLocks noGrp="1"/>
          </p:cNvSpPr>
          <p:nvPr>
            <p:ph type="title" idx="4"/>
          </p:nvPr>
        </p:nvSpPr>
        <p:spPr>
          <a:xfrm>
            <a:off x="6314180" y="2886825"/>
            <a:ext cx="1859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Parrot</a:t>
            </a:r>
            <a:endParaRPr/>
          </a:p>
        </p:txBody>
      </p:sp>
      <p:sp>
        <p:nvSpPr>
          <p:cNvPr id="620" name="Google Shape;620;p46"/>
          <p:cNvSpPr txBox="1">
            <a:spLocks noGrp="1"/>
          </p:cNvSpPr>
          <p:nvPr>
            <p:ph type="title" idx="6"/>
          </p:nvPr>
        </p:nvSpPr>
        <p:spPr>
          <a:xfrm>
            <a:off x="3658222" y="2886825"/>
            <a:ext cx="18597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Fish</a:t>
            </a:r>
            <a:endParaRPr/>
          </a:p>
        </p:txBody>
      </p:sp>
      <p:grpSp>
        <p:nvGrpSpPr>
          <p:cNvPr id="621" name="Google Shape;621;p46"/>
          <p:cNvGrpSpPr/>
          <p:nvPr/>
        </p:nvGrpSpPr>
        <p:grpSpPr>
          <a:xfrm>
            <a:off x="1702320" y="1720075"/>
            <a:ext cx="459619" cy="377777"/>
            <a:chOff x="6234950" y="3255925"/>
            <a:chExt cx="483250" cy="397200"/>
          </a:xfrm>
        </p:grpSpPr>
        <p:sp>
          <p:nvSpPr>
            <p:cNvPr id="622" name="Google Shape;622;p46"/>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3" name="Google Shape;623;p46"/>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4" name="Google Shape;624;p46"/>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5" name="Google Shape;625;p46"/>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6" name="Google Shape;626;p46"/>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 name="Google Shape;627;p46"/>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28" name="Google Shape;628;p46"/>
          <p:cNvSpPr/>
          <p:nvPr/>
        </p:nvSpPr>
        <p:spPr>
          <a:xfrm>
            <a:off x="1550625" y="1559600"/>
            <a:ext cx="698700" cy="698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46"/>
          <p:cNvCxnSpPr>
            <a:stCxn id="616" idx="0"/>
            <a:endCxn id="612" idx="4"/>
          </p:cNvCxnSpPr>
          <p:nvPr/>
        </p:nvCxnSpPr>
        <p:spPr>
          <a:xfrm rot="-5400000">
            <a:off x="2937875" y="1252575"/>
            <a:ext cx="628500" cy="2640000"/>
          </a:xfrm>
          <a:prstGeom prst="curvedConnector3">
            <a:avLst>
              <a:gd name="adj1" fmla="val 50002"/>
            </a:avLst>
          </a:prstGeom>
          <a:noFill/>
          <a:ln w="19050" cap="flat" cmpd="sng">
            <a:solidFill>
              <a:schemeClr val="dk2"/>
            </a:solidFill>
            <a:prstDash val="solid"/>
            <a:round/>
            <a:headEnd type="none" w="med" len="med"/>
            <a:tailEnd type="none" w="med" len="med"/>
          </a:ln>
        </p:spPr>
      </p:cxnSp>
      <p:grpSp>
        <p:nvGrpSpPr>
          <p:cNvPr id="630" name="Google Shape;630;p46"/>
          <p:cNvGrpSpPr/>
          <p:nvPr/>
        </p:nvGrpSpPr>
        <p:grpSpPr>
          <a:xfrm>
            <a:off x="7029232" y="1720070"/>
            <a:ext cx="429612" cy="458264"/>
            <a:chOff x="914900" y="3806450"/>
            <a:chExt cx="451700" cy="481825"/>
          </a:xfrm>
        </p:grpSpPr>
        <p:sp>
          <p:nvSpPr>
            <p:cNvPr id="631" name="Google Shape;631;p46"/>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2" name="Google Shape;632;p46"/>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 name="Google Shape;633;p46"/>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 name="Google Shape;634;p46"/>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 name="Google Shape;635;p46"/>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36" name="Google Shape;636;p46"/>
          <p:cNvGrpSpPr/>
          <p:nvPr/>
        </p:nvGrpSpPr>
        <p:grpSpPr>
          <a:xfrm>
            <a:off x="4346166" y="1683125"/>
            <a:ext cx="451653" cy="451653"/>
            <a:chOff x="-20197575" y="4066875"/>
            <a:chExt cx="305625" cy="305625"/>
          </a:xfrm>
        </p:grpSpPr>
        <p:sp>
          <p:nvSpPr>
            <p:cNvPr id="637" name="Google Shape;637;p46"/>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6"/>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6"/>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6"/>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6"/>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6"/>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6"/>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6"/>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8"/>
        <p:cNvGrpSpPr/>
        <p:nvPr/>
      </p:nvGrpSpPr>
      <p:grpSpPr>
        <a:xfrm>
          <a:off x="0" y="0"/>
          <a:ext cx="0" cy="0"/>
          <a:chOff x="0" y="0"/>
          <a:chExt cx="0" cy="0"/>
        </a:xfrm>
      </p:grpSpPr>
      <p:sp>
        <p:nvSpPr>
          <p:cNvPr id="649" name="Google Shape;649;p47"/>
          <p:cNvSpPr txBox="1">
            <a:spLocks noGrp="1"/>
          </p:cNvSpPr>
          <p:nvPr>
            <p:ph type="title"/>
          </p:nvPr>
        </p:nvSpPr>
        <p:spPr>
          <a:xfrm>
            <a:off x="720000" y="3671950"/>
            <a:ext cx="3271200" cy="9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picture is worth a thousand words</a:t>
            </a: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lementary Activities by Slidesgo">
  <a:themeElements>
    <a:clrScheme name="Simple Light">
      <a:dk1>
        <a:srgbClr val="000000"/>
      </a:dk1>
      <a:lt1>
        <a:srgbClr val="FFFFFF"/>
      </a:lt1>
      <a:dk2>
        <a:srgbClr val="383838"/>
      </a:dk2>
      <a:lt2>
        <a:srgbClr val="FBE994"/>
      </a:lt2>
      <a:accent1>
        <a:srgbClr val="FFBFBD"/>
      </a:accent1>
      <a:accent2>
        <a:srgbClr val="4AD2CD"/>
      </a:accent2>
      <a:accent3>
        <a:srgbClr val="F18AE8"/>
      </a:accent3>
      <a:accent4>
        <a:srgbClr val="FCFCFC"/>
      </a:accent4>
      <a:accent5>
        <a:srgbClr val="383838"/>
      </a:accent5>
      <a:accent6>
        <a:srgbClr val="383838"/>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全屏显示(16:9)</PresentationFormat>
  <Paragraphs>379</Paragraphs>
  <Slides>50</Slides>
  <Notes>50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50</vt:i4>
      </vt:variant>
    </vt:vector>
  </HeadingPairs>
  <TitlesOfParts>
    <vt:vector size="64" baseType="lpstr">
      <vt:lpstr>Amatic SC</vt:lpstr>
      <vt:lpstr>Itim</vt:lpstr>
      <vt:lpstr>Lato</vt:lpstr>
      <vt:lpstr>Lora</vt:lpstr>
      <vt:lpstr>Patrick Hand</vt:lpstr>
      <vt:lpstr>Proxima Nova</vt:lpstr>
      <vt:lpstr>Proxima Nova Semibold</vt:lpstr>
      <vt:lpstr>Roboto Medium</vt:lpstr>
      <vt:lpstr>Arial</vt:lpstr>
      <vt:lpstr>Calibri</vt:lpstr>
      <vt:lpstr>Open Sans</vt:lpstr>
      <vt:lpstr>Roboto</vt:lpstr>
      <vt:lpstr>Elementary Activities by Slidesgo</vt:lpstr>
      <vt:lpstr>Slidesgo Final Pages</vt:lpstr>
      <vt:lpstr>Elementary ACTIVITIES</vt:lpstr>
      <vt:lpstr>Table of contents</vt:lpstr>
      <vt:lpstr>WHOA!!</vt:lpstr>
      <vt:lpstr>—SOMEONE FAMOUS</vt:lpstr>
      <vt:lpstr>The slide title goes here!</vt:lpstr>
      <vt:lpstr>Math</vt:lpstr>
      <vt:lpstr>Divide the content</vt:lpstr>
      <vt:lpstr>Match the name with its icon</vt:lpstr>
      <vt:lpstr>A picture is worth a thousand words </vt:lpstr>
      <vt:lpstr>A picture always reinforces the concept</vt:lpstr>
      <vt:lpstr>Vocabulary</vt:lpstr>
      <vt:lpstr>Time</vt:lpstr>
      <vt:lpstr>Awesome words</vt:lpstr>
      <vt:lpstr>You could also use a graph</vt:lpstr>
      <vt:lpstr>Write sentences in the correct tenses</vt:lpstr>
      <vt:lpstr>Try using infographics</vt:lpstr>
      <vt:lpstr>This is a table</vt:lpstr>
      <vt:lpstr>Test</vt:lpstr>
      <vt:lpstr>Test</vt:lpstr>
      <vt:lpstr>This is a map</vt:lpstr>
      <vt:lpstr>This is a timeline</vt:lpstr>
      <vt:lpstr>10,000,000</vt:lpstr>
      <vt:lpstr>Math</vt:lpstr>
      <vt:lpstr>Math</vt:lpstr>
      <vt:lpstr>333,000.00</vt:lpstr>
      <vt:lpstr>Desktop software</vt:lpstr>
      <vt:lpstr>Tablet app</vt:lpstr>
      <vt:lpstr>Mobile web</vt:lpstr>
      <vt:lpstr>Write the number</vt:lpstr>
      <vt:lpstr>Our team</vt:lpstr>
      <vt:lpstr>How about some percentages?</vt:lpstr>
      <vt:lpstr>Natural science</vt:lpstr>
      <vt:lpstr>Natural science</vt:lpstr>
      <vt:lpstr>THANKS!</vt:lpstr>
      <vt:lpstr>Alternative resources</vt:lpstr>
      <vt:lpstr>Fonts &amp; colors used</vt:lpstr>
      <vt:lpstr>Use our editable graphic resources... </vt:lpstr>
      <vt:lpstr>PowerPoint 演示文稿</vt:lpstr>
      <vt:lpstr>PowerPoint 演示文稿</vt:lpstr>
      <vt:lpstr>PowerPoint 演示文稿</vt:lpstr>
      <vt:lpstr>PowerPoint 演示文稿</vt:lpstr>
      <vt:lpstr>PowerPoint 演示文稿</vt:lpstr>
      <vt:lpstr>...and our sets of editable icons</vt:lpstr>
      <vt:lpstr>Educational Icons</vt:lpstr>
      <vt:lpstr>Business Icons</vt:lpstr>
      <vt:lpstr>Help &amp; Support Icons</vt:lpstr>
      <vt:lpstr>Creative Process Icons</vt:lpstr>
      <vt:lpstr>Nature Icons</vt:lpstr>
      <vt:lpstr>SEO &amp; Marketing Icons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ACTIVITIES</dc:title>
  <cp:lastModifiedBy>刘 龙</cp:lastModifiedBy>
  <cp:revision>1</cp:revision>
  <dcterms:modified xsi:type="dcterms:W3CDTF">2020-11-26T13:57:42Z</dcterms:modified>
</cp:coreProperties>
</file>