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7" r:id="rId1"/>
    <p:sldMasterId id="2147483678" r:id="rId2"/>
  </p:sldMasterIdLst>
  <p:notesMasterIdLst>
    <p:notesMasterId r:id="rId4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6"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8" r:id="rId4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E4F2452-35CF-4705-8C2F-24B8F1188375}">
  <a:tblStyle styleId="{0E4F2452-35CF-4705-8C2F-24B8F118837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a048a10714_2_1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a048a10714_2_1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Google Shape;953;ga048a10714_2_19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 name="Google Shape;954;ga048a10714_2_19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
        <p:cNvGrpSpPr/>
        <p:nvPr/>
      </p:nvGrpSpPr>
      <p:grpSpPr>
        <a:xfrm>
          <a:off x="0" y="0"/>
          <a:ext cx="0" cy="0"/>
          <a:chOff x="0" y="0"/>
          <a:chExt cx="0" cy="0"/>
        </a:xfrm>
      </p:grpSpPr>
      <p:sp>
        <p:nvSpPr>
          <p:cNvPr id="1009" name="Google Shape;1009;ga048a10714_2_19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 name="Google Shape;1010;ga048a10714_2_1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
        <p:cNvGrpSpPr/>
        <p:nvPr/>
      </p:nvGrpSpPr>
      <p:grpSpPr>
        <a:xfrm>
          <a:off x="0" y="0"/>
          <a:ext cx="0" cy="0"/>
          <a:chOff x="0" y="0"/>
          <a:chExt cx="0" cy="0"/>
        </a:xfrm>
      </p:grpSpPr>
      <p:sp>
        <p:nvSpPr>
          <p:cNvPr id="1038" name="Google Shape;1038;ga048a10714_2_2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a048a10714_2_2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
        <p:cNvGrpSpPr/>
        <p:nvPr/>
      </p:nvGrpSpPr>
      <p:grpSpPr>
        <a:xfrm>
          <a:off x="0" y="0"/>
          <a:ext cx="0" cy="0"/>
          <a:chOff x="0" y="0"/>
          <a:chExt cx="0" cy="0"/>
        </a:xfrm>
      </p:grpSpPr>
      <p:sp>
        <p:nvSpPr>
          <p:cNvPr id="1051" name="Google Shape;1051;ga048a10714_2_2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 name="Google Shape;1052;ga048a10714_2_2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
        <p:cNvGrpSpPr/>
        <p:nvPr/>
      </p:nvGrpSpPr>
      <p:grpSpPr>
        <a:xfrm>
          <a:off x="0" y="0"/>
          <a:ext cx="0" cy="0"/>
          <a:chOff x="0" y="0"/>
          <a:chExt cx="0" cy="0"/>
        </a:xfrm>
      </p:grpSpPr>
      <p:sp>
        <p:nvSpPr>
          <p:cNvPr id="1057" name="Google Shape;1057;ga048a10714_2_2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 name="Google Shape;1058;ga048a10714_2_2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
        <p:cNvGrpSpPr/>
        <p:nvPr/>
      </p:nvGrpSpPr>
      <p:grpSpPr>
        <a:xfrm>
          <a:off x="0" y="0"/>
          <a:ext cx="0" cy="0"/>
          <a:chOff x="0" y="0"/>
          <a:chExt cx="0" cy="0"/>
        </a:xfrm>
      </p:grpSpPr>
      <p:sp>
        <p:nvSpPr>
          <p:cNvPr id="1121" name="Google Shape;1121;ga048a10714_2_2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2" name="Google Shape;1122;ga048a10714_2_2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9"/>
        <p:cNvGrpSpPr/>
        <p:nvPr/>
      </p:nvGrpSpPr>
      <p:grpSpPr>
        <a:xfrm>
          <a:off x="0" y="0"/>
          <a:ext cx="0" cy="0"/>
          <a:chOff x="0" y="0"/>
          <a:chExt cx="0" cy="0"/>
        </a:xfrm>
      </p:grpSpPr>
      <p:sp>
        <p:nvSpPr>
          <p:cNvPr id="1130" name="Google Shape;1130;ga048a10714_2_2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048a10714_2_2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
        <p:cNvGrpSpPr/>
        <p:nvPr/>
      </p:nvGrpSpPr>
      <p:grpSpPr>
        <a:xfrm>
          <a:off x="0" y="0"/>
          <a:ext cx="0" cy="0"/>
          <a:chOff x="0" y="0"/>
          <a:chExt cx="0" cy="0"/>
        </a:xfrm>
      </p:grpSpPr>
      <p:sp>
        <p:nvSpPr>
          <p:cNvPr id="1139" name="Google Shape;1139;ga048a10714_2_26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0" name="Google Shape;1140;ga048a10714_2_26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
        <p:cNvGrpSpPr/>
        <p:nvPr/>
      </p:nvGrpSpPr>
      <p:grpSpPr>
        <a:xfrm>
          <a:off x="0" y="0"/>
          <a:ext cx="0" cy="0"/>
          <a:chOff x="0" y="0"/>
          <a:chExt cx="0" cy="0"/>
        </a:xfrm>
      </p:grpSpPr>
      <p:sp>
        <p:nvSpPr>
          <p:cNvPr id="1163" name="Google Shape;1163;ga048a10714_2_2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 name="Google Shape;1164;ga048a10714_2_2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9ceb05c91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9ceb05c91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
        <p:cNvGrpSpPr/>
        <p:nvPr/>
      </p:nvGrpSpPr>
      <p:grpSpPr>
        <a:xfrm>
          <a:off x="0" y="0"/>
          <a:ext cx="0" cy="0"/>
          <a:chOff x="0" y="0"/>
          <a:chExt cx="0" cy="0"/>
        </a:xfrm>
      </p:grpSpPr>
      <p:sp>
        <p:nvSpPr>
          <p:cNvPr id="1171" name="Google Shape;1171;ga048a10714_2_2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 name="Google Shape;1172;ga048a10714_2_2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
        <p:cNvGrpSpPr/>
        <p:nvPr/>
      </p:nvGrpSpPr>
      <p:grpSpPr>
        <a:xfrm>
          <a:off x="0" y="0"/>
          <a:ext cx="0" cy="0"/>
          <a:chOff x="0" y="0"/>
          <a:chExt cx="0" cy="0"/>
        </a:xfrm>
      </p:grpSpPr>
      <p:sp>
        <p:nvSpPr>
          <p:cNvPr id="1247" name="Google Shape;1247;ga048a10714_2_2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8" name="Google Shape;1248;ga048a10714_2_2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9c1ae9db35_0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9c1ae9db35_0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7"/>
        <p:cNvGrpSpPr/>
        <p:nvPr/>
      </p:nvGrpSpPr>
      <p:grpSpPr>
        <a:xfrm>
          <a:off x="0" y="0"/>
          <a:ext cx="0" cy="0"/>
          <a:chOff x="0" y="0"/>
          <a:chExt cx="0" cy="0"/>
        </a:xfrm>
      </p:grpSpPr>
      <p:sp>
        <p:nvSpPr>
          <p:cNvPr id="1338" name="Google Shape;1338;ga048a10714_2_18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9" name="Google Shape;1339;ga048a10714_2_1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2"/>
        <p:cNvGrpSpPr/>
        <p:nvPr/>
      </p:nvGrpSpPr>
      <p:grpSpPr>
        <a:xfrm>
          <a:off x="0" y="0"/>
          <a:ext cx="0" cy="0"/>
          <a:chOff x="0" y="0"/>
          <a:chExt cx="0" cy="0"/>
        </a:xfrm>
      </p:grpSpPr>
      <p:sp>
        <p:nvSpPr>
          <p:cNvPr id="1343" name="Google Shape;1343;ga048a10714_2_2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4" name="Google Shape;1344;ga048a10714_2_2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a048a10714_2_2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a048a10714_2_2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
        <p:cNvGrpSpPr/>
        <p:nvPr/>
      </p:nvGrpSpPr>
      <p:grpSpPr>
        <a:xfrm>
          <a:off x="0" y="0"/>
          <a:ext cx="0" cy="0"/>
          <a:chOff x="0" y="0"/>
          <a:chExt cx="0" cy="0"/>
        </a:xfrm>
      </p:grpSpPr>
      <p:sp>
        <p:nvSpPr>
          <p:cNvPr id="1499" name="Google Shape;1499;ga048a10714_2_2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0" name="Google Shape;1500;ga048a10714_2_2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9"/>
        <p:cNvGrpSpPr/>
        <p:nvPr/>
      </p:nvGrpSpPr>
      <p:grpSpPr>
        <a:xfrm>
          <a:off x="0" y="0"/>
          <a:ext cx="0" cy="0"/>
          <a:chOff x="0" y="0"/>
          <a:chExt cx="0" cy="0"/>
        </a:xfrm>
      </p:grpSpPr>
      <p:sp>
        <p:nvSpPr>
          <p:cNvPr id="1530" name="Google Shape;1530;ga048a10714_2_3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 name="Google Shape;1531;ga048a10714_2_3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5"/>
        <p:cNvGrpSpPr/>
        <p:nvPr/>
      </p:nvGrpSpPr>
      <p:grpSpPr>
        <a:xfrm>
          <a:off x="0" y="0"/>
          <a:ext cx="0" cy="0"/>
          <a:chOff x="0" y="0"/>
          <a:chExt cx="0" cy="0"/>
        </a:xfrm>
      </p:grpSpPr>
      <p:sp>
        <p:nvSpPr>
          <p:cNvPr id="1706" name="Google Shape;1706;g8dc34e8297_0_2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7" name="Google Shape;1707;g8dc34e8297_0_2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9"/>
        <p:cNvGrpSpPr/>
        <p:nvPr/>
      </p:nvGrpSpPr>
      <p:grpSpPr>
        <a:xfrm>
          <a:off x="0" y="0"/>
          <a:ext cx="0" cy="0"/>
          <a:chOff x="0" y="0"/>
          <a:chExt cx="0" cy="0"/>
        </a:xfrm>
      </p:grpSpPr>
      <p:sp>
        <p:nvSpPr>
          <p:cNvPr id="1740" name="Google Shape;1740;g8dc34e8297_0_2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1" name="Google Shape;1741;g8dc34e8297_0_2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8d5d1e87a8_0_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8d5d1e87a8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6"/>
        <p:cNvGrpSpPr/>
        <p:nvPr/>
      </p:nvGrpSpPr>
      <p:grpSpPr>
        <a:xfrm>
          <a:off x="0" y="0"/>
          <a:ext cx="0" cy="0"/>
          <a:chOff x="0" y="0"/>
          <a:chExt cx="0" cy="0"/>
        </a:xfrm>
      </p:grpSpPr>
      <p:sp>
        <p:nvSpPr>
          <p:cNvPr id="2077" name="Google Shape;2077;g8dc34e8297_0_29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8" name="Google Shape;2078;g8dc34e8297_0_2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0"/>
        <p:cNvGrpSpPr/>
        <p:nvPr/>
      </p:nvGrpSpPr>
      <p:grpSpPr>
        <a:xfrm>
          <a:off x="0" y="0"/>
          <a:ext cx="0" cy="0"/>
          <a:chOff x="0" y="0"/>
          <a:chExt cx="0" cy="0"/>
        </a:xfrm>
      </p:grpSpPr>
      <p:sp>
        <p:nvSpPr>
          <p:cNvPr id="4641" name="Google Shape;4641;g8dc34e8297_0_5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2" name="Google Shape;4642;g8dc34e8297_0_5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9"/>
        <p:cNvGrpSpPr/>
        <p:nvPr/>
      </p:nvGrpSpPr>
      <p:grpSpPr>
        <a:xfrm>
          <a:off x="0" y="0"/>
          <a:ext cx="0" cy="0"/>
          <a:chOff x="0" y="0"/>
          <a:chExt cx="0" cy="0"/>
        </a:xfrm>
      </p:grpSpPr>
      <p:sp>
        <p:nvSpPr>
          <p:cNvPr id="5060" name="Google Shape;5060;g8dc34e8297_0_59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1" name="Google Shape;5061;g8dc34e8297_0_5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9"/>
        <p:cNvGrpSpPr/>
        <p:nvPr/>
      </p:nvGrpSpPr>
      <p:grpSpPr>
        <a:xfrm>
          <a:off x="0" y="0"/>
          <a:ext cx="0" cy="0"/>
          <a:chOff x="0" y="0"/>
          <a:chExt cx="0" cy="0"/>
        </a:xfrm>
      </p:grpSpPr>
      <p:sp>
        <p:nvSpPr>
          <p:cNvPr id="5230" name="Google Shape;5230;g8dc34e8297_0_6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1" name="Google Shape;5231;g8dc34e8297_0_6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4"/>
        <p:cNvGrpSpPr/>
        <p:nvPr/>
      </p:nvGrpSpPr>
      <p:grpSpPr>
        <a:xfrm>
          <a:off x="0" y="0"/>
          <a:ext cx="0" cy="0"/>
          <a:chOff x="0" y="0"/>
          <a:chExt cx="0" cy="0"/>
        </a:xfrm>
      </p:grpSpPr>
      <p:sp>
        <p:nvSpPr>
          <p:cNvPr id="5635" name="Google Shape;5635;g8dc34e8297_0_65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6" name="Google Shape;5636;g8dc34e8297_0_6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4"/>
        <p:cNvGrpSpPr/>
        <p:nvPr/>
      </p:nvGrpSpPr>
      <p:grpSpPr>
        <a:xfrm>
          <a:off x="0" y="0"/>
          <a:ext cx="0" cy="0"/>
          <a:chOff x="0" y="0"/>
          <a:chExt cx="0" cy="0"/>
        </a:xfrm>
      </p:grpSpPr>
      <p:sp>
        <p:nvSpPr>
          <p:cNvPr id="6015" name="Google Shape;6015;g8dc34e8297_0_69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6" name="Google Shape;6016;g8dc34e8297_0_69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2"/>
        <p:cNvGrpSpPr/>
        <p:nvPr/>
      </p:nvGrpSpPr>
      <p:grpSpPr>
        <a:xfrm>
          <a:off x="0" y="0"/>
          <a:ext cx="0" cy="0"/>
          <a:chOff x="0" y="0"/>
          <a:chExt cx="0" cy="0"/>
        </a:xfrm>
      </p:grpSpPr>
      <p:sp>
        <p:nvSpPr>
          <p:cNvPr id="6783" name="Google Shape;6783;g8dc34e8297_0_76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4" name="Google Shape;6784;g8dc34e8297_0_7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9"/>
        <p:cNvGrpSpPr/>
        <p:nvPr/>
      </p:nvGrpSpPr>
      <p:grpSpPr>
        <a:xfrm>
          <a:off x="0" y="0"/>
          <a:ext cx="0" cy="0"/>
          <a:chOff x="0" y="0"/>
          <a:chExt cx="0" cy="0"/>
        </a:xfrm>
      </p:grpSpPr>
      <p:sp>
        <p:nvSpPr>
          <p:cNvPr id="8190" name="Google Shape;8190;g8dc34e8297_0_90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1" name="Google Shape;8191;g8dc34e8297_0_9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3"/>
        <p:cNvGrpSpPr/>
        <p:nvPr/>
      </p:nvGrpSpPr>
      <p:grpSpPr>
        <a:xfrm>
          <a:off x="0" y="0"/>
          <a:ext cx="0" cy="0"/>
          <a:chOff x="0" y="0"/>
          <a:chExt cx="0" cy="0"/>
        </a:xfrm>
      </p:grpSpPr>
      <p:sp>
        <p:nvSpPr>
          <p:cNvPr id="10584" name="Google Shape;10584;g8dc34e8297_0_114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5" name="Google Shape;10585;g8dc34e8297_0_11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7"/>
        <p:cNvGrpSpPr/>
        <p:nvPr/>
      </p:nvGrpSpPr>
      <p:grpSpPr>
        <a:xfrm>
          <a:off x="0" y="0"/>
          <a:ext cx="0" cy="0"/>
          <a:chOff x="0" y="0"/>
          <a:chExt cx="0" cy="0"/>
        </a:xfrm>
      </p:grpSpPr>
      <p:sp>
        <p:nvSpPr>
          <p:cNvPr id="12598" name="Google Shape;12598;g8dc34e8297_0_134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9" name="Google Shape;12599;g8dc34e8297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8d5d1e87a8_0_1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8d5d1e87a8_0_1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3"/>
        <p:cNvGrpSpPr/>
        <p:nvPr/>
      </p:nvGrpSpPr>
      <p:grpSpPr>
        <a:xfrm>
          <a:off x="0" y="0"/>
          <a:ext cx="0" cy="0"/>
          <a:chOff x="0" y="0"/>
          <a:chExt cx="0" cy="0"/>
        </a:xfrm>
      </p:grpSpPr>
      <p:sp>
        <p:nvSpPr>
          <p:cNvPr id="14234" name="Google Shape;14234;g8dc34e8297_0_15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5" name="Google Shape;14235;g8dc34e8297_0_15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5"/>
        <p:cNvGrpSpPr/>
        <p:nvPr/>
      </p:nvGrpSpPr>
      <p:grpSpPr>
        <a:xfrm>
          <a:off x="0" y="0"/>
          <a:ext cx="0" cy="0"/>
          <a:chOff x="0" y="0"/>
          <a:chExt cx="0" cy="0"/>
        </a:xfrm>
      </p:grpSpPr>
      <p:sp>
        <p:nvSpPr>
          <p:cNvPr id="15276" name="Google Shape;15276;g8dc34e8297_0_161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77" name="Google Shape;15277;g8dc34e8297_0_16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08792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8d5d1e87a8_0_1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8d5d1e87a8_0_1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a048a10714_2_16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a048a10714_2_16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
        <p:cNvGrpSpPr/>
        <p:nvPr/>
      </p:nvGrpSpPr>
      <p:grpSpPr>
        <a:xfrm>
          <a:off x="0" y="0"/>
          <a:ext cx="0" cy="0"/>
          <a:chOff x="0" y="0"/>
          <a:chExt cx="0" cy="0"/>
        </a:xfrm>
      </p:grpSpPr>
      <p:sp>
        <p:nvSpPr>
          <p:cNvPr id="893" name="Google Shape;893;ga048a10714_2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4" name="Google Shape;894;ga048a10714_2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a048a10714_2_17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a048a10714_2_1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
        <p:cNvGrpSpPr/>
        <p:nvPr/>
      </p:nvGrpSpPr>
      <p:grpSpPr>
        <a:xfrm>
          <a:off x="0" y="0"/>
          <a:ext cx="0" cy="0"/>
          <a:chOff x="0" y="0"/>
          <a:chExt cx="0" cy="0"/>
        </a:xfrm>
      </p:grpSpPr>
      <p:sp>
        <p:nvSpPr>
          <p:cNvPr id="926" name="Google Shape;926;ga048a10714_2_1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 name="Google Shape;927;ga048a10714_2_1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2114550" y="3130690"/>
            <a:ext cx="4914900" cy="819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12237"/>
              </a:buClr>
              <a:buSzPts val="1600"/>
              <a:buFont typeface="Montserrat"/>
              <a:buNone/>
              <a:defRPr sz="1600">
                <a:solidFill>
                  <a:srgbClr val="212237"/>
                </a:solidFill>
                <a:latin typeface="Montserrat"/>
                <a:ea typeface="Montserrat"/>
                <a:cs typeface="Montserrat"/>
                <a:sym typeface="Montserrat"/>
              </a:defRPr>
            </a:lvl1pPr>
            <a:lvl2pPr lvl="1" rtl="0">
              <a:spcBef>
                <a:spcPts val="1600"/>
              </a:spcBef>
              <a:spcAft>
                <a:spcPts val="0"/>
              </a:spcAft>
              <a:buSzPts val="1800"/>
              <a:buNone/>
              <a:defRPr sz="1800"/>
            </a:lvl2pPr>
            <a:lvl3pPr lvl="2" rtl="0">
              <a:spcBef>
                <a:spcPts val="1600"/>
              </a:spcBef>
              <a:spcAft>
                <a:spcPts val="0"/>
              </a:spcAft>
              <a:buSzPts val="1800"/>
              <a:buNone/>
              <a:defRPr sz="1800"/>
            </a:lvl3pPr>
            <a:lvl4pPr lvl="3" rtl="0">
              <a:spcBef>
                <a:spcPts val="1600"/>
              </a:spcBef>
              <a:spcAft>
                <a:spcPts val="0"/>
              </a:spcAft>
              <a:buSzPts val="1800"/>
              <a:buNone/>
              <a:defRPr sz="1800"/>
            </a:lvl4pPr>
            <a:lvl5pPr lvl="4" rtl="0">
              <a:spcBef>
                <a:spcPts val="1600"/>
              </a:spcBef>
              <a:spcAft>
                <a:spcPts val="0"/>
              </a:spcAft>
              <a:buSzPts val="1800"/>
              <a:buNone/>
              <a:defRPr sz="1800"/>
            </a:lvl5pPr>
            <a:lvl6pPr lvl="5" rtl="0">
              <a:spcBef>
                <a:spcPts val="1600"/>
              </a:spcBef>
              <a:spcAft>
                <a:spcPts val="0"/>
              </a:spcAft>
              <a:buSzPts val="1800"/>
              <a:buNone/>
              <a:defRPr sz="1800"/>
            </a:lvl6pPr>
            <a:lvl7pPr lvl="6" rtl="0">
              <a:spcBef>
                <a:spcPts val="1600"/>
              </a:spcBef>
              <a:spcAft>
                <a:spcPts val="0"/>
              </a:spcAft>
              <a:buSzPts val="1800"/>
              <a:buNone/>
              <a:defRPr sz="1800"/>
            </a:lvl7pPr>
            <a:lvl8pPr lvl="7" rtl="0">
              <a:spcBef>
                <a:spcPts val="1600"/>
              </a:spcBef>
              <a:spcAft>
                <a:spcPts val="0"/>
              </a:spcAft>
              <a:buSzPts val="1800"/>
              <a:buNone/>
              <a:defRPr sz="1800"/>
            </a:lvl8pPr>
            <a:lvl9pPr lvl="8" rtl="0">
              <a:spcBef>
                <a:spcPts val="1600"/>
              </a:spcBef>
              <a:spcAft>
                <a:spcPts val="1600"/>
              </a:spcAft>
              <a:buSzPts val="1800"/>
              <a:buNone/>
              <a:defRPr sz="1800"/>
            </a:lvl9pPr>
          </a:lstStyle>
          <a:p>
            <a:endParaRPr/>
          </a:p>
        </p:txBody>
      </p:sp>
      <p:sp>
        <p:nvSpPr>
          <p:cNvPr id="10" name="Google Shape;10;p2"/>
          <p:cNvSpPr txBox="1">
            <a:spLocks noGrp="1"/>
          </p:cNvSpPr>
          <p:nvPr>
            <p:ph type="title"/>
          </p:nvPr>
        </p:nvSpPr>
        <p:spPr>
          <a:xfrm>
            <a:off x="1610250" y="1499065"/>
            <a:ext cx="5923500" cy="16002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Clr>
                <a:srgbClr val="EC646E"/>
              </a:buClr>
              <a:buSzPts val="5000"/>
              <a:buNone/>
              <a:defRPr sz="5000">
                <a:solidFill>
                  <a:srgbClr val="EC646E"/>
                </a:solidFill>
              </a:defRPr>
            </a:lvl1pPr>
            <a:lvl2pPr lvl="1" rtl="0">
              <a:lnSpc>
                <a:spcPct val="90000"/>
              </a:lnSpc>
              <a:spcBef>
                <a:spcPts val="0"/>
              </a:spcBef>
              <a:spcAft>
                <a:spcPts val="0"/>
              </a:spcAft>
              <a:buClr>
                <a:srgbClr val="EC646E"/>
              </a:buClr>
              <a:buSzPts val="5000"/>
              <a:buNone/>
              <a:defRPr sz="5000">
                <a:solidFill>
                  <a:srgbClr val="EC646E"/>
                </a:solidFill>
              </a:defRPr>
            </a:lvl2pPr>
            <a:lvl3pPr lvl="2" rtl="0">
              <a:lnSpc>
                <a:spcPct val="90000"/>
              </a:lnSpc>
              <a:spcBef>
                <a:spcPts val="0"/>
              </a:spcBef>
              <a:spcAft>
                <a:spcPts val="0"/>
              </a:spcAft>
              <a:buClr>
                <a:srgbClr val="EC646E"/>
              </a:buClr>
              <a:buSzPts val="5000"/>
              <a:buNone/>
              <a:defRPr sz="5000">
                <a:solidFill>
                  <a:srgbClr val="EC646E"/>
                </a:solidFill>
              </a:defRPr>
            </a:lvl3pPr>
            <a:lvl4pPr lvl="3" rtl="0">
              <a:lnSpc>
                <a:spcPct val="90000"/>
              </a:lnSpc>
              <a:spcBef>
                <a:spcPts val="0"/>
              </a:spcBef>
              <a:spcAft>
                <a:spcPts val="0"/>
              </a:spcAft>
              <a:buClr>
                <a:srgbClr val="EC646E"/>
              </a:buClr>
              <a:buSzPts val="5000"/>
              <a:buNone/>
              <a:defRPr sz="5000">
                <a:solidFill>
                  <a:srgbClr val="EC646E"/>
                </a:solidFill>
              </a:defRPr>
            </a:lvl4pPr>
            <a:lvl5pPr lvl="4" rtl="0">
              <a:lnSpc>
                <a:spcPct val="90000"/>
              </a:lnSpc>
              <a:spcBef>
                <a:spcPts val="0"/>
              </a:spcBef>
              <a:spcAft>
                <a:spcPts val="0"/>
              </a:spcAft>
              <a:buClr>
                <a:srgbClr val="EC646E"/>
              </a:buClr>
              <a:buSzPts val="5000"/>
              <a:buNone/>
              <a:defRPr sz="5000">
                <a:solidFill>
                  <a:srgbClr val="EC646E"/>
                </a:solidFill>
              </a:defRPr>
            </a:lvl5pPr>
            <a:lvl6pPr lvl="5" rtl="0">
              <a:lnSpc>
                <a:spcPct val="90000"/>
              </a:lnSpc>
              <a:spcBef>
                <a:spcPts val="0"/>
              </a:spcBef>
              <a:spcAft>
                <a:spcPts val="0"/>
              </a:spcAft>
              <a:buClr>
                <a:srgbClr val="EC646E"/>
              </a:buClr>
              <a:buSzPts val="5000"/>
              <a:buNone/>
              <a:defRPr sz="5000">
                <a:solidFill>
                  <a:srgbClr val="EC646E"/>
                </a:solidFill>
              </a:defRPr>
            </a:lvl6pPr>
            <a:lvl7pPr lvl="6" rtl="0">
              <a:lnSpc>
                <a:spcPct val="90000"/>
              </a:lnSpc>
              <a:spcBef>
                <a:spcPts val="0"/>
              </a:spcBef>
              <a:spcAft>
                <a:spcPts val="0"/>
              </a:spcAft>
              <a:buClr>
                <a:srgbClr val="EC646E"/>
              </a:buClr>
              <a:buSzPts val="5000"/>
              <a:buNone/>
              <a:defRPr sz="5000">
                <a:solidFill>
                  <a:srgbClr val="EC646E"/>
                </a:solidFill>
              </a:defRPr>
            </a:lvl7pPr>
            <a:lvl8pPr lvl="7" rtl="0">
              <a:lnSpc>
                <a:spcPct val="90000"/>
              </a:lnSpc>
              <a:spcBef>
                <a:spcPts val="0"/>
              </a:spcBef>
              <a:spcAft>
                <a:spcPts val="0"/>
              </a:spcAft>
              <a:buClr>
                <a:srgbClr val="EC646E"/>
              </a:buClr>
              <a:buSzPts val="5000"/>
              <a:buNone/>
              <a:defRPr sz="5000">
                <a:solidFill>
                  <a:srgbClr val="EC646E"/>
                </a:solidFill>
              </a:defRPr>
            </a:lvl8pPr>
            <a:lvl9pPr lvl="8" rtl="0">
              <a:lnSpc>
                <a:spcPct val="90000"/>
              </a:lnSpc>
              <a:spcBef>
                <a:spcPts val="0"/>
              </a:spcBef>
              <a:spcAft>
                <a:spcPts val="0"/>
              </a:spcAft>
              <a:buClr>
                <a:srgbClr val="EC646E"/>
              </a:buClr>
              <a:buSzPts val="5000"/>
              <a:buNone/>
              <a:defRPr sz="5000">
                <a:solidFill>
                  <a:srgbClr val="EC646E"/>
                </a:solidFill>
              </a:defRPr>
            </a:lvl9pPr>
          </a:lstStyle>
          <a:p>
            <a:endParaRPr/>
          </a:p>
        </p:txBody>
      </p:sp>
      <p:sp>
        <p:nvSpPr>
          <p:cNvPr id="11" name="Google Shape;11;p2"/>
          <p:cNvSpPr/>
          <p:nvPr/>
        </p:nvSpPr>
        <p:spPr>
          <a:xfrm>
            <a:off x="5939415" y="-46240"/>
            <a:ext cx="3227275" cy="1849600"/>
          </a:xfrm>
          <a:custGeom>
            <a:avLst/>
            <a:gdLst/>
            <a:ahLst/>
            <a:cxnLst/>
            <a:rect l="l" t="t" r="r" b="b"/>
            <a:pathLst>
              <a:path w="129091" h="73984" extrusionOk="0">
                <a:moveTo>
                  <a:pt x="96324" y="52402"/>
                </a:moveTo>
                <a:cubicBezTo>
                  <a:pt x="107996" y="68634"/>
                  <a:pt x="119729" y="73497"/>
                  <a:pt x="129091" y="73983"/>
                </a:cubicBezTo>
                <a:lnTo>
                  <a:pt x="129091" y="122"/>
                </a:lnTo>
                <a:lnTo>
                  <a:pt x="0" y="122"/>
                </a:lnTo>
                <a:cubicBezTo>
                  <a:pt x="8329" y="49849"/>
                  <a:pt x="58633" y="0"/>
                  <a:pt x="96324" y="5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1345" y="3622965"/>
            <a:ext cx="5500125" cy="1873150"/>
          </a:xfrm>
          <a:custGeom>
            <a:avLst/>
            <a:gdLst/>
            <a:ahLst/>
            <a:cxnLst/>
            <a:rect l="l" t="t" r="r" b="b"/>
            <a:pathLst>
              <a:path w="220005" h="74926" extrusionOk="0">
                <a:moveTo>
                  <a:pt x="94926" y="29119"/>
                </a:moveTo>
                <a:cubicBezTo>
                  <a:pt x="72038" y="1"/>
                  <a:pt x="20365" y="21004"/>
                  <a:pt x="5897" y="18755"/>
                </a:cubicBezTo>
                <a:cubicBezTo>
                  <a:pt x="3860" y="18451"/>
                  <a:pt x="1915" y="18116"/>
                  <a:pt x="0" y="17782"/>
                </a:cubicBezTo>
                <a:lnTo>
                  <a:pt x="0" y="61612"/>
                </a:lnTo>
                <a:lnTo>
                  <a:pt x="220004" y="61612"/>
                </a:lnTo>
                <a:cubicBezTo>
                  <a:pt x="210034" y="55017"/>
                  <a:pt x="196022" y="47174"/>
                  <a:pt x="181857" y="43223"/>
                </a:cubicBezTo>
                <a:cubicBezTo>
                  <a:pt x="139790" y="31521"/>
                  <a:pt x="130945" y="74926"/>
                  <a:pt x="94926" y="29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6703163" y="110318"/>
            <a:ext cx="2517043" cy="2204256"/>
            <a:chOff x="6703163" y="110318"/>
            <a:chExt cx="2517043" cy="2204256"/>
          </a:xfrm>
        </p:grpSpPr>
        <p:sp>
          <p:nvSpPr>
            <p:cNvPr id="14" name="Google Shape;14;p2"/>
            <p:cNvSpPr/>
            <p:nvPr/>
          </p:nvSpPr>
          <p:spPr>
            <a:xfrm rot="-5400000" flipH="1">
              <a:off x="8168622" y="104804"/>
              <a:ext cx="878754" cy="934274"/>
            </a:xfrm>
            <a:custGeom>
              <a:avLst/>
              <a:gdLst/>
              <a:ahLst/>
              <a:cxnLst/>
              <a:rect l="l" t="t" r="r" b="b"/>
              <a:pathLst>
                <a:path w="13786" h="14657" extrusionOk="0">
                  <a:moveTo>
                    <a:pt x="6299" y="0"/>
                  </a:moveTo>
                  <a:cubicBezTo>
                    <a:pt x="5918" y="0"/>
                    <a:pt x="5536" y="175"/>
                    <a:pt x="5293" y="531"/>
                  </a:cubicBezTo>
                  <a:cubicBezTo>
                    <a:pt x="5032" y="851"/>
                    <a:pt x="4857" y="1229"/>
                    <a:pt x="4770" y="1607"/>
                  </a:cubicBezTo>
                  <a:cubicBezTo>
                    <a:pt x="4130" y="3643"/>
                    <a:pt x="4188" y="5853"/>
                    <a:pt x="4944" y="7860"/>
                  </a:cubicBezTo>
                  <a:cubicBezTo>
                    <a:pt x="4043" y="6958"/>
                    <a:pt x="2909" y="6318"/>
                    <a:pt x="1687" y="6028"/>
                  </a:cubicBezTo>
                  <a:cubicBezTo>
                    <a:pt x="1490" y="5991"/>
                    <a:pt x="1283" y="5959"/>
                    <a:pt x="1083" y="5959"/>
                  </a:cubicBezTo>
                  <a:cubicBezTo>
                    <a:pt x="810" y="5959"/>
                    <a:pt x="551" y="6018"/>
                    <a:pt x="350" y="6202"/>
                  </a:cubicBezTo>
                  <a:cubicBezTo>
                    <a:pt x="88" y="6493"/>
                    <a:pt x="1" y="6871"/>
                    <a:pt x="88" y="7249"/>
                  </a:cubicBezTo>
                  <a:cubicBezTo>
                    <a:pt x="204" y="7598"/>
                    <a:pt x="379" y="7918"/>
                    <a:pt x="640" y="8180"/>
                  </a:cubicBezTo>
                  <a:cubicBezTo>
                    <a:pt x="1716" y="9517"/>
                    <a:pt x="3200" y="10448"/>
                    <a:pt x="4857" y="10855"/>
                  </a:cubicBezTo>
                  <a:cubicBezTo>
                    <a:pt x="3985" y="11437"/>
                    <a:pt x="3287" y="12251"/>
                    <a:pt x="2880" y="13211"/>
                  </a:cubicBezTo>
                  <a:cubicBezTo>
                    <a:pt x="2676" y="13618"/>
                    <a:pt x="2560" y="14112"/>
                    <a:pt x="2880" y="14432"/>
                  </a:cubicBezTo>
                  <a:cubicBezTo>
                    <a:pt x="3034" y="14586"/>
                    <a:pt x="3221" y="14657"/>
                    <a:pt x="3430" y="14657"/>
                  </a:cubicBezTo>
                  <a:cubicBezTo>
                    <a:pt x="3496" y="14657"/>
                    <a:pt x="3565" y="14650"/>
                    <a:pt x="3636" y="14636"/>
                  </a:cubicBezTo>
                  <a:cubicBezTo>
                    <a:pt x="3898" y="14548"/>
                    <a:pt x="4130" y="14432"/>
                    <a:pt x="4363" y="14287"/>
                  </a:cubicBezTo>
                  <a:cubicBezTo>
                    <a:pt x="4944" y="13850"/>
                    <a:pt x="5526" y="13385"/>
                    <a:pt x="6020" y="12862"/>
                  </a:cubicBezTo>
                  <a:cubicBezTo>
                    <a:pt x="6428" y="12454"/>
                    <a:pt x="6777" y="11611"/>
                    <a:pt x="7358" y="11349"/>
                  </a:cubicBezTo>
                  <a:cubicBezTo>
                    <a:pt x="7441" y="11310"/>
                    <a:pt x="7523" y="11293"/>
                    <a:pt x="7605" y="11293"/>
                  </a:cubicBezTo>
                  <a:cubicBezTo>
                    <a:pt x="8073" y="11293"/>
                    <a:pt x="8528" y="11849"/>
                    <a:pt x="8899" y="12047"/>
                  </a:cubicBezTo>
                  <a:cubicBezTo>
                    <a:pt x="9510" y="12396"/>
                    <a:pt x="10150" y="12629"/>
                    <a:pt x="10848" y="12716"/>
                  </a:cubicBezTo>
                  <a:cubicBezTo>
                    <a:pt x="10979" y="12742"/>
                    <a:pt x="11109" y="12757"/>
                    <a:pt x="11240" y="12757"/>
                  </a:cubicBezTo>
                  <a:cubicBezTo>
                    <a:pt x="11400" y="12757"/>
                    <a:pt x="11560" y="12735"/>
                    <a:pt x="11720" y="12687"/>
                  </a:cubicBezTo>
                  <a:cubicBezTo>
                    <a:pt x="12011" y="12600"/>
                    <a:pt x="12244" y="12396"/>
                    <a:pt x="12331" y="12105"/>
                  </a:cubicBezTo>
                  <a:cubicBezTo>
                    <a:pt x="12389" y="11844"/>
                    <a:pt x="12331" y="11553"/>
                    <a:pt x="12186" y="11291"/>
                  </a:cubicBezTo>
                  <a:cubicBezTo>
                    <a:pt x="11749" y="10332"/>
                    <a:pt x="10964" y="9575"/>
                    <a:pt x="9975" y="9139"/>
                  </a:cubicBezTo>
                  <a:cubicBezTo>
                    <a:pt x="11400" y="8383"/>
                    <a:pt x="12564" y="7249"/>
                    <a:pt x="13320" y="5824"/>
                  </a:cubicBezTo>
                  <a:cubicBezTo>
                    <a:pt x="13582" y="5417"/>
                    <a:pt x="13727" y="4981"/>
                    <a:pt x="13756" y="4515"/>
                  </a:cubicBezTo>
                  <a:cubicBezTo>
                    <a:pt x="13785" y="4021"/>
                    <a:pt x="13582" y="3585"/>
                    <a:pt x="13174" y="3294"/>
                  </a:cubicBezTo>
                  <a:cubicBezTo>
                    <a:pt x="12990" y="3185"/>
                    <a:pt x="12791" y="3139"/>
                    <a:pt x="12586" y="3139"/>
                  </a:cubicBezTo>
                  <a:cubicBezTo>
                    <a:pt x="12082" y="3139"/>
                    <a:pt x="11544" y="3420"/>
                    <a:pt x="11110" y="3730"/>
                  </a:cubicBezTo>
                  <a:cubicBezTo>
                    <a:pt x="9714" y="4748"/>
                    <a:pt x="8551" y="6028"/>
                    <a:pt x="7678" y="7511"/>
                  </a:cubicBezTo>
                  <a:cubicBezTo>
                    <a:pt x="8318" y="5620"/>
                    <a:pt x="8347" y="3556"/>
                    <a:pt x="7794" y="1607"/>
                  </a:cubicBezTo>
                  <a:cubicBezTo>
                    <a:pt x="7707" y="1229"/>
                    <a:pt x="7533" y="880"/>
                    <a:pt x="7329" y="560"/>
                  </a:cubicBezTo>
                  <a:cubicBezTo>
                    <a:pt x="7092" y="190"/>
                    <a:pt x="6696" y="0"/>
                    <a:pt x="6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flipH="1">
              <a:off x="8549152" y="408784"/>
              <a:ext cx="393036" cy="411585"/>
            </a:xfrm>
            <a:custGeom>
              <a:avLst/>
              <a:gdLst/>
              <a:ahLst/>
              <a:cxnLst/>
              <a:rect l="l" t="t" r="r" b="b"/>
              <a:pathLst>
                <a:path w="6166" h="6457" extrusionOk="0">
                  <a:moveTo>
                    <a:pt x="6165" y="0"/>
                  </a:moveTo>
                  <a:lnTo>
                    <a:pt x="6165" y="0"/>
                  </a:lnTo>
                  <a:cubicBezTo>
                    <a:pt x="5613" y="495"/>
                    <a:pt x="5089" y="1047"/>
                    <a:pt x="4566" y="1542"/>
                  </a:cubicBezTo>
                  <a:cubicBezTo>
                    <a:pt x="4042" y="2036"/>
                    <a:pt x="3519" y="2588"/>
                    <a:pt x="2996" y="3141"/>
                  </a:cubicBezTo>
                  <a:cubicBezTo>
                    <a:pt x="2472" y="3693"/>
                    <a:pt x="1978" y="4217"/>
                    <a:pt x="1483" y="4769"/>
                  </a:cubicBezTo>
                  <a:cubicBezTo>
                    <a:pt x="989" y="5322"/>
                    <a:pt x="495" y="5875"/>
                    <a:pt x="0" y="6456"/>
                  </a:cubicBezTo>
                  <a:cubicBezTo>
                    <a:pt x="553" y="5962"/>
                    <a:pt x="1105" y="5438"/>
                    <a:pt x="1629" y="4915"/>
                  </a:cubicBezTo>
                  <a:cubicBezTo>
                    <a:pt x="2152" y="4391"/>
                    <a:pt x="2705" y="3868"/>
                    <a:pt x="3199" y="3315"/>
                  </a:cubicBezTo>
                  <a:cubicBezTo>
                    <a:pt x="3723" y="2763"/>
                    <a:pt x="4246" y="2239"/>
                    <a:pt x="4711" y="1687"/>
                  </a:cubicBezTo>
                  <a:cubicBezTo>
                    <a:pt x="5206" y="1134"/>
                    <a:pt x="5700" y="582"/>
                    <a:pt x="6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5400000" flipH="1">
              <a:off x="8453855" y="396487"/>
              <a:ext cx="563611" cy="221123"/>
            </a:xfrm>
            <a:custGeom>
              <a:avLst/>
              <a:gdLst/>
              <a:ahLst/>
              <a:cxnLst/>
              <a:rect l="l" t="t" r="r" b="b"/>
              <a:pathLst>
                <a:path w="8842" h="3469" extrusionOk="0">
                  <a:moveTo>
                    <a:pt x="1" y="1"/>
                  </a:moveTo>
                  <a:cubicBezTo>
                    <a:pt x="611" y="495"/>
                    <a:pt x="1280" y="961"/>
                    <a:pt x="1978" y="1368"/>
                  </a:cubicBezTo>
                  <a:cubicBezTo>
                    <a:pt x="2676" y="1775"/>
                    <a:pt x="3403" y="2153"/>
                    <a:pt x="4159" y="2444"/>
                  </a:cubicBezTo>
                  <a:cubicBezTo>
                    <a:pt x="4915" y="2735"/>
                    <a:pt x="5672" y="2996"/>
                    <a:pt x="6457" y="3171"/>
                  </a:cubicBezTo>
                  <a:cubicBezTo>
                    <a:pt x="6864" y="3258"/>
                    <a:pt x="7242" y="3345"/>
                    <a:pt x="7649" y="3403"/>
                  </a:cubicBezTo>
                  <a:cubicBezTo>
                    <a:pt x="7838" y="3447"/>
                    <a:pt x="8042" y="3469"/>
                    <a:pt x="8245" y="3469"/>
                  </a:cubicBezTo>
                  <a:cubicBezTo>
                    <a:pt x="8449" y="3469"/>
                    <a:pt x="8652" y="3447"/>
                    <a:pt x="8841" y="3403"/>
                  </a:cubicBezTo>
                  <a:lnTo>
                    <a:pt x="8841" y="3403"/>
                  </a:lnTo>
                  <a:cubicBezTo>
                    <a:pt x="8752" y="3410"/>
                    <a:pt x="8661" y="3414"/>
                    <a:pt x="8570" y="3414"/>
                  </a:cubicBezTo>
                  <a:cubicBezTo>
                    <a:pt x="8273" y="3414"/>
                    <a:pt x="7967" y="3376"/>
                    <a:pt x="7678" y="3287"/>
                  </a:cubicBezTo>
                  <a:cubicBezTo>
                    <a:pt x="7271" y="3200"/>
                    <a:pt x="6893" y="3113"/>
                    <a:pt x="6515" y="2996"/>
                  </a:cubicBezTo>
                  <a:cubicBezTo>
                    <a:pt x="5759" y="2764"/>
                    <a:pt x="5003" y="2502"/>
                    <a:pt x="4247" y="2211"/>
                  </a:cubicBezTo>
                  <a:cubicBezTo>
                    <a:pt x="3520" y="1920"/>
                    <a:pt x="2793" y="1571"/>
                    <a:pt x="2066" y="1193"/>
                  </a:cubicBezTo>
                  <a:cubicBezTo>
                    <a:pt x="1368" y="844"/>
                    <a:pt x="670" y="4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5400000" flipH="1">
              <a:off x="8692769" y="190974"/>
              <a:ext cx="224374" cy="830501"/>
            </a:xfrm>
            <a:custGeom>
              <a:avLst/>
              <a:gdLst/>
              <a:ahLst/>
              <a:cxnLst/>
              <a:rect l="l" t="t" r="r" b="b"/>
              <a:pathLst>
                <a:path w="3520" h="13029" extrusionOk="0">
                  <a:moveTo>
                    <a:pt x="1" y="1"/>
                  </a:moveTo>
                  <a:lnTo>
                    <a:pt x="1" y="1"/>
                  </a:lnTo>
                  <a:cubicBezTo>
                    <a:pt x="88" y="1135"/>
                    <a:pt x="233" y="2240"/>
                    <a:pt x="437" y="3345"/>
                  </a:cubicBezTo>
                  <a:cubicBezTo>
                    <a:pt x="611" y="4479"/>
                    <a:pt x="844" y="5584"/>
                    <a:pt x="1164" y="6689"/>
                  </a:cubicBezTo>
                  <a:cubicBezTo>
                    <a:pt x="1484" y="7765"/>
                    <a:pt x="1804" y="8841"/>
                    <a:pt x="2211" y="9917"/>
                  </a:cubicBezTo>
                  <a:cubicBezTo>
                    <a:pt x="2589" y="10964"/>
                    <a:pt x="3025" y="12011"/>
                    <a:pt x="3519" y="13029"/>
                  </a:cubicBezTo>
                  <a:cubicBezTo>
                    <a:pt x="3141" y="11982"/>
                    <a:pt x="2734" y="10906"/>
                    <a:pt x="2385" y="9859"/>
                  </a:cubicBezTo>
                  <a:cubicBezTo>
                    <a:pt x="2036" y="8783"/>
                    <a:pt x="1716" y="7678"/>
                    <a:pt x="1396" y="6602"/>
                  </a:cubicBezTo>
                  <a:cubicBezTo>
                    <a:pt x="1106" y="5526"/>
                    <a:pt x="873" y="4450"/>
                    <a:pt x="611" y="3345"/>
                  </a:cubicBezTo>
                  <a:cubicBezTo>
                    <a:pt x="379" y="2240"/>
                    <a:pt x="204" y="11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5400000" flipH="1">
              <a:off x="6769965" y="43516"/>
              <a:ext cx="532059" cy="665663"/>
            </a:xfrm>
            <a:custGeom>
              <a:avLst/>
              <a:gdLst/>
              <a:ahLst/>
              <a:cxnLst/>
              <a:rect l="l" t="t" r="r" b="b"/>
              <a:pathLst>
                <a:path w="8347" h="10443" extrusionOk="0">
                  <a:moveTo>
                    <a:pt x="7246" y="1"/>
                  </a:moveTo>
                  <a:cubicBezTo>
                    <a:pt x="7053" y="1"/>
                    <a:pt x="6837" y="99"/>
                    <a:pt x="6660" y="197"/>
                  </a:cubicBezTo>
                  <a:cubicBezTo>
                    <a:pt x="6050" y="604"/>
                    <a:pt x="5526" y="1128"/>
                    <a:pt x="5119" y="1738"/>
                  </a:cubicBezTo>
                  <a:cubicBezTo>
                    <a:pt x="5106" y="1741"/>
                    <a:pt x="5094" y="1742"/>
                    <a:pt x="5082" y="1742"/>
                  </a:cubicBezTo>
                  <a:cubicBezTo>
                    <a:pt x="4954" y="1742"/>
                    <a:pt x="4852" y="1609"/>
                    <a:pt x="4799" y="1477"/>
                  </a:cubicBezTo>
                  <a:cubicBezTo>
                    <a:pt x="4770" y="1331"/>
                    <a:pt x="4683" y="1186"/>
                    <a:pt x="4596" y="1098"/>
                  </a:cubicBezTo>
                  <a:cubicBezTo>
                    <a:pt x="4530" y="1066"/>
                    <a:pt x="4465" y="1049"/>
                    <a:pt x="4402" y="1049"/>
                  </a:cubicBezTo>
                  <a:cubicBezTo>
                    <a:pt x="4298" y="1049"/>
                    <a:pt x="4203" y="1095"/>
                    <a:pt x="4130" y="1186"/>
                  </a:cubicBezTo>
                  <a:cubicBezTo>
                    <a:pt x="4043" y="1331"/>
                    <a:pt x="3956" y="1477"/>
                    <a:pt x="3927" y="1651"/>
                  </a:cubicBezTo>
                  <a:lnTo>
                    <a:pt x="3520" y="3134"/>
                  </a:lnTo>
                  <a:cubicBezTo>
                    <a:pt x="3466" y="3346"/>
                    <a:pt x="3317" y="3607"/>
                    <a:pt x="3114" y="3607"/>
                  </a:cubicBezTo>
                  <a:cubicBezTo>
                    <a:pt x="3095" y="3607"/>
                    <a:pt x="3075" y="3605"/>
                    <a:pt x="3054" y="3599"/>
                  </a:cubicBezTo>
                  <a:cubicBezTo>
                    <a:pt x="2676" y="3512"/>
                    <a:pt x="2851" y="2843"/>
                    <a:pt x="2531" y="2698"/>
                  </a:cubicBezTo>
                  <a:cubicBezTo>
                    <a:pt x="2483" y="2674"/>
                    <a:pt x="2435" y="2663"/>
                    <a:pt x="2389" y="2663"/>
                  </a:cubicBezTo>
                  <a:cubicBezTo>
                    <a:pt x="2267" y="2663"/>
                    <a:pt x="2158" y="2738"/>
                    <a:pt x="2095" y="2843"/>
                  </a:cubicBezTo>
                  <a:cubicBezTo>
                    <a:pt x="2007" y="2989"/>
                    <a:pt x="1949" y="3134"/>
                    <a:pt x="1920" y="3309"/>
                  </a:cubicBezTo>
                  <a:cubicBezTo>
                    <a:pt x="1833" y="4007"/>
                    <a:pt x="1717" y="4675"/>
                    <a:pt x="1600" y="5344"/>
                  </a:cubicBezTo>
                  <a:cubicBezTo>
                    <a:pt x="1545" y="5595"/>
                    <a:pt x="1462" y="5899"/>
                    <a:pt x="1226" y="5899"/>
                  </a:cubicBezTo>
                  <a:cubicBezTo>
                    <a:pt x="1215" y="5899"/>
                    <a:pt x="1204" y="5898"/>
                    <a:pt x="1193" y="5897"/>
                  </a:cubicBezTo>
                  <a:cubicBezTo>
                    <a:pt x="931" y="5868"/>
                    <a:pt x="873" y="5461"/>
                    <a:pt x="611" y="5373"/>
                  </a:cubicBezTo>
                  <a:cubicBezTo>
                    <a:pt x="568" y="5359"/>
                    <a:pt x="524" y="5352"/>
                    <a:pt x="482" y="5352"/>
                  </a:cubicBezTo>
                  <a:cubicBezTo>
                    <a:pt x="355" y="5352"/>
                    <a:pt x="241" y="5417"/>
                    <a:pt x="175" y="5548"/>
                  </a:cubicBezTo>
                  <a:cubicBezTo>
                    <a:pt x="88" y="5693"/>
                    <a:pt x="30" y="5839"/>
                    <a:pt x="30" y="6013"/>
                  </a:cubicBezTo>
                  <a:cubicBezTo>
                    <a:pt x="1" y="6508"/>
                    <a:pt x="30" y="7002"/>
                    <a:pt x="117" y="7496"/>
                  </a:cubicBezTo>
                  <a:cubicBezTo>
                    <a:pt x="204" y="7903"/>
                    <a:pt x="321" y="8340"/>
                    <a:pt x="495" y="8747"/>
                  </a:cubicBezTo>
                  <a:cubicBezTo>
                    <a:pt x="582" y="8921"/>
                    <a:pt x="699" y="9183"/>
                    <a:pt x="786" y="9328"/>
                  </a:cubicBezTo>
                  <a:cubicBezTo>
                    <a:pt x="844" y="9445"/>
                    <a:pt x="873" y="9619"/>
                    <a:pt x="960" y="9765"/>
                  </a:cubicBezTo>
                  <a:cubicBezTo>
                    <a:pt x="1225" y="10253"/>
                    <a:pt x="1845" y="10442"/>
                    <a:pt x="2433" y="10442"/>
                  </a:cubicBezTo>
                  <a:cubicBezTo>
                    <a:pt x="2685" y="10442"/>
                    <a:pt x="2932" y="10407"/>
                    <a:pt x="3141" y="10346"/>
                  </a:cubicBezTo>
                  <a:cubicBezTo>
                    <a:pt x="3956" y="10026"/>
                    <a:pt x="4654" y="9503"/>
                    <a:pt x="5177" y="8805"/>
                  </a:cubicBezTo>
                  <a:cubicBezTo>
                    <a:pt x="5293" y="8660"/>
                    <a:pt x="5410" y="8485"/>
                    <a:pt x="5468" y="8311"/>
                  </a:cubicBezTo>
                  <a:cubicBezTo>
                    <a:pt x="5526" y="8136"/>
                    <a:pt x="5468" y="7903"/>
                    <a:pt x="5323" y="7787"/>
                  </a:cubicBezTo>
                  <a:cubicBezTo>
                    <a:pt x="5222" y="7720"/>
                    <a:pt x="5105" y="7709"/>
                    <a:pt x="4985" y="7709"/>
                  </a:cubicBezTo>
                  <a:cubicBezTo>
                    <a:pt x="4924" y="7709"/>
                    <a:pt x="4862" y="7712"/>
                    <a:pt x="4801" y="7712"/>
                  </a:cubicBezTo>
                  <a:cubicBezTo>
                    <a:pt x="4672" y="7712"/>
                    <a:pt x="4548" y="7698"/>
                    <a:pt x="4450" y="7613"/>
                  </a:cubicBezTo>
                  <a:cubicBezTo>
                    <a:pt x="4305" y="7438"/>
                    <a:pt x="4305" y="7205"/>
                    <a:pt x="4450" y="7031"/>
                  </a:cubicBezTo>
                  <a:cubicBezTo>
                    <a:pt x="4596" y="6856"/>
                    <a:pt x="4770" y="6740"/>
                    <a:pt x="5003" y="6682"/>
                  </a:cubicBezTo>
                  <a:lnTo>
                    <a:pt x="6835" y="5897"/>
                  </a:lnTo>
                  <a:cubicBezTo>
                    <a:pt x="7067" y="5839"/>
                    <a:pt x="7271" y="5693"/>
                    <a:pt x="7445" y="5548"/>
                  </a:cubicBezTo>
                  <a:cubicBezTo>
                    <a:pt x="7620" y="5344"/>
                    <a:pt x="7620" y="5083"/>
                    <a:pt x="7475" y="4879"/>
                  </a:cubicBezTo>
                  <a:cubicBezTo>
                    <a:pt x="7358" y="4801"/>
                    <a:pt x="7229" y="4750"/>
                    <a:pt x="7095" y="4750"/>
                  </a:cubicBezTo>
                  <a:cubicBezTo>
                    <a:pt x="7029" y="4750"/>
                    <a:pt x="6961" y="4763"/>
                    <a:pt x="6893" y="4792"/>
                  </a:cubicBezTo>
                  <a:cubicBezTo>
                    <a:pt x="6718" y="4850"/>
                    <a:pt x="6515" y="4908"/>
                    <a:pt x="6311" y="4966"/>
                  </a:cubicBezTo>
                  <a:cubicBezTo>
                    <a:pt x="6290" y="4969"/>
                    <a:pt x="6269" y="4971"/>
                    <a:pt x="6248" y="4971"/>
                  </a:cubicBezTo>
                  <a:cubicBezTo>
                    <a:pt x="6067" y="4971"/>
                    <a:pt x="5898" y="4861"/>
                    <a:pt x="5846" y="4705"/>
                  </a:cubicBezTo>
                  <a:cubicBezTo>
                    <a:pt x="5759" y="4443"/>
                    <a:pt x="6021" y="4210"/>
                    <a:pt x="6282" y="4094"/>
                  </a:cubicBezTo>
                  <a:lnTo>
                    <a:pt x="7736" y="3280"/>
                  </a:lnTo>
                  <a:cubicBezTo>
                    <a:pt x="7911" y="3192"/>
                    <a:pt x="8085" y="3047"/>
                    <a:pt x="8202" y="2872"/>
                  </a:cubicBezTo>
                  <a:cubicBezTo>
                    <a:pt x="8347" y="2698"/>
                    <a:pt x="8289" y="2436"/>
                    <a:pt x="8114" y="2320"/>
                  </a:cubicBezTo>
                  <a:cubicBezTo>
                    <a:pt x="8055" y="2280"/>
                    <a:pt x="7989" y="2266"/>
                    <a:pt x="7918" y="2266"/>
                  </a:cubicBezTo>
                  <a:cubicBezTo>
                    <a:pt x="7737" y="2266"/>
                    <a:pt x="7530" y="2359"/>
                    <a:pt x="7352" y="2359"/>
                  </a:cubicBezTo>
                  <a:cubicBezTo>
                    <a:pt x="7292" y="2359"/>
                    <a:pt x="7235" y="2348"/>
                    <a:pt x="7184" y="2320"/>
                  </a:cubicBezTo>
                  <a:cubicBezTo>
                    <a:pt x="7038" y="2204"/>
                    <a:pt x="6951" y="2058"/>
                    <a:pt x="6980" y="1884"/>
                  </a:cubicBezTo>
                  <a:cubicBezTo>
                    <a:pt x="7009" y="1738"/>
                    <a:pt x="7067" y="1593"/>
                    <a:pt x="7184" y="1477"/>
                  </a:cubicBezTo>
                  <a:cubicBezTo>
                    <a:pt x="7358" y="1273"/>
                    <a:pt x="7504" y="1040"/>
                    <a:pt x="7649" y="808"/>
                  </a:cubicBezTo>
                  <a:cubicBezTo>
                    <a:pt x="7765" y="575"/>
                    <a:pt x="7707" y="255"/>
                    <a:pt x="7504" y="81"/>
                  </a:cubicBezTo>
                  <a:cubicBezTo>
                    <a:pt x="7428" y="24"/>
                    <a:pt x="7340" y="1"/>
                    <a:pt x="7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5400000" flipH="1">
              <a:off x="6982606" y="-913"/>
              <a:ext cx="333756" cy="608103"/>
            </a:xfrm>
            <a:custGeom>
              <a:avLst/>
              <a:gdLst/>
              <a:ahLst/>
              <a:cxnLst/>
              <a:rect l="l" t="t" r="r" b="b"/>
              <a:pathLst>
                <a:path w="5236" h="9540" extrusionOk="0">
                  <a:moveTo>
                    <a:pt x="5235" y="1"/>
                  </a:moveTo>
                  <a:lnTo>
                    <a:pt x="5235" y="1"/>
                  </a:lnTo>
                  <a:cubicBezTo>
                    <a:pt x="4683" y="699"/>
                    <a:pt x="4159" y="1455"/>
                    <a:pt x="3665" y="2211"/>
                  </a:cubicBezTo>
                  <a:cubicBezTo>
                    <a:pt x="3171" y="2967"/>
                    <a:pt x="2676" y="3752"/>
                    <a:pt x="2269" y="4566"/>
                  </a:cubicBezTo>
                  <a:cubicBezTo>
                    <a:pt x="1833" y="5352"/>
                    <a:pt x="1397" y="6166"/>
                    <a:pt x="1019" y="7009"/>
                  </a:cubicBezTo>
                  <a:cubicBezTo>
                    <a:pt x="641" y="7852"/>
                    <a:pt x="292" y="8696"/>
                    <a:pt x="1" y="9539"/>
                  </a:cubicBezTo>
                  <a:lnTo>
                    <a:pt x="1251" y="7125"/>
                  </a:lnTo>
                  <a:cubicBezTo>
                    <a:pt x="1688" y="6311"/>
                    <a:pt x="2124" y="5526"/>
                    <a:pt x="2560" y="4741"/>
                  </a:cubicBezTo>
                  <a:cubicBezTo>
                    <a:pt x="2996" y="3927"/>
                    <a:pt x="3432" y="3141"/>
                    <a:pt x="3869" y="2356"/>
                  </a:cubicBezTo>
                  <a:lnTo>
                    <a:pt x="5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5400000" flipH="1">
              <a:off x="7217103" y="255839"/>
              <a:ext cx="87136" cy="44556"/>
            </a:xfrm>
            <a:custGeom>
              <a:avLst/>
              <a:gdLst/>
              <a:ahLst/>
              <a:cxnLst/>
              <a:rect l="l" t="t" r="r" b="b"/>
              <a:pathLst>
                <a:path w="1367" h="699" extrusionOk="0">
                  <a:moveTo>
                    <a:pt x="1367" y="1"/>
                  </a:moveTo>
                  <a:cubicBezTo>
                    <a:pt x="1105" y="1"/>
                    <a:pt x="844" y="88"/>
                    <a:pt x="611" y="204"/>
                  </a:cubicBezTo>
                  <a:cubicBezTo>
                    <a:pt x="378" y="321"/>
                    <a:pt x="175" y="495"/>
                    <a:pt x="0" y="699"/>
                  </a:cubicBezTo>
                  <a:cubicBezTo>
                    <a:pt x="262" y="699"/>
                    <a:pt x="524" y="611"/>
                    <a:pt x="756" y="495"/>
                  </a:cubicBezTo>
                  <a:cubicBezTo>
                    <a:pt x="1018" y="379"/>
                    <a:pt x="1222" y="204"/>
                    <a:pt x="1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5400000" flipH="1">
              <a:off x="7067185" y="340869"/>
              <a:ext cx="105685" cy="37608"/>
            </a:xfrm>
            <a:custGeom>
              <a:avLst/>
              <a:gdLst/>
              <a:ahLst/>
              <a:cxnLst/>
              <a:rect l="l" t="t" r="r" b="b"/>
              <a:pathLst>
                <a:path w="1658" h="590" extrusionOk="0">
                  <a:moveTo>
                    <a:pt x="1658" y="1"/>
                  </a:moveTo>
                  <a:cubicBezTo>
                    <a:pt x="1367" y="1"/>
                    <a:pt x="1047" y="30"/>
                    <a:pt x="786" y="146"/>
                  </a:cubicBezTo>
                  <a:cubicBezTo>
                    <a:pt x="495" y="233"/>
                    <a:pt x="233" y="379"/>
                    <a:pt x="0" y="582"/>
                  </a:cubicBezTo>
                  <a:cubicBezTo>
                    <a:pt x="57" y="588"/>
                    <a:pt x="113" y="590"/>
                    <a:pt x="168" y="590"/>
                  </a:cubicBezTo>
                  <a:cubicBezTo>
                    <a:pt x="423" y="590"/>
                    <a:pt x="663" y="538"/>
                    <a:pt x="902" y="466"/>
                  </a:cubicBezTo>
                  <a:cubicBezTo>
                    <a:pt x="1164" y="379"/>
                    <a:pt x="1425" y="204"/>
                    <a:pt x="1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5400000" flipH="1">
              <a:off x="6987255" y="298481"/>
              <a:ext cx="33401" cy="46405"/>
            </a:xfrm>
            <a:custGeom>
              <a:avLst/>
              <a:gdLst/>
              <a:ahLst/>
              <a:cxnLst/>
              <a:rect l="l" t="t" r="r" b="b"/>
              <a:pathLst>
                <a:path w="524" h="728" extrusionOk="0">
                  <a:moveTo>
                    <a:pt x="175" y="1"/>
                  </a:moveTo>
                  <a:lnTo>
                    <a:pt x="175" y="1"/>
                  </a:lnTo>
                  <a:cubicBezTo>
                    <a:pt x="0" y="291"/>
                    <a:pt x="175" y="669"/>
                    <a:pt x="495" y="728"/>
                  </a:cubicBezTo>
                  <a:cubicBezTo>
                    <a:pt x="524" y="582"/>
                    <a:pt x="495" y="437"/>
                    <a:pt x="436" y="320"/>
                  </a:cubicBezTo>
                  <a:cubicBezTo>
                    <a:pt x="378" y="175"/>
                    <a:pt x="291" y="88"/>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5400000" flipH="1">
              <a:off x="6903499" y="431508"/>
              <a:ext cx="64954" cy="26836"/>
            </a:xfrm>
            <a:custGeom>
              <a:avLst/>
              <a:gdLst/>
              <a:ahLst/>
              <a:cxnLst/>
              <a:rect l="l" t="t" r="r" b="b"/>
              <a:pathLst>
                <a:path w="1019" h="421" extrusionOk="0">
                  <a:moveTo>
                    <a:pt x="873" y="1"/>
                  </a:moveTo>
                  <a:cubicBezTo>
                    <a:pt x="737" y="1"/>
                    <a:pt x="594" y="28"/>
                    <a:pt x="466" y="70"/>
                  </a:cubicBezTo>
                  <a:cubicBezTo>
                    <a:pt x="292" y="128"/>
                    <a:pt x="146" y="216"/>
                    <a:pt x="1" y="332"/>
                  </a:cubicBezTo>
                  <a:cubicBezTo>
                    <a:pt x="114" y="388"/>
                    <a:pt x="238" y="420"/>
                    <a:pt x="368" y="420"/>
                  </a:cubicBezTo>
                  <a:cubicBezTo>
                    <a:pt x="438" y="420"/>
                    <a:pt x="510" y="411"/>
                    <a:pt x="583" y="390"/>
                  </a:cubicBezTo>
                  <a:cubicBezTo>
                    <a:pt x="757" y="332"/>
                    <a:pt x="932" y="187"/>
                    <a:pt x="1019" y="12"/>
                  </a:cubicBezTo>
                  <a:cubicBezTo>
                    <a:pt x="972" y="4"/>
                    <a:pt x="923" y="1"/>
                    <a:pt x="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5400000" flipH="1">
              <a:off x="7187433" y="148339"/>
              <a:ext cx="42707" cy="81654"/>
            </a:xfrm>
            <a:custGeom>
              <a:avLst/>
              <a:gdLst/>
              <a:ahLst/>
              <a:cxnLst/>
              <a:rect l="l" t="t" r="r" b="b"/>
              <a:pathLst>
                <a:path w="670" h="1281" extrusionOk="0">
                  <a:moveTo>
                    <a:pt x="87" y="1"/>
                  </a:moveTo>
                  <a:cubicBezTo>
                    <a:pt x="0" y="262"/>
                    <a:pt x="29" y="524"/>
                    <a:pt x="146" y="728"/>
                  </a:cubicBezTo>
                  <a:cubicBezTo>
                    <a:pt x="233" y="960"/>
                    <a:pt x="407" y="1164"/>
                    <a:pt x="640" y="1280"/>
                  </a:cubicBezTo>
                  <a:lnTo>
                    <a:pt x="669" y="1280"/>
                  </a:lnTo>
                  <a:lnTo>
                    <a:pt x="669" y="1222"/>
                  </a:lnTo>
                  <a:lnTo>
                    <a:pt x="663" y="1228"/>
                  </a:lnTo>
                  <a:lnTo>
                    <a:pt x="663" y="1228"/>
                  </a:lnTo>
                  <a:cubicBezTo>
                    <a:pt x="605" y="1005"/>
                    <a:pt x="521" y="808"/>
                    <a:pt x="436" y="611"/>
                  </a:cubicBezTo>
                  <a:cubicBezTo>
                    <a:pt x="349" y="379"/>
                    <a:pt x="233" y="204"/>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flipH="1">
              <a:off x="8295779" y="1805210"/>
              <a:ext cx="157635" cy="512681"/>
            </a:xfrm>
            <a:custGeom>
              <a:avLst/>
              <a:gdLst/>
              <a:ahLst/>
              <a:cxnLst/>
              <a:rect l="l" t="t" r="r" b="b"/>
              <a:pathLst>
                <a:path w="2473" h="8043" extrusionOk="0">
                  <a:moveTo>
                    <a:pt x="146" y="0"/>
                  </a:moveTo>
                  <a:cubicBezTo>
                    <a:pt x="58" y="756"/>
                    <a:pt x="0" y="1541"/>
                    <a:pt x="29" y="2298"/>
                  </a:cubicBezTo>
                  <a:cubicBezTo>
                    <a:pt x="58" y="3664"/>
                    <a:pt x="262" y="5031"/>
                    <a:pt x="669" y="6340"/>
                  </a:cubicBezTo>
                  <a:cubicBezTo>
                    <a:pt x="785" y="6718"/>
                    <a:pt x="989" y="7794"/>
                    <a:pt x="1396" y="7997"/>
                  </a:cubicBezTo>
                  <a:cubicBezTo>
                    <a:pt x="1461" y="8029"/>
                    <a:pt x="1522" y="8043"/>
                    <a:pt x="1579" y="8043"/>
                  </a:cubicBezTo>
                  <a:cubicBezTo>
                    <a:pt x="2055" y="8043"/>
                    <a:pt x="2246" y="7056"/>
                    <a:pt x="2298" y="6718"/>
                  </a:cubicBezTo>
                  <a:cubicBezTo>
                    <a:pt x="2472" y="4304"/>
                    <a:pt x="1716" y="189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5400000" flipH="1">
              <a:off x="8391096" y="1730226"/>
              <a:ext cx="444986" cy="286331"/>
            </a:xfrm>
            <a:custGeom>
              <a:avLst/>
              <a:gdLst/>
              <a:ahLst/>
              <a:cxnLst/>
              <a:rect l="l" t="t" r="r" b="b"/>
              <a:pathLst>
                <a:path w="6981" h="4492" extrusionOk="0">
                  <a:moveTo>
                    <a:pt x="553" y="1"/>
                  </a:moveTo>
                  <a:cubicBezTo>
                    <a:pt x="321" y="1"/>
                    <a:pt x="117" y="117"/>
                    <a:pt x="30" y="320"/>
                  </a:cubicBezTo>
                  <a:cubicBezTo>
                    <a:pt x="1" y="582"/>
                    <a:pt x="59" y="815"/>
                    <a:pt x="233" y="1018"/>
                  </a:cubicBezTo>
                  <a:cubicBezTo>
                    <a:pt x="1455" y="2705"/>
                    <a:pt x="3258" y="3897"/>
                    <a:pt x="5293" y="4363"/>
                  </a:cubicBezTo>
                  <a:cubicBezTo>
                    <a:pt x="5467" y="4410"/>
                    <a:pt x="5828" y="4491"/>
                    <a:pt x="6154" y="4491"/>
                  </a:cubicBezTo>
                  <a:cubicBezTo>
                    <a:pt x="6431" y="4491"/>
                    <a:pt x="6683" y="4433"/>
                    <a:pt x="6777" y="4246"/>
                  </a:cubicBezTo>
                  <a:cubicBezTo>
                    <a:pt x="6980" y="3839"/>
                    <a:pt x="6166" y="3374"/>
                    <a:pt x="5962" y="3170"/>
                  </a:cubicBezTo>
                  <a:cubicBezTo>
                    <a:pt x="5032" y="2385"/>
                    <a:pt x="4043" y="1658"/>
                    <a:pt x="2967" y="1077"/>
                  </a:cubicBezTo>
                  <a:cubicBezTo>
                    <a:pt x="2385" y="728"/>
                    <a:pt x="1804" y="437"/>
                    <a:pt x="1193" y="175"/>
                  </a:cubicBezTo>
                  <a:cubicBezTo>
                    <a:pt x="989" y="59"/>
                    <a:pt x="786" y="1"/>
                    <a:pt x="5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5400000" flipH="1">
              <a:off x="8407003" y="2027860"/>
              <a:ext cx="240245" cy="333182"/>
            </a:xfrm>
            <a:custGeom>
              <a:avLst/>
              <a:gdLst/>
              <a:ahLst/>
              <a:cxnLst/>
              <a:rect l="l" t="t" r="r" b="b"/>
              <a:pathLst>
                <a:path w="3769" h="5227" extrusionOk="0">
                  <a:moveTo>
                    <a:pt x="3336" y="1"/>
                  </a:moveTo>
                  <a:cubicBezTo>
                    <a:pt x="3141" y="1"/>
                    <a:pt x="2929" y="150"/>
                    <a:pt x="2780" y="300"/>
                  </a:cubicBezTo>
                  <a:cubicBezTo>
                    <a:pt x="1908" y="1143"/>
                    <a:pt x="1210" y="2132"/>
                    <a:pt x="686" y="3208"/>
                  </a:cubicBezTo>
                  <a:cubicBezTo>
                    <a:pt x="395" y="3702"/>
                    <a:pt x="192" y="4226"/>
                    <a:pt x="46" y="4807"/>
                  </a:cubicBezTo>
                  <a:cubicBezTo>
                    <a:pt x="0" y="5113"/>
                    <a:pt x="156" y="5226"/>
                    <a:pt x="360" y="5226"/>
                  </a:cubicBezTo>
                  <a:cubicBezTo>
                    <a:pt x="544" y="5226"/>
                    <a:pt x="767" y="5135"/>
                    <a:pt x="919" y="5011"/>
                  </a:cubicBezTo>
                  <a:cubicBezTo>
                    <a:pt x="2286" y="3935"/>
                    <a:pt x="3245" y="2452"/>
                    <a:pt x="3652" y="765"/>
                  </a:cubicBezTo>
                  <a:cubicBezTo>
                    <a:pt x="3711" y="532"/>
                    <a:pt x="3769" y="241"/>
                    <a:pt x="3536" y="67"/>
                  </a:cubicBezTo>
                  <a:cubicBezTo>
                    <a:pt x="3474" y="21"/>
                    <a:pt x="3406" y="1"/>
                    <a:pt x="33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flipH="1">
              <a:off x="8767939" y="1855724"/>
              <a:ext cx="155787" cy="580248"/>
            </a:xfrm>
            <a:custGeom>
              <a:avLst/>
              <a:gdLst/>
              <a:ahLst/>
              <a:cxnLst/>
              <a:rect l="l" t="t" r="r" b="b"/>
              <a:pathLst>
                <a:path w="2444" h="9103" extrusionOk="0">
                  <a:moveTo>
                    <a:pt x="59" y="0"/>
                  </a:moveTo>
                  <a:lnTo>
                    <a:pt x="59" y="0"/>
                  </a:lnTo>
                  <a:cubicBezTo>
                    <a:pt x="1" y="785"/>
                    <a:pt x="30" y="1600"/>
                    <a:pt x="117" y="2385"/>
                  </a:cubicBezTo>
                  <a:cubicBezTo>
                    <a:pt x="205" y="3170"/>
                    <a:pt x="350" y="3955"/>
                    <a:pt x="554" y="4740"/>
                  </a:cubicBezTo>
                  <a:cubicBezTo>
                    <a:pt x="757" y="5497"/>
                    <a:pt x="1019" y="6253"/>
                    <a:pt x="1310" y="7009"/>
                  </a:cubicBezTo>
                  <a:cubicBezTo>
                    <a:pt x="1629" y="7736"/>
                    <a:pt x="2008" y="8434"/>
                    <a:pt x="2444" y="9103"/>
                  </a:cubicBezTo>
                  <a:cubicBezTo>
                    <a:pt x="2124" y="8376"/>
                    <a:pt x="1833" y="7649"/>
                    <a:pt x="1571" y="6892"/>
                  </a:cubicBezTo>
                  <a:cubicBezTo>
                    <a:pt x="1310" y="6165"/>
                    <a:pt x="1048" y="5409"/>
                    <a:pt x="844" y="4653"/>
                  </a:cubicBezTo>
                  <a:cubicBezTo>
                    <a:pt x="641" y="3897"/>
                    <a:pt x="495" y="3141"/>
                    <a:pt x="350" y="2356"/>
                  </a:cubicBezTo>
                  <a:cubicBezTo>
                    <a:pt x="234" y="1571"/>
                    <a:pt x="146" y="785"/>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flipH="1">
              <a:off x="7657068" y="514726"/>
              <a:ext cx="493112" cy="162607"/>
            </a:xfrm>
            <a:custGeom>
              <a:avLst/>
              <a:gdLst/>
              <a:ahLst/>
              <a:cxnLst/>
              <a:rect l="l" t="t" r="r" b="b"/>
              <a:pathLst>
                <a:path w="7736" h="2551" extrusionOk="0">
                  <a:moveTo>
                    <a:pt x="6533" y="0"/>
                  </a:moveTo>
                  <a:cubicBezTo>
                    <a:pt x="6129" y="0"/>
                    <a:pt x="5729" y="58"/>
                    <a:pt x="5351" y="175"/>
                  </a:cubicBezTo>
                  <a:cubicBezTo>
                    <a:pt x="4013" y="524"/>
                    <a:pt x="2734" y="1047"/>
                    <a:pt x="1425" y="1483"/>
                  </a:cubicBezTo>
                  <a:cubicBezTo>
                    <a:pt x="1193" y="1571"/>
                    <a:pt x="0" y="1774"/>
                    <a:pt x="146" y="2210"/>
                  </a:cubicBezTo>
                  <a:cubicBezTo>
                    <a:pt x="266" y="2492"/>
                    <a:pt x="874" y="2551"/>
                    <a:pt x="1343" y="2551"/>
                  </a:cubicBezTo>
                  <a:cubicBezTo>
                    <a:pt x="1552" y="2551"/>
                    <a:pt x="1734" y="2539"/>
                    <a:pt x="1832" y="2530"/>
                  </a:cubicBezTo>
                  <a:cubicBezTo>
                    <a:pt x="3257" y="2385"/>
                    <a:pt x="4682" y="2065"/>
                    <a:pt x="5991" y="1542"/>
                  </a:cubicBezTo>
                  <a:cubicBezTo>
                    <a:pt x="6718" y="1251"/>
                    <a:pt x="7445" y="902"/>
                    <a:pt x="7736" y="175"/>
                  </a:cubicBezTo>
                  <a:cubicBezTo>
                    <a:pt x="7343" y="58"/>
                    <a:pt x="6936"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flipH="1">
              <a:off x="7602545" y="271389"/>
              <a:ext cx="217872" cy="386917"/>
            </a:xfrm>
            <a:custGeom>
              <a:avLst/>
              <a:gdLst/>
              <a:ahLst/>
              <a:cxnLst/>
              <a:rect l="l" t="t" r="r" b="b"/>
              <a:pathLst>
                <a:path w="3418" h="6070" extrusionOk="0">
                  <a:moveTo>
                    <a:pt x="2948" y="1"/>
                  </a:moveTo>
                  <a:cubicBezTo>
                    <a:pt x="2868" y="1"/>
                    <a:pt x="2788" y="23"/>
                    <a:pt x="2720" y="63"/>
                  </a:cubicBezTo>
                  <a:cubicBezTo>
                    <a:pt x="2546" y="150"/>
                    <a:pt x="2429" y="267"/>
                    <a:pt x="2342" y="441"/>
                  </a:cubicBezTo>
                  <a:cubicBezTo>
                    <a:pt x="1586" y="1372"/>
                    <a:pt x="1033" y="2477"/>
                    <a:pt x="684" y="3640"/>
                  </a:cubicBezTo>
                  <a:cubicBezTo>
                    <a:pt x="607" y="4028"/>
                    <a:pt x="1" y="6070"/>
                    <a:pt x="725" y="6070"/>
                  </a:cubicBezTo>
                  <a:cubicBezTo>
                    <a:pt x="815" y="6070"/>
                    <a:pt x="927" y="6038"/>
                    <a:pt x="1062" y="5967"/>
                  </a:cubicBezTo>
                  <a:cubicBezTo>
                    <a:pt x="1295" y="5792"/>
                    <a:pt x="1499" y="5559"/>
                    <a:pt x="1615" y="5269"/>
                  </a:cubicBezTo>
                  <a:cubicBezTo>
                    <a:pt x="2342" y="3873"/>
                    <a:pt x="2924" y="2361"/>
                    <a:pt x="3302" y="819"/>
                  </a:cubicBezTo>
                  <a:cubicBezTo>
                    <a:pt x="3360" y="558"/>
                    <a:pt x="3418" y="238"/>
                    <a:pt x="3214" y="92"/>
                  </a:cubicBezTo>
                  <a:cubicBezTo>
                    <a:pt x="3136" y="30"/>
                    <a:pt x="3042" y="1"/>
                    <a:pt x="2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5400000" flipH="1">
              <a:off x="7665202" y="69075"/>
              <a:ext cx="218764" cy="382837"/>
            </a:xfrm>
            <a:custGeom>
              <a:avLst/>
              <a:gdLst/>
              <a:ahLst/>
              <a:cxnLst/>
              <a:rect l="l" t="t" r="r" b="b"/>
              <a:pathLst>
                <a:path w="3432" h="6006" extrusionOk="0">
                  <a:moveTo>
                    <a:pt x="1" y="1"/>
                  </a:moveTo>
                  <a:cubicBezTo>
                    <a:pt x="291" y="2182"/>
                    <a:pt x="1280" y="4188"/>
                    <a:pt x="2792" y="5788"/>
                  </a:cubicBezTo>
                  <a:cubicBezTo>
                    <a:pt x="2941" y="5943"/>
                    <a:pt x="3050" y="6006"/>
                    <a:pt x="3128" y="6006"/>
                  </a:cubicBezTo>
                  <a:cubicBezTo>
                    <a:pt x="3431" y="6006"/>
                    <a:pt x="3275" y="5048"/>
                    <a:pt x="3229" y="4770"/>
                  </a:cubicBezTo>
                  <a:cubicBezTo>
                    <a:pt x="3141" y="4101"/>
                    <a:pt x="2967" y="3461"/>
                    <a:pt x="2676" y="2880"/>
                  </a:cubicBezTo>
                  <a:cubicBezTo>
                    <a:pt x="2094" y="1658"/>
                    <a:pt x="1164" y="64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5400000" flipH="1">
              <a:off x="7927944" y="36182"/>
              <a:ext cx="233680" cy="619195"/>
            </a:xfrm>
            <a:custGeom>
              <a:avLst/>
              <a:gdLst/>
              <a:ahLst/>
              <a:cxnLst/>
              <a:rect l="l" t="t" r="r" b="b"/>
              <a:pathLst>
                <a:path w="3666" h="9714" extrusionOk="0">
                  <a:moveTo>
                    <a:pt x="3665" y="0"/>
                  </a:moveTo>
                  <a:lnTo>
                    <a:pt x="3665" y="0"/>
                  </a:lnTo>
                  <a:cubicBezTo>
                    <a:pt x="3084" y="669"/>
                    <a:pt x="2618" y="1396"/>
                    <a:pt x="2211" y="2182"/>
                  </a:cubicBezTo>
                  <a:cubicBezTo>
                    <a:pt x="1804" y="2938"/>
                    <a:pt x="1426" y="3752"/>
                    <a:pt x="1106" y="4566"/>
                  </a:cubicBezTo>
                  <a:cubicBezTo>
                    <a:pt x="786" y="5380"/>
                    <a:pt x="524" y="6224"/>
                    <a:pt x="321" y="7067"/>
                  </a:cubicBezTo>
                  <a:cubicBezTo>
                    <a:pt x="117" y="7940"/>
                    <a:pt x="1" y="8812"/>
                    <a:pt x="30" y="9713"/>
                  </a:cubicBezTo>
                  <a:cubicBezTo>
                    <a:pt x="292" y="8870"/>
                    <a:pt x="553" y="8056"/>
                    <a:pt x="873" y="7271"/>
                  </a:cubicBezTo>
                  <a:cubicBezTo>
                    <a:pt x="1164" y="6456"/>
                    <a:pt x="1484" y="5642"/>
                    <a:pt x="1804" y="4857"/>
                  </a:cubicBezTo>
                  <a:lnTo>
                    <a:pt x="2735" y="2443"/>
                  </a:lnTo>
                  <a:cubicBezTo>
                    <a:pt x="3054" y="1629"/>
                    <a:pt x="3345" y="815"/>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5400000" flipH="1">
              <a:off x="8565046" y="1222656"/>
              <a:ext cx="483869" cy="484061"/>
            </a:xfrm>
            <a:custGeom>
              <a:avLst/>
              <a:gdLst/>
              <a:ahLst/>
              <a:cxnLst/>
              <a:rect l="l" t="t" r="r" b="b"/>
              <a:pathLst>
                <a:path w="7591" h="7594"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38" y="7260"/>
                    <a:pt x="3725" y="7593"/>
                    <a:pt x="4460" y="7593"/>
                  </a:cubicBezTo>
                  <a:cubicBezTo>
                    <a:pt x="4588" y="7593"/>
                    <a:pt x="4711" y="7583"/>
                    <a:pt x="4827" y="7562"/>
                  </a:cubicBezTo>
                  <a:cubicBezTo>
                    <a:pt x="5502" y="7430"/>
                    <a:pt x="6002" y="7393"/>
                    <a:pt x="6346" y="7393"/>
                  </a:cubicBezTo>
                  <a:cubicBezTo>
                    <a:pt x="6760" y="7393"/>
                    <a:pt x="6950" y="7445"/>
                    <a:pt x="6950" y="7445"/>
                  </a:cubicBezTo>
                  <a:cubicBezTo>
                    <a:pt x="6950" y="7445"/>
                    <a:pt x="7038" y="6398"/>
                    <a:pt x="7270" y="4944"/>
                  </a:cubicBezTo>
                  <a:cubicBezTo>
                    <a:pt x="7590" y="3229"/>
                    <a:pt x="4915" y="1"/>
                    <a:pt x="3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400000" flipH="1">
              <a:off x="8585380" y="1202322"/>
              <a:ext cx="443074" cy="483933"/>
            </a:xfrm>
            <a:custGeom>
              <a:avLst/>
              <a:gdLst/>
              <a:ahLst/>
              <a:cxnLst/>
              <a:rect l="l" t="t" r="r" b="b"/>
              <a:pathLst>
                <a:path w="6951" h="7592"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43" y="7238"/>
                    <a:pt x="3739" y="7592"/>
                    <a:pt x="4478" y="7592"/>
                  </a:cubicBezTo>
                  <a:cubicBezTo>
                    <a:pt x="4600" y="7592"/>
                    <a:pt x="4717" y="7582"/>
                    <a:pt x="4827" y="7562"/>
                  </a:cubicBezTo>
                  <a:cubicBezTo>
                    <a:pt x="5502" y="7430"/>
                    <a:pt x="6002" y="7393"/>
                    <a:pt x="6346" y="7393"/>
                  </a:cubicBezTo>
                  <a:cubicBezTo>
                    <a:pt x="6760" y="7393"/>
                    <a:pt x="6950" y="7445"/>
                    <a:pt x="6950" y="7445"/>
                  </a:cubicBezTo>
                  <a:lnTo>
                    <a:pt x="6950" y="7271"/>
                  </a:lnTo>
                  <a:cubicBezTo>
                    <a:pt x="5933" y="6835"/>
                    <a:pt x="4566" y="6835"/>
                    <a:pt x="3315" y="6631"/>
                  </a:cubicBezTo>
                  <a:cubicBezTo>
                    <a:pt x="2123" y="6631"/>
                    <a:pt x="436" y="4915"/>
                    <a:pt x="1716" y="4217"/>
                  </a:cubicBezTo>
                  <a:cubicBezTo>
                    <a:pt x="3519" y="3229"/>
                    <a:pt x="4653" y="2356"/>
                    <a:pt x="5322" y="989"/>
                  </a:cubicBezTo>
                  <a:cubicBezTo>
                    <a:pt x="4740" y="408"/>
                    <a:pt x="4130" y="1"/>
                    <a:pt x="3693" y="1"/>
                  </a:cubicBezTo>
                  <a:close/>
                </a:path>
              </a:pathLst>
            </a:custGeom>
            <a:solidFill>
              <a:srgbClr val="E88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5400000" flipH="1">
              <a:off x="8468733" y="1152478"/>
              <a:ext cx="443138" cy="383411"/>
            </a:xfrm>
            <a:custGeom>
              <a:avLst/>
              <a:gdLst/>
              <a:ahLst/>
              <a:cxnLst/>
              <a:rect l="l" t="t" r="r" b="b"/>
              <a:pathLst>
                <a:path w="6952" h="6015" extrusionOk="0">
                  <a:moveTo>
                    <a:pt x="5307" y="0"/>
                  </a:moveTo>
                  <a:cubicBezTo>
                    <a:pt x="5155" y="0"/>
                    <a:pt x="5003" y="16"/>
                    <a:pt x="4857" y="53"/>
                  </a:cubicBezTo>
                  <a:cubicBezTo>
                    <a:pt x="3898" y="198"/>
                    <a:pt x="2996" y="576"/>
                    <a:pt x="2240" y="1129"/>
                  </a:cubicBezTo>
                  <a:cubicBezTo>
                    <a:pt x="1571" y="1740"/>
                    <a:pt x="989" y="2408"/>
                    <a:pt x="437" y="3136"/>
                  </a:cubicBezTo>
                  <a:cubicBezTo>
                    <a:pt x="117" y="3659"/>
                    <a:pt x="1" y="4299"/>
                    <a:pt x="117" y="4909"/>
                  </a:cubicBezTo>
                  <a:cubicBezTo>
                    <a:pt x="262" y="5520"/>
                    <a:pt x="815" y="5985"/>
                    <a:pt x="1455" y="6015"/>
                  </a:cubicBezTo>
                  <a:cubicBezTo>
                    <a:pt x="1920" y="5927"/>
                    <a:pt x="2385" y="5695"/>
                    <a:pt x="2734" y="5346"/>
                  </a:cubicBezTo>
                  <a:lnTo>
                    <a:pt x="5671" y="2961"/>
                  </a:lnTo>
                  <a:cubicBezTo>
                    <a:pt x="6049" y="2699"/>
                    <a:pt x="6369" y="2379"/>
                    <a:pt x="6631" y="2030"/>
                  </a:cubicBezTo>
                  <a:cubicBezTo>
                    <a:pt x="6893" y="1652"/>
                    <a:pt x="6951" y="1158"/>
                    <a:pt x="6777" y="722"/>
                  </a:cubicBezTo>
                  <a:cubicBezTo>
                    <a:pt x="6602" y="402"/>
                    <a:pt x="6282" y="169"/>
                    <a:pt x="5933" y="82"/>
                  </a:cubicBezTo>
                  <a:cubicBezTo>
                    <a:pt x="5730" y="31"/>
                    <a:pt x="5518" y="0"/>
                    <a:pt x="5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5400000" flipH="1">
              <a:off x="8507486" y="1185624"/>
              <a:ext cx="437529" cy="311510"/>
            </a:xfrm>
            <a:custGeom>
              <a:avLst/>
              <a:gdLst/>
              <a:ahLst/>
              <a:cxnLst/>
              <a:rect l="l" t="t" r="r" b="b"/>
              <a:pathLst>
                <a:path w="6864" h="4887" extrusionOk="0">
                  <a:moveTo>
                    <a:pt x="6864" y="1"/>
                  </a:moveTo>
                  <a:lnTo>
                    <a:pt x="6864" y="1"/>
                  </a:lnTo>
                  <a:cubicBezTo>
                    <a:pt x="5817" y="1280"/>
                    <a:pt x="4450" y="2298"/>
                    <a:pt x="2880" y="2909"/>
                  </a:cubicBezTo>
                  <a:cubicBezTo>
                    <a:pt x="2572" y="3017"/>
                    <a:pt x="2240" y="3071"/>
                    <a:pt x="1923" y="3071"/>
                  </a:cubicBezTo>
                  <a:cubicBezTo>
                    <a:pt x="1131" y="3071"/>
                    <a:pt x="429" y="2738"/>
                    <a:pt x="408" y="2095"/>
                  </a:cubicBezTo>
                  <a:cubicBezTo>
                    <a:pt x="88" y="2589"/>
                    <a:pt x="1" y="3200"/>
                    <a:pt x="117" y="3781"/>
                  </a:cubicBezTo>
                  <a:cubicBezTo>
                    <a:pt x="262" y="4392"/>
                    <a:pt x="815" y="4857"/>
                    <a:pt x="1455" y="4887"/>
                  </a:cubicBezTo>
                  <a:cubicBezTo>
                    <a:pt x="1920" y="4799"/>
                    <a:pt x="2385" y="4567"/>
                    <a:pt x="2734" y="4218"/>
                  </a:cubicBezTo>
                  <a:lnTo>
                    <a:pt x="5671" y="1833"/>
                  </a:lnTo>
                  <a:cubicBezTo>
                    <a:pt x="6049" y="1571"/>
                    <a:pt x="6369" y="1251"/>
                    <a:pt x="6631" y="902"/>
                  </a:cubicBezTo>
                  <a:cubicBezTo>
                    <a:pt x="6806" y="612"/>
                    <a:pt x="6864" y="321"/>
                    <a:pt x="6864" y="1"/>
                  </a:cubicBez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rot="-5400000" flipH="1">
              <a:off x="8558037" y="1172873"/>
              <a:ext cx="70499" cy="199833"/>
            </a:xfrm>
            <a:custGeom>
              <a:avLst/>
              <a:gdLst/>
              <a:ahLst/>
              <a:cxnLst/>
              <a:rect l="l" t="t" r="r" b="b"/>
              <a:pathLst>
                <a:path w="1106" h="3135" extrusionOk="0">
                  <a:moveTo>
                    <a:pt x="656" y="0"/>
                  </a:moveTo>
                  <a:cubicBezTo>
                    <a:pt x="535" y="0"/>
                    <a:pt x="412" y="44"/>
                    <a:pt x="321" y="135"/>
                  </a:cubicBezTo>
                  <a:cubicBezTo>
                    <a:pt x="175" y="339"/>
                    <a:pt x="88" y="600"/>
                    <a:pt x="88" y="862"/>
                  </a:cubicBezTo>
                  <a:cubicBezTo>
                    <a:pt x="1" y="1560"/>
                    <a:pt x="88" y="2258"/>
                    <a:pt x="350" y="2898"/>
                  </a:cubicBezTo>
                  <a:cubicBezTo>
                    <a:pt x="403" y="3004"/>
                    <a:pt x="504" y="3134"/>
                    <a:pt x="610" y="3134"/>
                  </a:cubicBezTo>
                  <a:cubicBezTo>
                    <a:pt x="620" y="3134"/>
                    <a:pt x="630" y="3133"/>
                    <a:pt x="640" y="3130"/>
                  </a:cubicBezTo>
                  <a:cubicBezTo>
                    <a:pt x="757" y="3072"/>
                    <a:pt x="757" y="2898"/>
                    <a:pt x="757" y="2781"/>
                  </a:cubicBezTo>
                  <a:cubicBezTo>
                    <a:pt x="670" y="2200"/>
                    <a:pt x="728" y="1589"/>
                    <a:pt x="931" y="1036"/>
                  </a:cubicBezTo>
                  <a:cubicBezTo>
                    <a:pt x="989" y="891"/>
                    <a:pt x="1048" y="717"/>
                    <a:pt x="1077" y="571"/>
                  </a:cubicBezTo>
                  <a:cubicBezTo>
                    <a:pt x="1106" y="397"/>
                    <a:pt x="1077" y="251"/>
                    <a:pt x="960" y="106"/>
                  </a:cubicBezTo>
                  <a:cubicBezTo>
                    <a:pt x="877" y="36"/>
                    <a:pt x="767" y="0"/>
                    <a:pt x="656" y="0"/>
                  </a:cubicBezTo>
                  <a:close/>
                </a:path>
              </a:pathLst>
            </a:custGeom>
            <a:solidFill>
              <a:srgbClr val="CC6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5400000" flipH="1">
              <a:off x="8564951" y="1430355"/>
              <a:ext cx="46405" cy="57496"/>
            </a:xfrm>
            <a:custGeom>
              <a:avLst/>
              <a:gdLst/>
              <a:ahLst/>
              <a:cxnLst/>
              <a:rect l="l" t="t" r="r" b="b"/>
              <a:pathLst>
                <a:path w="728" h="902" fill="none" extrusionOk="0">
                  <a:moveTo>
                    <a:pt x="0" y="0"/>
                  </a:moveTo>
                  <a:cubicBezTo>
                    <a:pt x="349" y="233"/>
                    <a:pt x="582" y="553"/>
                    <a:pt x="727" y="902"/>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5400000" flipH="1">
              <a:off x="8543662" y="1457190"/>
              <a:ext cx="46405" cy="74196"/>
            </a:xfrm>
            <a:custGeom>
              <a:avLst/>
              <a:gdLst/>
              <a:ahLst/>
              <a:cxnLst/>
              <a:rect l="l" t="t" r="r" b="b"/>
              <a:pathLst>
                <a:path w="728" h="1164" fill="none" extrusionOk="0">
                  <a:moveTo>
                    <a:pt x="1" y="0"/>
                  </a:moveTo>
                  <a:cubicBezTo>
                    <a:pt x="379" y="291"/>
                    <a:pt x="641" y="698"/>
                    <a:pt x="728" y="1163"/>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5400000" flipH="1">
              <a:off x="8508444" y="1431280"/>
              <a:ext cx="122386" cy="83439"/>
            </a:xfrm>
            <a:custGeom>
              <a:avLst/>
              <a:gdLst/>
              <a:ahLst/>
              <a:cxnLst/>
              <a:rect l="l" t="t" r="r" b="b"/>
              <a:pathLst>
                <a:path w="1920" h="1309" fill="none" extrusionOk="0">
                  <a:moveTo>
                    <a:pt x="0" y="1309"/>
                  </a:moveTo>
                  <a:cubicBezTo>
                    <a:pt x="582" y="814"/>
                    <a:pt x="1251" y="378"/>
                    <a:pt x="1920" y="0"/>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5400000" flipH="1">
              <a:off x="8695682" y="1499833"/>
              <a:ext cx="131628" cy="129843"/>
            </a:xfrm>
            <a:custGeom>
              <a:avLst/>
              <a:gdLst/>
              <a:ahLst/>
              <a:cxnLst/>
              <a:rect l="l" t="t" r="r" b="b"/>
              <a:pathLst>
                <a:path w="2065" h="2037" extrusionOk="0">
                  <a:moveTo>
                    <a:pt x="1047" y="0"/>
                  </a:moveTo>
                  <a:cubicBezTo>
                    <a:pt x="756" y="408"/>
                    <a:pt x="407" y="786"/>
                    <a:pt x="0" y="1076"/>
                  </a:cubicBezTo>
                  <a:cubicBezTo>
                    <a:pt x="112" y="1056"/>
                    <a:pt x="224" y="1046"/>
                    <a:pt x="336" y="1046"/>
                  </a:cubicBezTo>
                  <a:cubicBezTo>
                    <a:pt x="1008" y="1046"/>
                    <a:pt x="1653" y="1412"/>
                    <a:pt x="1978" y="2036"/>
                  </a:cubicBezTo>
                  <a:cubicBezTo>
                    <a:pt x="2065" y="1222"/>
                    <a:pt x="1687" y="437"/>
                    <a:pt x="1047" y="0"/>
                  </a:cubicBezTo>
                  <a:close/>
                </a:path>
              </a:pathLst>
            </a:custGeom>
            <a:solidFill>
              <a:srgbClr val="FFB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a:off x="64853" y="3091638"/>
            <a:ext cx="2992266" cy="2128070"/>
            <a:chOff x="64853" y="3091638"/>
            <a:chExt cx="2992266" cy="2128070"/>
          </a:xfrm>
        </p:grpSpPr>
        <p:grpSp>
          <p:nvGrpSpPr>
            <p:cNvPr id="43" name="Google Shape;43;p2"/>
            <p:cNvGrpSpPr/>
            <p:nvPr/>
          </p:nvGrpSpPr>
          <p:grpSpPr>
            <a:xfrm>
              <a:off x="519266" y="3091638"/>
              <a:ext cx="596030" cy="788486"/>
              <a:chOff x="403194" y="3370078"/>
              <a:chExt cx="596030" cy="788486"/>
            </a:xfrm>
          </p:grpSpPr>
          <p:sp>
            <p:nvSpPr>
              <p:cNvPr id="44" name="Google Shape;44;p2"/>
              <p:cNvSpPr/>
              <p:nvPr/>
            </p:nvSpPr>
            <p:spPr>
              <a:xfrm rot="-5400000" flipH="1">
                <a:off x="312877" y="3680190"/>
                <a:ext cx="717577" cy="239172"/>
              </a:xfrm>
              <a:custGeom>
                <a:avLst/>
                <a:gdLst/>
                <a:ahLst/>
                <a:cxnLst/>
                <a:rect l="l" t="t" r="r" b="b"/>
                <a:pathLst>
                  <a:path w="11779" h="3926" extrusionOk="0">
                    <a:moveTo>
                      <a:pt x="11778" y="0"/>
                    </a:moveTo>
                    <a:lnTo>
                      <a:pt x="11778" y="0"/>
                    </a:lnTo>
                    <a:cubicBezTo>
                      <a:pt x="10760" y="204"/>
                      <a:pt x="9742" y="436"/>
                      <a:pt x="8754" y="727"/>
                    </a:cubicBezTo>
                    <a:cubicBezTo>
                      <a:pt x="7736" y="989"/>
                      <a:pt x="6747" y="1280"/>
                      <a:pt x="5758" y="1629"/>
                    </a:cubicBezTo>
                    <a:cubicBezTo>
                      <a:pt x="4770" y="1949"/>
                      <a:pt x="3810" y="2297"/>
                      <a:pt x="2850" y="2676"/>
                    </a:cubicBezTo>
                    <a:cubicBezTo>
                      <a:pt x="1861" y="3054"/>
                      <a:pt x="931" y="3461"/>
                      <a:pt x="0" y="3926"/>
                    </a:cubicBezTo>
                    <a:cubicBezTo>
                      <a:pt x="989" y="3664"/>
                      <a:pt x="1978" y="3344"/>
                      <a:pt x="2967" y="3054"/>
                    </a:cubicBezTo>
                    <a:cubicBezTo>
                      <a:pt x="3955" y="2763"/>
                      <a:pt x="4944" y="2443"/>
                      <a:pt x="5933" y="2094"/>
                    </a:cubicBezTo>
                    <a:cubicBezTo>
                      <a:pt x="6922" y="1774"/>
                      <a:pt x="7910" y="1454"/>
                      <a:pt x="8870" y="1105"/>
                    </a:cubicBezTo>
                    <a:cubicBezTo>
                      <a:pt x="9830" y="727"/>
                      <a:pt x="10818" y="407"/>
                      <a:pt x="1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5400000" flipH="1">
                <a:off x="477638" y="3586278"/>
                <a:ext cx="405788" cy="476577"/>
              </a:xfrm>
              <a:custGeom>
                <a:avLst/>
                <a:gdLst/>
                <a:ahLst/>
                <a:cxnLst/>
                <a:rect l="l" t="t" r="r" b="b"/>
                <a:pathLst>
                  <a:path w="6661" h="7823" extrusionOk="0">
                    <a:moveTo>
                      <a:pt x="1" y="0"/>
                    </a:moveTo>
                    <a:lnTo>
                      <a:pt x="1" y="0"/>
                    </a:lnTo>
                    <a:cubicBezTo>
                      <a:pt x="1106" y="465"/>
                      <a:pt x="2152" y="902"/>
                      <a:pt x="3170" y="1396"/>
                    </a:cubicBezTo>
                    <a:cubicBezTo>
                      <a:pt x="4157" y="1862"/>
                      <a:pt x="5117" y="2379"/>
                      <a:pt x="6052" y="2899"/>
                    </a:cubicBezTo>
                    <a:lnTo>
                      <a:pt x="6052" y="2899"/>
                    </a:lnTo>
                    <a:cubicBezTo>
                      <a:pt x="5698" y="3703"/>
                      <a:pt x="5321" y="4483"/>
                      <a:pt x="4944" y="5264"/>
                    </a:cubicBezTo>
                    <a:cubicBezTo>
                      <a:pt x="4508" y="6136"/>
                      <a:pt x="4072" y="6979"/>
                      <a:pt x="3607" y="7823"/>
                    </a:cubicBezTo>
                    <a:cubicBezTo>
                      <a:pt x="4217" y="7067"/>
                      <a:pt x="4770" y="6282"/>
                      <a:pt x="5264" y="5467"/>
                    </a:cubicBezTo>
                    <a:cubicBezTo>
                      <a:pt x="5759" y="4624"/>
                      <a:pt x="6195" y="3781"/>
                      <a:pt x="6573" y="2908"/>
                    </a:cubicBezTo>
                    <a:lnTo>
                      <a:pt x="6660" y="2705"/>
                    </a:lnTo>
                    <a:lnTo>
                      <a:pt x="6486" y="2588"/>
                    </a:lnTo>
                    <a:cubicBezTo>
                      <a:pt x="5468" y="1978"/>
                      <a:pt x="4421" y="1454"/>
                      <a:pt x="3345" y="1018"/>
                    </a:cubicBezTo>
                    <a:cubicBezTo>
                      <a:pt x="2269" y="582"/>
                      <a:pt x="1135" y="23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5400000" flipH="1">
                <a:off x="705290" y="3604858"/>
                <a:ext cx="166616" cy="249833"/>
              </a:xfrm>
              <a:custGeom>
                <a:avLst/>
                <a:gdLst/>
                <a:ahLst/>
                <a:cxnLst/>
                <a:rect l="l" t="t" r="r" b="b"/>
                <a:pathLst>
                  <a:path w="2735" h="4101" extrusionOk="0">
                    <a:moveTo>
                      <a:pt x="2734" y="0"/>
                    </a:moveTo>
                    <a:lnTo>
                      <a:pt x="2734" y="0"/>
                    </a:lnTo>
                    <a:cubicBezTo>
                      <a:pt x="2443" y="291"/>
                      <a:pt x="2153" y="582"/>
                      <a:pt x="1891" y="931"/>
                    </a:cubicBezTo>
                    <a:cubicBezTo>
                      <a:pt x="1629" y="1251"/>
                      <a:pt x="1397" y="1571"/>
                      <a:pt x="1164" y="1920"/>
                    </a:cubicBezTo>
                    <a:cubicBezTo>
                      <a:pt x="931" y="2239"/>
                      <a:pt x="728" y="2617"/>
                      <a:pt x="524" y="2966"/>
                    </a:cubicBezTo>
                    <a:cubicBezTo>
                      <a:pt x="321" y="3315"/>
                      <a:pt x="146" y="3693"/>
                      <a:pt x="1" y="4101"/>
                    </a:cubicBezTo>
                    <a:cubicBezTo>
                      <a:pt x="321" y="3810"/>
                      <a:pt x="582" y="3519"/>
                      <a:pt x="873" y="3199"/>
                    </a:cubicBezTo>
                    <a:cubicBezTo>
                      <a:pt x="1106" y="2879"/>
                      <a:pt x="1367" y="2530"/>
                      <a:pt x="1600" y="2210"/>
                    </a:cubicBezTo>
                    <a:cubicBezTo>
                      <a:pt x="1804" y="1890"/>
                      <a:pt x="2036" y="1512"/>
                      <a:pt x="2240" y="1163"/>
                    </a:cubicBezTo>
                    <a:cubicBezTo>
                      <a:pt x="2443" y="785"/>
                      <a:pt x="2589" y="407"/>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5400000" flipH="1">
                <a:off x="474984" y="3553476"/>
                <a:ext cx="306549" cy="99239"/>
              </a:xfrm>
              <a:custGeom>
                <a:avLst/>
                <a:gdLst/>
                <a:ahLst/>
                <a:cxnLst/>
                <a:rect l="l" t="t" r="r" b="b"/>
                <a:pathLst>
                  <a:path w="5032" h="1629" extrusionOk="0">
                    <a:moveTo>
                      <a:pt x="1" y="0"/>
                    </a:moveTo>
                    <a:lnTo>
                      <a:pt x="1" y="0"/>
                    </a:lnTo>
                    <a:cubicBezTo>
                      <a:pt x="379" y="233"/>
                      <a:pt x="786" y="437"/>
                      <a:pt x="1193" y="582"/>
                    </a:cubicBezTo>
                    <a:cubicBezTo>
                      <a:pt x="1600" y="756"/>
                      <a:pt x="2007" y="902"/>
                      <a:pt x="2443" y="1047"/>
                    </a:cubicBezTo>
                    <a:cubicBezTo>
                      <a:pt x="2851" y="1193"/>
                      <a:pt x="3287" y="1309"/>
                      <a:pt x="3694" y="1425"/>
                    </a:cubicBezTo>
                    <a:cubicBezTo>
                      <a:pt x="4130" y="1513"/>
                      <a:pt x="4566" y="1600"/>
                      <a:pt x="5032" y="1629"/>
                    </a:cubicBezTo>
                    <a:cubicBezTo>
                      <a:pt x="4625" y="1425"/>
                      <a:pt x="4246" y="1222"/>
                      <a:pt x="3839" y="1047"/>
                    </a:cubicBezTo>
                    <a:cubicBezTo>
                      <a:pt x="3432" y="873"/>
                      <a:pt x="2996" y="727"/>
                      <a:pt x="2589" y="582"/>
                    </a:cubicBezTo>
                    <a:cubicBezTo>
                      <a:pt x="2182" y="437"/>
                      <a:pt x="1746" y="320"/>
                      <a:pt x="1309" y="233"/>
                    </a:cubicBezTo>
                    <a:cubicBezTo>
                      <a:pt x="873" y="117"/>
                      <a:pt x="437" y="2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5400000" flipH="1">
                <a:off x="880948" y="3794712"/>
                <a:ext cx="122997" cy="113555"/>
              </a:xfrm>
              <a:custGeom>
                <a:avLst/>
                <a:gdLst/>
                <a:ahLst/>
                <a:cxnLst/>
                <a:rect l="l" t="t" r="r" b="b"/>
                <a:pathLst>
                  <a:path w="2019" h="1864" extrusionOk="0">
                    <a:moveTo>
                      <a:pt x="1051" y="0"/>
                    </a:moveTo>
                    <a:cubicBezTo>
                      <a:pt x="838" y="0"/>
                      <a:pt x="620" y="78"/>
                      <a:pt x="436" y="253"/>
                    </a:cubicBezTo>
                    <a:cubicBezTo>
                      <a:pt x="58" y="573"/>
                      <a:pt x="0" y="1125"/>
                      <a:pt x="320" y="1503"/>
                    </a:cubicBezTo>
                    <a:cubicBezTo>
                      <a:pt x="514" y="1751"/>
                      <a:pt x="780" y="1863"/>
                      <a:pt x="1042" y="1863"/>
                    </a:cubicBezTo>
                    <a:cubicBezTo>
                      <a:pt x="1488" y="1863"/>
                      <a:pt x="1923" y="1540"/>
                      <a:pt x="1978" y="1009"/>
                    </a:cubicBezTo>
                    <a:cubicBezTo>
                      <a:pt x="2018" y="419"/>
                      <a:pt x="1547"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5400000" flipH="1">
                <a:off x="868764" y="3584786"/>
                <a:ext cx="124277" cy="113007"/>
              </a:xfrm>
              <a:custGeom>
                <a:avLst/>
                <a:gdLst/>
                <a:ahLst/>
                <a:cxnLst/>
                <a:rect l="l" t="t" r="r" b="b"/>
                <a:pathLst>
                  <a:path w="2040" h="1855" extrusionOk="0">
                    <a:moveTo>
                      <a:pt x="1062" y="1"/>
                    </a:moveTo>
                    <a:cubicBezTo>
                      <a:pt x="855" y="1"/>
                      <a:pt x="644" y="73"/>
                      <a:pt x="466" y="234"/>
                    </a:cubicBezTo>
                    <a:cubicBezTo>
                      <a:pt x="59" y="554"/>
                      <a:pt x="1" y="1107"/>
                      <a:pt x="320" y="1485"/>
                    </a:cubicBezTo>
                    <a:cubicBezTo>
                      <a:pt x="519" y="1738"/>
                      <a:pt x="792" y="1854"/>
                      <a:pt x="1060" y="1854"/>
                    </a:cubicBezTo>
                    <a:cubicBezTo>
                      <a:pt x="1500" y="1854"/>
                      <a:pt x="1924" y="1543"/>
                      <a:pt x="1978" y="1020"/>
                    </a:cubicBezTo>
                    <a:cubicBezTo>
                      <a:pt x="2040" y="423"/>
                      <a:pt x="1563"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5400000" flipH="1">
                <a:off x="398138" y="3546986"/>
                <a:ext cx="123058" cy="112946"/>
              </a:xfrm>
              <a:custGeom>
                <a:avLst/>
                <a:gdLst/>
                <a:ahLst/>
                <a:cxnLst/>
                <a:rect l="l" t="t" r="r" b="b"/>
                <a:pathLst>
                  <a:path w="2020" h="1854" extrusionOk="0">
                    <a:moveTo>
                      <a:pt x="1047" y="0"/>
                    </a:moveTo>
                    <a:cubicBezTo>
                      <a:pt x="839" y="0"/>
                      <a:pt x="624" y="72"/>
                      <a:pt x="437" y="234"/>
                    </a:cubicBezTo>
                    <a:cubicBezTo>
                      <a:pt x="59" y="525"/>
                      <a:pt x="1" y="1106"/>
                      <a:pt x="321" y="1484"/>
                    </a:cubicBezTo>
                    <a:cubicBezTo>
                      <a:pt x="508" y="1738"/>
                      <a:pt x="779" y="1854"/>
                      <a:pt x="1048" y="1854"/>
                    </a:cubicBezTo>
                    <a:cubicBezTo>
                      <a:pt x="1489" y="1854"/>
                      <a:pt x="1924" y="1543"/>
                      <a:pt x="1978" y="1019"/>
                    </a:cubicBezTo>
                    <a:cubicBezTo>
                      <a:pt x="2020" y="422"/>
                      <a:pt x="1551"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5400000" flipH="1">
                <a:off x="523295" y="3375774"/>
                <a:ext cx="124338" cy="112946"/>
              </a:xfrm>
              <a:custGeom>
                <a:avLst/>
                <a:gdLst/>
                <a:ahLst/>
                <a:cxnLst/>
                <a:rect l="l" t="t" r="r" b="b"/>
                <a:pathLst>
                  <a:path w="2041" h="1854" extrusionOk="0">
                    <a:moveTo>
                      <a:pt x="1052" y="0"/>
                    </a:moveTo>
                    <a:cubicBezTo>
                      <a:pt x="841" y="0"/>
                      <a:pt x="624" y="72"/>
                      <a:pt x="437" y="234"/>
                    </a:cubicBezTo>
                    <a:cubicBezTo>
                      <a:pt x="59" y="554"/>
                      <a:pt x="1" y="1106"/>
                      <a:pt x="321" y="1484"/>
                    </a:cubicBezTo>
                    <a:cubicBezTo>
                      <a:pt x="519" y="1738"/>
                      <a:pt x="793" y="1853"/>
                      <a:pt x="1061" y="1853"/>
                    </a:cubicBezTo>
                    <a:cubicBezTo>
                      <a:pt x="1500" y="1853"/>
                      <a:pt x="1924" y="1543"/>
                      <a:pt x="1979" y="1019"/>
                    </a:cubicBezTo>
                    <a:cubicBezTo>
                      <a:pt x="2040" y="422"/>
                      <a:pt x="1563" y="0"/>
                      <a:pt x="1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5400000" flipH="1">
                <a:off x="735870" y="3379338"/>
                <a:ext cx="124277" cy="112946"/>
              </a:xfrm>
              <a:custGeom>
                <a:avLst/>
                <a:gdLst/>
                <a:ahLst/>
                <a:cxnLst/>
                <a:rect l="l" t="t" r="r" b="b"/>
                <a:pathLst>
                  <a:path w="2040" h="1854" extrusionOk="0">
                    <a:moveTo>
                      <a:pt x="1051" y="1"/>
                    </a:moveTo>
                    <a:cubicBezTo>
                      <a:pt x="840" y="1"/>
                      <a:pt x="623" y="73"/>
                      <a:pt x="436" y="234"/>
                    </a:cubicBezTo>
                    <a:cubicBezTo>
                      <a:pt x="58" y="554"/>
                      <a:pt x="0" y="1107"/>
                      <a:pt x="320" y="1485"/>
                    </a:cubicBezTo>
                    <a:cubicBezTo>
                      <a:pt x="507" y="1738"/>
                      <a:pt x="778" y="1854"/>
                      <a:pt x="1047" y="1854"/>
                    </a:cubicBezTo>
                    <a:cubicBezTo>
                      <a:pt x="1488" y="1854"/>
                      <a:pt x="1923" y="1543"/>
                      <a:pt x="1978" y="1020"/>
                    </a:cubicBezTo>
                    <a:cubicBezTo>
                      <a:pt x="2039" y="423"/>
                      <a:pt x="1562" y="1"/>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2"/>
            <p:cNvSpPr/>
            <p:nvPr/>
          </p:nvSpPr>
          <p:spPr>
            <a:xfrm rot="-5400000" flipH="1">
              <a:off x="387567" y="4128061"/>
              <a:ext cx="791960" cy="622420"/>
            </a:xfrm>
            <a:custGeom>
              <a:avLst/>
              <a:gdLst/>
              <a:ahLst/>
              <a:cxnLst/>
              <a:rect l="l" t="t" r="r" b="b"/>
              <a:pathLst>
                <a:path w="13000" h="10217" extrusionOk="0">
                  <a:moveTo>
                    <a:pt x="12884" y="0"/>
                  </a:moveTo>
                  <a:lnTo>
                    <a:pt x="12884" y="0"/>
                  </a:lnTo>
                  <a:cubicBezTo>
                    <a:pt x="11895" y="698"/>
                    <a:pt x="10848" y="1309"/>
                    <a:pt x="9743" y="1862"/>
                  </a:cubicBezTo>
                  <a:cubicBezTo>
                    <a:pt x="8667" y="2385"/>
                    <a:pt x="7533" y="2850"/>
                    <a:pt x="6428" y="3316"/>
                  </a:cubicBezTo>
                  <a:cubicBezTo>
                    <a:pt x="4218" y="4304"/>
                    <a:pt x="1949" y="5555"/>
                    <a:pt x="611" y="7591"/>
                  </a:cubicBezTo>
                  <a:cubicBezTo>
                    <a:pt x="292" y="8085"/>
                    <a:pt x="1" y="8725"/>
                    <a:pt x="204" y="9306"/>
                  </a:cubicBezTo>
                  <a:cubicBezTo>
                    <a:pt x="408" y="9743"/>
                    <a:pt x="815" y="10062"/>
                    <a:pt x="1309" y="10179"/>
                  </a:cubicBezTo>
                  <a:cubicBezTo>
                    <a:pt x="1502" y="10203"/>
                    <a:pt x="1700" y="10217"/>
                    <a:pt x="1901" y="10217"/>
                  </a:cubicBezTo>
                  <a:cubicBezTo>
                    <a:pt x="2184" y="10217"/>
                    <a:pt x="2474" y="10189"/>
                    <a:pt x="2763" y="10121"/>
                  </a:cubicBezTo>
                  <a:cubicBezTo>
                    <a:pt x="5148" y="9626"/>
                    <a:pt x="7358" y="8463"/>
                    <a:pt x="9103" y="6776"/>
                  </a:cubicBezTo>
                  <a:cubicBezTo>
                    <a:pt x="10150" y="5788"/>
                    <a:pt x="11022" y="4653"/>
                    <a:pt x="11691" y="3403"/>
                  </a:cubicBezTo>
                  <a:cubicBezTo>
                    <a:pt x="12040" y="2763"/>
                    <a:pt x="12331" y="2123"/>
                    <a:pt x="12593" y="1454"/>
                  </a:cubicBezTo>
                  <a:cubicBezTo>
                    <a:pt x="12738" y="989"/>
                    <a:pt x="13000" y="466"/>
                    <a:pt x="12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5400000" flipH="1">
              <a:off x="-254978" y="3953260"/>
              <a:ext cx="991960" cy="296863"/>
            </a:xfrm>
            <a:custGeom>
              <a:avLst/>
              <a:gdLst/>
              <a:ahLst/>
              <a:cxnLst/>
              <a:rect l="l" t="t" r="r" b="b"/>
              <a:pathLst>
                <a:path w="16283" h="4873" extrusionOk="0">
                  <a:moveTo>
                    <a:pt x="4928" y="0"/>
                  </a:moveTo>
                  <a:cubicBezTo>
                    <a:pt x="3874" y="0"/>
                    <a:pt x="2834" y="181"/>
                    <a:pt x="1833" y="535"/>
                  </a:cubicBezTo>
                  <a:cubicBezTo>
                    <a:pt x="1106" y="796"/>
                    <a:pt x="321" y="1262"/>
                    <a:pt x="146" y="2018"/>
                  </a:cubicBezTo>
                  <a:cubicBezTo>
                    <a:pt x="1" y="2774"/>
                    <a:pt x="350" y="3530"/>
                    <a:pt x="1019" y="3908"/>
                  </a:cubicBezTo>
                  <a:cubicBezTo>
                    <a:pt x="1658" y="4286"/>
                    <a:pt x="2385" y="4519"/>
                    <a:pt x="3142" y="4577"/>
                  </a:cubicBezTo>
                  <a:cubicBezTo>
                    <a:pt x="4473" y="4760"/>
                    <a:pt x="5828" y="4872"/>
                    <a:pt x="7186" y="4872"/>
                  </a:cubicBezTo>
                  <a:cubicBezTo>
                    <a:pt x="7340" y="4872"/>
                    <a:pt x="7495" y="4871"/>
                    <a:pt x="7649" y="4868"/>
                  </a:cubicBezTo>
                  <a:cubicBezTo>
                    <a:pt x="10092" y="4868"/>
                    <a:pt x="13029" y="4635"/>
                    <a:pt x="15268" y="3530"/>
                  </a:cubicBezTo>
                  <a:cubicBezTo>
                    <a:pt x="15472" y="3443"/>
                    <a:pt x="16199" y="3123"/>
                    <a:pt x="16257" y="2861"/>
                  </a:cubicBezTo>
                  <a:cubicBezTo>
                    <a:pt x="16283" y="2720"/>
                    <a:pt x="16139" y="2681"/>
                    <a:pt x="15951" y="2681"/>
                  </a:cubicBezTo>
                  <a:cubicBezTo>
                    <a:pt x="15711" y="2681"/>
                    <a:pt x="15399" y="2745"/>
                    <a:pt x="15268" y="2745"/>
                  </a:cubicBezTo>
                  <a:cubicBezTo>
                    <a:pt x="13989" y="2687"/>
                    <a:pt x="12709" y="2396"/>
                    <a:pt x="11517" y="1901"/>
                  </a:cubicBezTo>
                  <a:cubicBezTo>
                    <a:pt x="9830" y="1262"/>
                    <a:pt x="8202" y="447"/>
                    <a:pt x="6457" y="127"/>
                  </a:cubicBezTo>
                  <a:cubicBezTo>
                    <a:pt x="5946" y="42"/>
                    <a:pt x="5435" y="0"/>
                    <a:pt x="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5400000" flipH="1">
              <a:off x="756651" y="4460517"/>
              <a:ext cx="311910" cy="930127"/>
            </a:xfrm>
            <a:custGeom>
              <a:avLst/>
              <a:gdLst/>
              <a:ahLst/>
              <a:cxnLst/>
              <a:rect l="l" t="t" r="r" b="b"/>
              <a:pathLst>
                <a:path w="5120" h="15268" extrusionOk="0">
                  <a:moveTo>
                    <a:pt x="3985" y="0"/>
                  </a:moveTo>
                  <a:cubicBezTo>
                    <a:pt x="3723" y="117"/>
                    <a:pt x="3549" y="553"/>
                    <a:pt x="3433" y="785"/>
                  </a:cubicBezTo>
                  <a:cubicBezTo>
                    <a:pt x="3142" y="1280"/>
                    <a:pt x="2880" y="1774"/>
                    <a:pt x="2589" y="2298"/>
                  </a:cubicBezTo>
                  <a:cubicBezTo>
                    <a:pt x="1891" y="3577"/>
                    <a:pt x="1339" y="4915"/>
                    <a:pt x="873" y="6311"/>
                  </a:cubicBezTo>
                  <a:cubicBezTo>
                    <a:pt x="234" y="8317"/>
                    <a:pt x="1" y="10440"/>
                    <a:pt x="205" y="12534"/>
                  </a:cubicBezTo>
                  <a:cubicBezTo>
                    <a:pt x="234" y="13174"/>
                    <a:pt x="408" y="13785"/>
                    <a:pt x="728" y="14337"/>
                  </a:cubicBezTo>
                  <a:cubicBezTo>
                    <a:pt x="1048" y="14919"/>
                    <a:pt x="1659" y="15268"/>
                    <a:pt x="2298" y="15268"/>
                  </a:cubicBezTo>
                  <a:cubicBezTo>
                    <a:pt x="3084" y="15239"/>
                    <a:pt x="3694" y="14599"/>
                    <a:pt x="4072" y="13930"/>
                  </a:cubicBezTo>
                  <a:cubicBezTo>
                    <a:pt x="4799" y="12476"/>
                    <a:pt x="5119" y="10877"/>
                    <a:pt x="5003" y="9277"/>
                  </a:cubicBezTo>
                  <a:cubicBezTo>
                    <a:pt x="4858" y="7707"/>
                    <a:pt x="4625" y="6107"/>
                    <a:pt x="4305" y="4566"/>
                  </a:cubicBezTo>
                  <a:cubicBezTo>
                    <a:pt x="4131" y="3723"/>
                    <a:pt x="4043" y="2908"/>
                    <a:pt x="3985" y="2065"/>
                  </a:cubicBezTo>
                  <a:cubicBezTo>
                    <a:pt x="3956" y="1454"/>
                    <a:pt x="4160" y="524"/>
                    <a:pt x="3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5400000" flipH="1">
              <a:off x="-44987" y="4121270"/>
              <a:ext cx="1176426" cy="829182"/>
            </a:xfrm>
            <a:custGeom>
              <a:avLst/>
              <a:gdLst/>
              <a:ahLst/>
              <a:cxnLst/>
              <a:rect l="l" t="t" r="r" b="b"/>
              <a:pathLst>
                <a:path w="19311" h="13611" extrusionOk="0">
                  <a:moveTo>
                    <a:pt x="19310" y="1"/>
                  </a:moveTo>
                  <a:lnTo>
                    <a:pt x="18234" y="902"/>
                  </a:lnTo>
                  <a:cubicBezTo>
                    <a:pt x="18089" y="990"/>
                    <a:pt x="17972" y="1048"/>
                    <a:pt x="17827" y="1106"/>
                  </a:cubicBezTo>
                  <a:cubicBezTo>
                    <a:pt x="17653" y="1164"/>
                    <a:pt x="17478" y="1222"/>
                    <a:pt x="17304" y="1280"/>
                  </a:cubicBezTo>
                  <a:cubicBezTo>
                    <a:pt x="16955" y="1368"/>
                    <a:pt x="16577" y="1455"/>
                    <a:pt x="16199" y="1542"/>
                  </a:cubicBezTo>
                  <a:cubicBezTo>
                    <a:pt x="15472" y="1687"/>
                    <a:pt x="14686" y="1804"/>
                    <a:pt x="13930" y="1891"/>
                  </a:cubicBezTo>
                  <a:cubicBezTo>
                    <a:pt x="12389" y="2095"/>
                    <a:pt x="10848" y="2211"/>
                    <a:pt x="9306" y="2327"/>
                  </a:cubicBezTo>
                  <a:cubicBezTo>
                    <a:pt x="7765" y="2444"/>
                    <a:pt x="6195" y="2502"/>
                    <a:pt x="4653" y="2531"/>
                  </a:cubicBezTo>
                  <a:cubicBezTo>
                    <a:pt x="4140" y="2550"/>
                    <a:pt x="3623" y="2560"/>
                    <a:pt x="3105" y="2560"/>
                  </a:cubicBezTo>
                  <a:cubicBezTo>
                    <a:pt x="2068" y="2560"/>
                    <a:pt x="1028" y="2521"/>
                    <a:pt x="0" y="2444"/>
                  </a:cubicBezTo>
                  <a:lnTo>
                    <a:pt x="0" y="2444"/>
                  </a:lnTo>
                  <a:cubicBezTo>
                    <a:pt x="757" y="2618"/>
                    <a:pt x="1542" y="2734"/>
                    <a:pt x="2298" y="2822"/>
                  </a:cubicBezTo>
                  <a:cubicBezTo>
                    <a:pt x="3083" y="2909"/>
                    <a:pt x="3868" y="2967"/>
                    <a:pt x="4653" y="2996"/>
                  </a:cubicBezTo>
                  <a:cubicBezTo>
                    <a:pt x="5518" y="3044"/>
                    <a:pt x="6374" y="3066"/>
                    <a:pt x="7230" y="3066"/>
                  </a:cubicBezTo>
                  <a:cubicBezTo>
                    <a:pt x="7930" y="3066"/>
                    <a:pt x="8630" y="3051"/>
                    <a:pt x="9335" y="3025"/>
                  </a:cubicBezTo>
                  <a:cubicBezTo>
                    <a:pt x="10906" y="2967"/>
                    <a:pt x="12476" y="2880"/>
                    <a:pt x="14017" y="2676"/>
                  </a:cubicBezTo>
                  <a:cubicBezTo>
                    <a:pt x="14803" y="2589"/>
                    <a:pt x="15588" y="2473"/>
                    <a:pt x="16373" y="2327"/>
                  </a:cubicBezTo>
                  <a:cubicBezTo>
                    <a:pt x="16751" y="2240"/>
                    <a:pt x="17158" y="2153"/>
                    <a:pt x="17536" y="2036"/>
                  </a:cubicBezTo>
                  <a:cubicBezTo>
                    <a:pt x="17635" y="2008"/>
                    <a:pt x="17726" y="1980"/>
                    <a:pt x="17817" y="1949"/>
                  </a:cubicBezTo>
                  <a:lnTo>
                    <a:pt x="17817" y="1949"/>
                  </a:lnTo>
                  <a:cubicBezTo>
                    <a:pt x="17585" y="2668"/>
                    <a:pt x="17372" y="3392"/>
                    <a:pt x="17187" y="4130"/>
                  </a:cubicBezTo>
                  <a:cubicBezTo>
                    <a:pt x="16926" y="5148"/>
                    <a:pt x="16751" y="6195"/>
                    <a:pt x="16548" y="7242"/>
                  </a:cubicBezTo>
                  <a:cubicBezTo>
                    <a:pt x="16373" y="8289"/>
                    <a:pt x="16257" y="9365"/>
                    <a:pt x="16199" y="10412"/>
                  </a:cubicBezTo>
                  <a:cubicBezTo>
                    <a:pt x="16140" y="11488"/>
                    <a:pt x="16111" y="12535"/>
                    <a:pt x="16169" y="13611"/>
                  </a:cubicBezTo>
                  <a:cubicBezTo>
                    <a:pt x="16257" y="12535"/>
                    <a:pt x="16344" y="11517"/>
                    <a:pt x="16489" y="10470"/>
                  </a:cubicBezTo>
                  <a:cubicBezTo>
                    <a:pt x="16664" y="9423"/>
                    <a:pt x="16838" y="8376"/>
                    <a:pt x="17071" y="7358"/>
                  </a:cubicBezTo>
                  <a:cubicBezTo>
                    <a:pt x="17275" y="6340"/>
                    <a:pt x="17565" y="5323"/>
                    <a:pt x="17856" y="4305"/>
                  </a:cubicBezTo>
                  <a:cubicBezTo>
                    <a:pt x="18147" y="3287"/>
                    <a:pt x="18467" y="2298"/>
                    <a:pt x="18845" y="1309"/>
                  </a:cubicBezTo>
                  <a:lnTo>
                    <a:pt x="193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5400000" flipH="1">
              <a:off x="79047" y="4473803"/>
              <a:ext cx="731710" cy="760099"/>
            </a:xfrm>
            <a:custGeom>
              <a:avLst/>
              <a:gdLst/>
              <a:ahLst/>
              <a:cxnLst/>
              <a:rect l="l" t="t" r="r" b="b"/>
              <a:pathLst>
                <a:path w="12011" h="12477" extrusionOk="0">
                  <a:moveTo>
                    <a:pt x="12011" y="1"/>
                  </a:moveTo>
                  <a:lnTo>
                    <a:pt x="12011" y="1"/>
                  </a:lnTo>
                  <a:cubicBezTo>
                    <a:pt x="10702" y="699"/>
                    <a:pt x="9539" y="1600"/>
                    <a:pt x="8521" y="2647"/>
                  </a:cubicBezTo>
                  <a:cubicBezTo>
                    <a:pt x="7503" y="3694"/>
                    <a:pt x="6543" y="4799"/>
                    <a:pt x="5671" y="5962"/>
                  </a:cubicBezTo>
                  <a:cubicBezTo>
                    <a:pt x="4769" y="7126"/>
                    <a:pt x="3897" y="8260"/>
                    <a:pt x="2995" y="9365"/>
                  </a:cubicBezTo>
                  <a:cubicBezTo>
                    <a:pt x="2065" y="10470"/>
                    <a:pt x="1076" y="11517"/>
                    <a:pt x="0" y="12477"/>
                  </a:cubicBezTo>
                  <a:cubicBezTo>
                    <a:pt x="1280" y="11750"/>
                    <a:pt x="2443" y="10848"/>
                    <a:pt x="3461" y="9772"/>
                  </a:cubicBezTo>
                  <a:cubicBezTo>
                    <a:pt x="4450" y="8725"/>
                    <a:pt x="5409" y="7620"/>
                    <a:pt x="6311" y="6457"/>
                  </a:cubicBezTo>
                  <a:cubicBezTo>
                    <a:pt x="7183" y="5323"/>
                    <a:pt x="8056" y="4159"/>
                    <a:pt x="8986" y="3083"/>
                  </a:cubicBezTo>
                  <a:cubicBezTo>
                    <a:pt x="9888" y="1949"/>
                    <a:pt x="10905" y="931"/>
                    <a:pt x="12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2"/>
            <p:cNvGrpSpPr/>
            <p:nvPr/>
          </p:nvGrpSpPr>
          <p:grpSpPr>
            <a:xfrm>
              <a:off x="1554789" y="4238137"/>
              <a:ext cx="1502329" cy="738775"/>
              <a:chOff x="1478589" y="4466737"/>
              <a:chExt cx="1502329" cy="738775"/>
            </a:xfrm>
          </p:grpSpPr>
          <p:sp>
            <p:nvSpPr>
              <p:cNvPr id="59" name="Google Shape;59;p2"/>
              <p:cNvSpPr/>
              <p:nvPr/>
            </p:nvSpPr>
            <p:spPr>
              <a:xfrm rot="-5400000" flipH="1">
                <a:off x="1582547" y="4579528"/>
                <a:ext cx="639599" cy="612368"/>
              </a:xfrm>
              <a:custGeom>
                <a:avLst/>
                <a:gdLst/>
                <a:ahLst/>
                <a:cxnLst/>
                <a:rect l="l" t="t" r="r" b="b"/>
                <a:pathLst>
                  <a:path w="10499" h="10052" extrusionOk="0">
                    <a:moveTo>
                      <a:pt x="3985" y="1"/>
                    </a:moveTo>
                    <a:cubicBezTo>
                      <a:pt x="3812" y="1"/>
                      <a:pt x="3657" y="79"/>
                      <a:pt x="3519" y="193"/>
                    </a:cubicBezTo>
                    <a:cubicBezTo>
                      <a:pt x="3403" y="368"/>
                      <a:pt x="3345" y="571"/>
                      <a:pt x="3345" y="775"/>
                    </a:cubicBezTo>
                    <a:cubicBezTo>
                      <a:pt x="3345" y="1531"/>
                      <a:pt x="3607" y="2287"/>
                      <a:pt x="4101" y="2869"/>
                    </a:cubicBezTo>
                    <a:cubicBezTo>
                      <a:pt x="2938" y="2898"/>
                      <a:pt x="1833" y="3276"/>
                      <a:pt x="873" y="3945"/>
                    </a:cubicBezTo>
                    <a:cubicBezTo>
                      <a:pt x="582" y="4148"/>
                      <a:pt x="350" y="4381"/>
                      <a:pt x="175" y="4672"/>
                    </a:cubicBezTo>
                    <a:cubicBezTo>
                      <a:pt x="1" y="4992"/>
                      <a:pt x="1" y="5341"/>
                      <a:pt x="175" y="5660"/>
                    </a:cubicBezTo>
                    <a:cubicBezTo>
                      <a:pt x="376" y="5962"/>
                      <a:pt x="758" y="6055"/>
                      <a:pt x="1147" y="6055"/>
                    </a:cubicBezTo>
                    <a:cubicBezTo>
                      <a:pt x="1321" y="6055"/>
                      <a:pt x="1497" y="6036"/>
                      <a:pt x="1658" y="6009"/>
                    </a:cubicBezTo>
                    <a:cubicBezTo>
                      <a:pt x="2880" y="5806"/>
                      <a:pt x="4072" y="5341"/>
                      <a:pt x="5090" y="4643"/>
                    </a:cubicBezTo>
                    <a:lnTo>
                      <a:pt x="5090" y="4643"/>
                    </a:lnTo>
                    <a:cubicBezTo>
                      <a:pt x="4072" y="5690"/>
                      <a:pt x="3403" y="6998"/>
                      <a:pt x="3141" y="8452"/>
                    </a:cubicBezTo>
                    <a:cubicBezTo>
                      <a:pt x="3083" y="8714"/>
                      <a:pt x="3083" y="9005"/>
                      <a:pt x="3112" y="9266"/>
                    </a:cubicBezTo>
                    <a:cubicBezTo>
                      <a:pt x="3171" y="9557"/>
                      <a:pt x="3345" y="9819"/>
                      <a:pt x="3578" y="9964"/>
                    </a:cubicBezTo>
                    <a:cubicBezTo>
                      <a:pt x="3709" y="10023"/>
                      <a:pt x="3854" y="10052"/>
                      <a:pt x="3999" y="10052"/>
                    </a:cubicBezTo>
                    <a:cubicBezTo>
                      <a:pt x="4145" y="10052"/>
                      <a:pt x="4290" y="10023"/>
                      <a:pt x="4421" y="9964"/>
                    </a:cubicBezTo>
                    <a:cubicBezTo>
                      <a:pt x="4683" y="9819"/>
                      <a:pt x="4915" y="9645"/>
                      <a:pt x="5119" y="9412"/>
                    </a:cubicBezTo>
                    <a:cubicBezTo>
                      <a:pt x="6166" y="8307"/>
                      <a:pt x="6835" y="6853"/>
                      <a:pt x="6951" y="5312"/>
                    </a:cubicBezTo>
                    <a:cubicBezTo>
                      <a:pt x="7271" y="6184"/>
                      <a:pt x="7794" y="6940"/>
                      <a:pt x="8521" y="7522"/>
                    </a:cubicBezTo>
                    <a:cubicBezTo>
                      <a:pt x="8715" y="7739"/>
                      <a:pt x="8988" y="7856"/>
                      <a:pt x="9276" y="7856"/>
                    </a:cubicBezTo>
                    <a:cubicBezTo>
                      <a:pt x="9334" y="7856"/>
                      <a:pt x="9393" y="7851"/>
                      <a:pt x="9452" y="7842"/>
                    </a:cubicBezTo>
                    <a:cubicBezTo>
                      <a:pt x="9714" y="7754"/>
                      <a:pt x="9888" y="7522"/>
                      <a:pt x="9946" y="7260"/>
                    </a:cubicBezTo>
                    <a:cubicBezTo>
                      <a:pt x="9975" y="6998"/>
                      <a:pt x="9975" y="6736"/>
                      <a:pt x="9888" y="6475"/>
                    </a:cubicBezTo>
                    <a:cubicBezTo>
                      <a:pt x="9597" y="5253"/>
                      <a:pt x="8929" y="4177"/>
                      <a:pt x="7969" y="3392"/>
                    </a:cubicBezTo>
                    <a:cubicBezTo>
                      <a:pt x="8725" y="3305"/>
                      <a:pt x="9452" y="2985"/>
                      <a:pt x="10034" y="2491"/>
                    </a:cubicBezTo>
                    <a:cubicBezTo>
                      <a:pt x="10266" y="2287"/>
                      <a:pt x="10499" y="1996"/>
                      <a:pt x="10412" y="1705"/>
                    </a:cubicBezTo>
                    <a:cubicBezTo>
                      <a:pt x="10354" y="1531"/>
                      <a:pt x="10179" y="1386"/>
                      <a:pt x="9975" y="1357"/>
                    </a:cubicBezTo>
                    <a:cubicBezTo>
                      <a:pt x="9874" y="1327"/>
                      <a:pt x="9779" y="1313"/>
                      <a:pt x="9685" y="1313"/>
                    </a:cubicBezTo>
                    <a:cubicBezTo>
                      <a:pt x="9590" y="1313"/>
                      <a:pt x="9496" y="1327"/>
                      <a:pt x="9394" y="1357"/>
                    </a:cubicBezTo>
                    <a:cubicBezTo>
                      <a:pt x="8870" y="1415"/>
                      <a:pt x="8376" y="1531"/>
                      <a:pt x="7882" y="1705"/>
                    </a:cubicBezTo>
                    <a:cubicBezTo>
                      <a:pt x="7475" y="1851"/>
                      <a:pt x="6980" y="2258"/>
                      <a:pt x="6544" y="2258"/>
                    </a:cubicBezTo>
                    <a:cubicBezTo>
                      <a:pt x="6079" y="2258"/>
                      <a:pt x="5962" y="1618"/>
                      <a:pt x="5759" y="1327"/>
                    </a:cubicBezTo>
                    <a:cubicBezTo>
                      <a:pt x="5468" y="891"/>
                      <a:pt x="5119" y="542"/>
                      <a:pt x="4712" y="281"/>
                    </a:cubicBezTo>
                    <a:cubicBezTo>
                      <a:pt x="4537" y="135"/>
                      <a:pt x="4334" y="48"/>
                      <a:pt x="4130" y="19"/>
                    </a:cubicBezTo>
                    <a:cubicBezTo>
                      <a:pt x="4080" y="6"/>
                      <a:pt x="4032" y="1"/>
                      <a:pt x="39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rot="-5400000" flipH="1">
                <a:off x="1621197" y="4850284"/>
                <a:ext cx="368566" cy="136461"/>
              </a:xfrm>
              <a:custGeom>
                <a:avLst/>
                <a:gdLst/>
                <a:ahLst/>
                <a:cxnLst/>
                <a:rect l="l" t="t" r="r" b="b"/>
                <a:pathLst>
                  <a:path w="6050" h="2240" extrusionOk="0">
                    <a:moveTo>
                      <a:pt x="6049" y="0"/>
                    </a:moveTo>
                    <a:lnTo>
                      <a:pt x="6049" y="0"/>
                    </a:lnTo>
                    <a:cubicBezTo>
                      <a:pt x="5002" y="291"/>
                      <a:pt x="3984" y="640"/>
                      <a:pt x="2996" y="1018"/>
                    </a:cubicBezTo>
                    <a:cubicBezTo>
                      <a:pt x="1978" y="1396"/>
                      <a:pt x="989" y="1774"/>
                      <a:pt x="0" y="2239"/>
                    </a:cubicBezTo>
                    <a:cubicBezTo>
                      <a:pt x="1018" y="1920"/>
                      <a:pt x="2065" y="1571"/>
                      <a:pt x="3054" y="1192"/>
                    </a:cubicBezTo>
                    <a:cubicBezTo>
                      <a:pt x="4043" y="814"/>
                      <a:pt x="5060" y="436"/>
                      <a:pt x="6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rot="-5400000" flipH="1">
                <a:off x="1703592" y="4829904"/>
                <a:ext cx="283522" cy="304783"/>
              </a:xfrm>
              <a:custGeom>
                <a:avLst/>
                <a:gdLst/>
                <a:ahLst/>
                <a:cxnLst/>
                <a:rect l="l" t="t" r="r" b="b"/>
                <a:pathLst>
                  <a:path w="4654" h="5003" extrusionOk="0">
                    <a:moveTo>
                      <a:pt x="0" y="0"/>
                    </a:moveTo>
                    <a:cubicBezTo>
                      <a:pt x="262" y="87"/>
                      <a:pt x="524" y="233"/>
                      <a:pt x="727" y="436"/>
                    </a:cubicBezTo>
                    <a:cubicBezTo>
                      <a:pt x="931" y="611"/>
                      <a:pt x="1163" y="814"/>
                      <a:pt x="1367" y="1018"/>
                    </a:cubicBezTo>
                    <a:cubicBezTo>
                      <a:pt x="1803" y="1396"/>
                      <a:pt x="2210" y="1803"/>
                      <a:pt x="2588" y="2239"/>
                    </a:cubicBezTo>
                    <a:cubicBezTo>
                      <a:pt x="3345" y="3083"/>
                      <a:pt x="4042" y="4013"/>
                      <a:pt x="4653" y="5002"/>
                    </a:cubicBezTo>
                    <a:cubicBezTo>
                      <a:pt x="4159" y="3955"/>
                      <a:pt x="3519" y="2966"/>
                      <a:pt x="2734" y="2094"/>
                    </a:cubicBezTo>
                    <a:cubicBezTo>
                      <a:pt x="2356" y="1658"/>
                      <a:pt x="1920" y="1251"/>
                      <a:pt x="1483" y="902"/>
                    </a:cubicBezTo>
                    <a:cubicBezTo>
                      <a:pt x="1251" y="727"/>
                      <a:pt x="1018" y="524"/>
                      <a:pt x="785" y="349"/>
                    </a:cubicBezTo>
                    <a:cubicBezTo>
                      <a:pt x="553" y="175"/>
                      <a:pt x="291" y="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5400000" flipH="1">
                <a:off x="1714228" y="4649184"/>
                <a:ext cx="113433" cy="584710"/>
              </a:xfrm>
              <a:custGeom>
                <a:avLst/>
                <a:gdLst/>
                <a:ahLst/>
                <a:cxnLst/>
                <a:rect l="l" t="t" r="r" b="b"/>
                <a:pathLst>
                  <a:path w="1862" h="9598" extrusionOk="0">
                    <a:moveTo>
                      <a:pt x="1861" y="0"/>
                    </a:moveTo>
                    <a:lnTo>
                      <a:pt x="1861" y="0"/>
                    </a:lnTo>
                    <a:cubicBezTo>
                      <a:pt x="1774" y="815"/>
                      <a:pt x="1687" y="1629"/>
                      <a:pt x="1600" y="2443"/>
                    </a:cubicBezTo>
                    <a:cubicBezTo>
                      <a:pt x="1483" y="3228"/>
                      <a:pt x="1338" y="4043"/>
                      <a:pt x="1193" y="4857"/>
                    </a:cubicBezTo>
                    <a:cubicBezTo>
                      <a:pt x="1047" y="5642"/>
                      <a:pt x="873" y="6427"/>
                      <a:pt x="669" y="7242"/>
                    </a:cubicBezTo>
                    <a:cubicBezTo>
                      <a:pt x="466" y="8027"/>
                      <a:pt x="233" y="8812"/>
                      <a:pt x="0" y="9597"/>
                    </a:cubicBezTo>
                    <a:cubicBezTo>
                      <a:pt x="320" y="8812"/>
                      <a:pt x="582" y="8056"/>
                      <a:pt x="785" y="7271"/>
                    </a:cubicBezTo>
                    <a:cubicBezTo>
                      <a:pt x="1018" y="6485"/>
                      <a:pt x="1222" y="5671"/>
                      <a:pt x="1367" y="4886"/>
                    </a:cubicBezTo>
                    <a:cubicBezTo>
                      <a:pt x="1542" y="4072"/>
                      <a:pt x="1658" y="3257"/>
                      <a:pt x="1745" y="2443"/>
                    </a:cubicBezTo>
                    <a:cubicBezTo>
                      <a:pt x="1803" y="1629"/>
                      <a:pt x="1861" y="815"/>
                      <a:pt x="1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5400000" flipH="1">
                <a:off x="2304646" y="4444258"/>
                <a:ext cx="653793" cy="698752"/>
              </a:xfrm>
              <a:custGeom>
                <a:avLst/>
                <a:gdLst/>
                <a:ahLst/>
                <a:cxnLst/>
                <a:rect l="l" t="t" r="r" b="b"/>
                <a:pathLst>
                  <a:path w="10732" h="11470" extrusionOk="0">
                    <a:moveTo>
                      <a:pt x="7694" y="0"/>
                    </a:moveTo>
                    <a:cubicBezTo>
                      <a:pt x="7420" y="0"/>
                      <a:pt x="7149" y="59"/>
                      <a:pt x="6892" y="157"/>
                    </a:cubicBezTo>
                    <a:cubicBezTo>
                      <a:pt x="5235" y="739"/>
                      <a:pt x="3752" y="1699"/>
                      <a:pt x="2559" y="2978"/>
                    </a:cubicBezTo>
                    <a:cubicBezTo>
                      <a:pt x="2268" y="3269"/>
                      <a:pt x="2007" y="3676"/>
                      <a:pt x="2152" y="4054"/>
                    </a:cubicBezTo>
                    <a:cubicBezTo>
                      <a:pt x="2287" y="4351"/>
                      <a:pt x="2572" y="4523"/>
                      <a:pt x="2868" y="4523"/>
                    </a:cubicBezTo>
                    <a:cubicBezTo>
                      <a:pt x="2891" y="4523"/>
                      <a:pt x="2914" y="4522"/>
                      <a:pt x="2937" y="4520"/>
                    </a:cubicBezTo>
                    <a:cubicBezTo>
                      <a:pt x="3257" y="4491"/>
                      <a:pt x="3577" y="4374"/>
                      <a:pt x="3868" y="4229"/>
                    </a:cubicBezTo>
                    <a:lnTo>
                      <a:pt x="3868" y="4229"/>
                    </a:lnTo>
                    <a:cubicBezTo>
                      <a:pt x="2501" y="5043"/>
                      <a:pt x="1280" y="6119"/>
                      <a:pt x="320" y="7399"/>
                    </a:cubicBezTo>
                    <a:cubicBezTo>
                      <a:pt x="87" y="7602"/>
                      <a:pt x="0" y="7893"/>
                      <a:pt x="29" y="8213"/>
                    </a:cubicBezTo>
                    <a:cubicBezTo>
                      <a:pt x="131" y="8492"/>
                      <a:pt x="409" y="8660"/>
                      <a:pt x="710" y="8660"/>
                    </a:cubicBezTo>
                    <a:cubicBezTo>
                      <a:pt x="754" y="8660"/>
                      <a:pt x="799" y="8657"/>
                      <a:pt x="843" y="8649"/>
                    </a:cubicBezTo>
                    <a:cubicBezTo>
                      <a:pt x="1163" y="8562"/>
                      <a:pt x="1454" y="8416"/>
                      <a:pt x="1716" y="8184"/>
                    </a:cubicBezTo>
                    <a:cubicBezTo>
                      <a:pt x="1949" y="7951"/>
                      <a:pt x="2239" y="7748"/>
                      <a:pt x="2559" y="7631"/>
                    </a:cubicBezTo>
                    <a:lnTo>
                      <a:pt x="2559" y="7631"/>
                    </a:lnTo>
                    <a:cubicBezTo>
                      <a:pt x="1890" y="8300"/>
                      <a:pt x="1367" y="9056"/>
                      <a:pt x="960" y="9870"/>
                    </a:cubicBezTo>
                    <a:cubicBezTo>
                      <a:pt x="727" y="10219"/>
                      <a:pt x="698" y="10656"/>
                      <a:pt x="843" y="11034"/>
                    </a:cubicBezTo>
                    <a:cubicBezTo>
                      <a:pt x="1018" y="11325"/>
                      <a:pt x="1309" y="11470"/>
                      <a:pt x="1658" y="11470"/>
                    </a:cubicBezTo>
                    <a:cubicBezTo>
                      <a:pt x="1978" y="11441"/>
                      <a:pt x="2268" y="11354"/>
                      <a:pt x="2559" y="11208"/>
                    </a:cubicBezTo>
                    <a:cubicBezTo>
                      <a:pt x="3984" y="10539"/>
                      <a:pt x="5177" y="9405"/>
                      <a:pt x="5904" y="7980"/>
                    </a:cubicBezTo>
                    <a:lnTo>
                      <a:pt x="5904" y="7980"/>
                    </a:lnTo>
                    <a:cubicBezTo>
                      <a:pt x="5883" y="8669"/>
                      <a:pt x="6447" y="9149"/>
                      <a:pt x="7046" y="9149"/>
                    </a:cubicBezTo>
                    <a:cubicBezTo>
                      <a:pt x="7282" y="9149"/>
                      <a:pt x="7523" y="9075"/>
                      <a:pt x="7736" y="8911"/>
                    </a:cubicBezTo>
                    <a:cubicBezTo>
                      <a:pt x="8056" y="8620"/>
                      <a:pt x="8288" y="8213"/>
                      <a:pt x="8346" y="7777"/>
                    </a:cubicBezTo>
                    <a:cubicBezTo>
                      <a:pt x="8637" y="6701"/>
                      <a:pt x="8608" y="5567"/>
                      <a:pt x="8317" y="4491"/>
                    </a:cubicBezTo>
                    <a:lnTo>
                      <a:pt x="8317" y="4491"/>
                    </a:lnTo>
                    <a:cubicBezTo>
                      <a:pt x="8492" y="4927"/>
                      <a:pt x="8724" y="5334"/>
                      <a:pt x="9073" y="5654"/>
                    </a:cubicBezTo>
                    <a:cubicBezTo>
                      <a:pt x="9265" y="5830"/>
                      <a:pt x="9510" y="5918"/>
                      <a:pt x="9759" y="5918"/>
                    </a:cubicBezTo>
                    <a:cubicBezTo>
                      <a:pt x="9963" y="5918"/>
                      <a:pt x="10170" y="5859"/>
                      <a:pt x="10353" y="5741"/>
                    </a:cubicBezTo>
                    <a:cubicBezTo>
                      <a:pt x="10731" y="5421"/>
                      <a:pt x="10702" y="4839"/>
                      <a:pt x="10615" y="4345"/>
                    </a:cubicBezTo>
                    <a:cubicBezTo>
                      <a:pt x="10498" y="3880"/>
                      <a:pt x="10353" y="3385"/>
                      <a:pt x="10178" y="2949"/>
                    </a:cubicBezTo>
                    <a:cubicBezTo>
                      <a:pt x="9859" y="2135"/>
                      <a:pt x="9422" y="1379"/>
                      <a:pt x="8870" y="710"/>
                    </a:cubicBezTo>
                    <a:cubicBezTo>
                      <a:pt x="8695" y="419"/>
                      <a:pt x="8405" y="187"/>
                      <a:pt x="8085" y="41"/>
                    </a:cubicBezTo>
                    <a:cubicBezTo>
                      <a:pt x="7954" y="13"/>
                      <a:pt x="7824" y="0"/>
                      <a:pt x="76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5400000" flipH="1">
                <a:off x="2315645" y="4536699"/>
                <a:ext cx="292416" cy="613038"/>
              </a:xfrm>
              <a:custGeom>
                <a:avLst/>
                <a:gdLst/>
                <a:ahLst/>
                <a:cxnLst/>
                <a:rect l="l" t="t" r="r" b="b"/>
                <a:pathLst>
                  <a:path w="4800" h="10063" extrusionOk="0">
                    <a:moveTo>
                      <a:pt x="4799" y="0"/>
                    </a:moveTo>
                    <a:cubicBezTo>
                      <a:pt x="4159" y="1745"/>
                      <a:pt x="3490" y="3490"/>
                      <a:pt x="2676" y="5148"/>
                    </a:cubicBezTo>
                    <a:cubicBezTo>
                      <a:pt x="1862" y="6834"/>
                      <a:pt x="960" y="8434"/>
                      <a:pt x="1" y="10062"/>
                    </a:cubicBezTo>
                    <a:cubicBezTo>
                      <a:pt x="2443" y="7183"/>
                      <a:pt x="4101" y="3723"/>
                      <a:pt x="4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5400000" flipH="1">
                <a:off x="2528246" y="4685527"/>
                <a:ext cx="194944" cy="118733"/>
              </a:xfrm>
              <a:custGeom>
                <a:avLst/>
                <a:gdLst/>
                <a:ahLst/>
                <a:cxnLst/>
                <a:rect l="l" t="t" r="r" b="b"/>
                <a:pathLst>
                  <a:path w="3200" h="1949" extrusionOk="0">
                    <a:moveTo>
                      <a:pt x="2734" y="0"/>
                    </a:moveTo>
                    <a:lnTo>
                      <a:pt x="2530" y="58"/>
                    </a:lnTo>
                    <a:cubicBezTo>
                      <a:pt x="2036" y="204"/>
                      <a:pt x="1571" y="436"/>
                      <a:pt x="1135" y="727"/>
                    </a:cubicBezTo>
                    <a:cubicBezTo>
                      <a:pt x="698" y="1018"/>
                      <a:pt x="320" y="1367"/>
                      <a:pt x="0" y="1774"/>
                    </a:cubicBezTo>
                    <a:cubicBezTo>
                      <a:pt x="466" y="1541"/>
                      <a:pt x="873" y="1280"/>
                      <a:pt x="1338" y="1047"/>
                    </a:cubicBezTo>
                    <a:cubicBezTo>
                      <a:pt x="1717" y="845"/>
                      <a:pt x="2095" y="665"/>
                      <a:pt x="2493" y="507"/>
                    </a:cubicBezTo>
                    <a:lnTo>
                      <a:pt x="2493" y="507"/>
                    </a:lnTo>
                    <a:cubicBezTo>
                      <a:pt x="2684" y="1010"/>
                      <a:pt x="2919" y="1490"/>
                      <a:pt x="3199" y="1948"/>
                    </a:cubicBezTo>
                    <a:cubicBezTo>
                      <a:pt x="3112" y="1338"/>
                      <a:pt x="2967" y="756"/>
                      <a:pt x="2792" y="174"/>
                    </a:cubicBezTo>
                    <a:lnTo>
                      <a:pt x="27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5400000" flipH="1">
                <a:off x="2385637" y="4902519"/>
                <a:ext cx="74444" cy="124094"/>
              </a:xfrm>
              <a:custGeom>
                <a:avLst/>
                <a:gdLst/>
                <a:ahLst/>
                <a:cxnLst/>
                <a:rect l="l" t="t" r="r" b="b"/>
                <a:pathLst>
                  <a:path w="1222" h="2037" extrusionOk="0">
                    <a:moveTo>
                      <a:pt x="0" y="1"/>
                    </a:moveTo>
                    <a:cubicBezTo>
                      <a:pt x="117" y="379"/>
                      <a:pt x="291" y="728"/>
                      <a:pt x="495" y="1077"/>
                    </a:cubicBezTo>
                    <a:cubicBezTo>
                      <a:pt x="698" y="1426"/>
                      <a:pt x="931" y="1745"/>
                      <a:pt x="1222" y="2036"/>
                    </a:cubicBezTo>
                    <a:cubicBezTo>
                      <a:pt x="1193" y="1193"/>
                      <a:pt x="727" y="4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5400000" flipH="1">
                <a:off x="2417130" y="4788785"/>
                <a:ext cx="138288" cy="53914"/>
              </a:xfrm>
              <a:custGeom>
                <a:avLst/>
                <a:gdLst/>
                <a:ahLst/>
                <a:cxnLst/>
                <a:rect l="l" t="t" r="r" b="b"/>
                <a:pathLst>
                  <a:path w="2270" h="885" extrusionOk="0">
                    <a:moveTo>
                      <a:pt x="1872" y="0"/>
                    </a:moveTo>
                    <a:cubicBezTo>
                      <a:pt x="1588" y="0"/>
                      <a:pt x="1305" y="59"/>
                      <a:pt x="1048" y="158"/>
                    </a:cubicBezTo>
                    <a:cubicBezTo>
                      <a:pt x="641" y="303"/>
                      <a:pt x="292" y="565"/>
                      <a:pt x="1" y="885"/>
                    </a:cubicBezTo>
                    <a:cubicBezTo>
                      <a:pt x="408" y="826"/>
                      <a:pt x="815" y="710"/>
                      <a:pt x="1193" y="565"/>
                    </a:cubicBezTo>
                    <a:cubicBezTo>
                      <a:pt x="1571" y="419"/>
                      <a:pt x="1920" y="245"/>
                      <a:pt x="2269" y="41"/>
                    </a:cubicBezTo>
                    <a:cubicBezTo>
                      <a:pt x="2139" y="13"/>
                      <a:pt x="2005" y="0"/>
                      <a:pt x="1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mall numbers">
  <p:cSld name="CUSTOM_9">
    <p:spTree>
      <p:nvGrpSpPr>
        <p:cNvPr id="1" name="Shape 301"/>
        <p:cNvGrpSpPr/>
        <p:nvPr/>
      </p:nvGrpSpPr>
      <p:grpSpPr>
        <a:xfrm>
          <a:off x="0" y="0"/>
          <a:ext cx="0" cy="0"/>
          <a:chOff x="0" y="0"/>
          <a:chExt cx="0" cy="0"/>
        </a:xfrm>
      </p:grpSpPr>
      <p:sp>
        <p:nvSpPr>
          <p:cNvPr id="302" name="Google Shape;302;p13"/>
          <p:cNvSpPr/>
          <p:nvPr/>
        </p:nvSpPr>
        <p:spPr>
          <a:xfrm>
            <a:off x="3101156" y="-679886"/>
            <a:ext cx="7052375" cy="6360325"/>
          </a:xfrm>
          <a:custGeom>
            <a:avLst/>
            <a:gdLst/>
            <a:ahLst/>
            <a:cxnLst/>
            <a:rect l="l" t="t" r="r" b="b"/>
            <a:pathLst>
              <a:path w="282095" h="254413" extrusionOk="0">
                <a:moveTo>
                  <a:pt x="18425" y="17337"/>
                </a:moveTo>
                <a:cubicBezTo>
                  <a:pt x="-20356" y="32194"/>
                  <a:pt x="12490" y="90630"/>
                  <a:pt x="23035" y="110777"/>
                </a:cubicBezTo>
                <a:cubicBezTo>
                  <a:pt x="33581" y="130924"/>
                  <a:pt x="67870" y="128406"/>
                  <a:pt x="81698" y="138217"/>
                </a:cubicBezTo>
                <a:cubicBezTo>
                  <a:pt x="95526" y="148028"/>
                  <a:pt x="98787" y="153247"/>
                  <a:pt x="106001" y="169643"/>
                </a:cubicBezTo>
                <a:cubicBezTo>
                  <a:pt x="113216" y="186040"/>
                  <a:pt x="99054" y="225647"/>
                  <a:pt x="124985" y="236596"/>
                </a:cubicBezTo>
                <a:cubicBezTo>
                  <a:pt x="150916" y="247545"/>
                  <a:pt x="239798" y="271166"/>
                  <a:pt x="261587" y="235339"/>
                </a:cubicBezTo>
                <a:cubicBezTo>
                  <a:pt x="283376" y="199513"/>
                  <a:pt x="296247" y="57971"/>
                  <a:pt x="255720" y="21637"/>
                </a:cubicBezTo>
                <a:cubicBezTo>
                  <a:pt x="215193" y="-14697"/>
                  <a:pt x="57206" y="2480"/>
                  <a:pt x="18425" y="17337"/>
                </a:cubicBezTo>
                <a:close/>
              </a:path>
            </a:pathLst>
          </a:custGeom>
          <a:solidFill>
            <a:srgbClr val="FFFFFF"/>
          </a:solidFill>
          <a:ln>
            <a:noFill/>
          </a:ln>
        </p:spPr>
      </p:sp>
      <p:sp>
        <p:nvSpPr>
          <p:cNvPr id="303" name="Google Shape;303;p13"/>
          <p:cNvSpPr txBox="1">
            <a:spLocks noGrp="1"/>
          </p:cNvSpPr>
          <p:nvPr>
            <p:ph type="title" hasCustomPrompt="1"/>
          </p:nvPr>
        </p:nvSpPr>
        <p:spPr>
          <a:xfrm>
            <a:off x="5291425" y="691888"/>
            <a:ext cx="3130200" cy="692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000"/>
              <a:buNone/>
              <a:defRPr sz="4500"/>
            </a:lvl1pPr>
            <a:lvl2pPr lvl="1" algn="r" rtl="0">
              <a:spcBef>
                <a:spcPts val="0"/>
              </a:spcBef>
              <a:spcAft>
                <a:spcPts val="0"/>
              </a:spcAft>
              <a:buClr>
                <a:schemeClr val="accent3"/>
              </a:buClr>
              <a:buSzPts val="4000"/>
              <a:buNone/>
              <a:defRPr sz="4000">
                <a:solidFill>
                  <a:schemeClr val="accent3"/>
                </a:solidFill>
              </a:defRPr>
            </a:lvl2pPr>
            <a:lvl3pPr lvl="2" algn="r" rtl="0">
              <a:spcBef>
                <a:spcPts val="0"/>
              </a:spcBef>
              <a:spcAft>
                <a:spcPts val="0"/>
              </a:spcAft>
              <a:buClr>
                <a:schemeClr val="accent3"/>
              </a:buClr>
              <a:buSzPts val="4000"/>
              <a:buNone/>
              <a:defRPr sz="4000">
                <a:solidFill>
                  <a:schemeClr val="accent3"/>
                </a:solidFill>
              </a:defRPr>
            </a:lvl3pPr>
            <a:lvl4pPr lvl="3" algn="r" rtl="0">
              <a:spcBef>
                <a:spcPts val="0"/>
              </a:spcBef>
              <a:spcAft>
                <a:spcPts val="0"/>
              </a:spcAft>
              <a:buClr>
                <a:schemeClr val="accent3"/>
              </a:buClr>
              <a:buSzPts val="4000"/>
              <a:buNone/>
              <a:defRPr sz="4000">
                <a:solidFill>
                  <a:schemeClr val="accent3"/>
                </a:solidFill>
              </a:defRPr>
            </a:lvl4pPr>
            <a:lvl5pPr lvl="4" algn="r" rtl="0">
              <a:spcBef>
                <a:spcPts val="0"/>
              </a:spcBef>
              <a:spcAft>
                <a:spcPts val="0"/>
              </a:spcAft>
              <a:buClr>
                <a:schemeClr val="accent3"/>
              </a:buClr>
              <a:buSzPts val="4000"/>
              <a:buNone/>
              <a:defRPr sz="4000">
                <a:solidFill>
                  <a:schemeClr val="accent3"/>
                </a:solidFill>
              </a:defRPr>
            </a:lvl5pPr>
            <a:lvl6pPr lvl="5" algn="r" rtl="0">
              <a:spcBef>
                <a:spcPts val="0"/>
              </a:spcBef>
              <a:spcAft>
                <a:spcPts val="0"/>
              </a:spcAft>
              <a:buClr>
                <a:schemeClr val="accent3"/>
              </a:buClr>
              <a:buSzPts val="4000"/>
              <a:buNone/>
              <a:defRPr sz="4000">
                <a:solidFill>
                  <a:schemeClr val="accent3"/>
                </a:solidFill>
              </a:defRPr>
            </a:lvl6pPr>
            <a:lvl7pPr lvl="6" algn="r" rtl="0">
              <a:spcBef>
                <a:spcPts val="0"/>
              </a:spcBef>
              <a:spcAft>
                <a:spcPts val="0"/>
              </a:spcAft>
              <a:buClr>
                <a:schemeClr val="accent3"/>
              </a:buClr>
              <a:buSzPts val="4000"/>
              <a:buNone/>
              <a:defRPr sz="4000">
                <a:solidFill>
                  <a:schemeClr val="accent3"/>
                </a:solidFill>
              </a:defRPr>
            </a:lvl7pPr>
            <a:lvl8pPr lvl="7" algn="r" rtl="0">
              <a:spcBef>
                <a:spcPts val="0"/>
              </a:spcBef>
              <a:spcAft>
                <a:spcPts val="0"/>
              </a:spcAft>
              <a:buClr>
                <a:schemeClr val="accent3"/>
              </a:buClr>
              <a:buSzPts val="4000"/>
              <a:buNone/>
              <a:defRPr sz="4000">
                <a:solidFill>
                  <a:schemeClr val="accent3"/>
                </a:solidFill>
              </a:defRPr>
            </a:lvl8pPr>
            <a:lvl9pPr lvl="8" algn="r" rtl="0">
              <a:spcBef>
                <a:spcPts val="0"/>
              </a:spcBef>
              <a:spcAft>
                <a:spcPts val="0"/>
              </a:spcAft>
              <a:buClr>
                <a:schemeClr val="accent3"/>
              </a:buClr>
              <a:buSzPts val="4000"/>
              <a:buNone/>
              <a:defRPr sz="4000">
                <a:solidFill>
                  <a:schemeClr val="accent3"/>
                </a:solidFill>
              </a:defRPr>
            </a:lvl9pPr>
          </a:lstStyle>
          <a:p>
            <a:r>
              <a:t>xx%</a:t>
            </a:r>
          </a:p>
        </p:txBody>
      </p:sp>
      <p:sp>
        <p:nvSpPr>
          <p:cNvPr id="304" name="Google Shape;304;p13"/>
          <p:cNvSpPr txBox="1">
            <a:spLocks noGrp="1"/>
          </p:cNvSpPr>
          <p:nvPr>
            <p:ph type="subTitle" idx="1"/>
          </p:nvPr>
        </p:nvSpPr>
        <p:spPr>
          <a:xfrm>
            <a:off x="5765725" y="1349540"/>
            <a:ext cx="2655900" cy="78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305" name="Google Shape;305;p13"/>
          <p:cNvSpPr txBox="1">
            <a:spLocks noGrp="1"/>
          </p:cNvSpPr>
          <p:nvPr>
            <p:ph type="title" idx="2" hasCustomPrompt="1"/>
          </p:nvPr>
        </p:nvSpPr>
        <p:spPr>
          <a:xfrm>
            <a:off x="722375" y="3117438"/>
            <a:ext cx="3130200" cy="6921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4500"/>
            </a:lvl1pPr>
            <a:lvl2pPr lvl="1" rtl="0">
              <a:spcBef>
                <a:spcPts val="0"/>
              </a:spcBef>
              <a:spcAft>
                <a:spcPts val="0"/>
              </a:spcAft>
              <a:buClr>
                <a:schemeClr val="accent3"/>
              </a:buClr>
              <a:buSzPts val="4000"/>
              <a:buNone/>
              <a:defRPr sz="4000">
                <a:solidFill>
                  <a:schemeClr val="accent3"/>
                </a:solidFill>
              </a:defRPr>
            </a:lvl2pPr>
            <a:lvl3pPr lvl="2" rtl="0">
              <a:spcBef>
                <a:spcPts val="0"/>
              </a:spcBef>
              <a:spcAft>
                <a:spcPts val="0"/>
              </a:spcAft>
              <a:buClr>
                <a:schemeClr val="accent3"/>
              </a:buClr>
              <a:buSzPts val="4000"/>
              <a:buNone/>
              <a:defRPr sz="4000">
                <a:solidFill>
                  <a:schemeClr val="accent3"/>
                </a:solidFill>
              </a:defRPr>
            </a:lvl3pPr>
            <a:lvl4pPr lvl="3" rtl="0">
              <a:spcBef>
                <a:spcPts val="0"/>
              </a:spcBef>
              <a:spcAft>
                <a:spcPts val="0"/>
              </a:spcAft>
              <a:buClr>
                <a:schemeClr val="accent3"/>
              </a:buClr>
              <a:buSzPts val="4000"/>
              <a:buNone/>
              <a:defRPr sz="4000">
                <a:solidFill>
                  <a:schemeClr val="accent3"/>
                </a:solidFill>
              </a:defRPr>
            </a:lvl4pPr>
            <a:lvl5pPr lvl="4" rtl="0">
              <a:spcBef>
                <a:spcPts val="0"/>
              </a:spcBef>
              <a:spcAft>
                <a:spcPts val="0"/>
              </a:spcAft>
              <a:buClr>
                <a:schemeClr val="accent3"/>
              </a:buClr>
              <a:buSzPts val="4000"/>
              <a:buNone/>
              <a:defRPr sz="4000">
                <a:solidFill>
                  <a:schemeClr val="accent3"/>
                </a:solidFill>
              </a:defRPr>
            </a:lvl5pPr>
            <a:lvl6pPr lvl="5" rtl="0">
              <a:spcBef>
                <a:spcPts val="0"/>
              </a:spcBef>
              <a:spcAft>
                <a:spcPts val="0"/>
              </a:spcAft>
              <a:buClr>
                <a:schemeClr val="accent3"/>
              </a:buClr>
              <a:buSzPts val="4000"/>
              <a:buNone/>
              <a:defRPr sz="4000">
                <a:solidFill>
                  <a:schemeClr val="accent3"/>
                </a:solidFill>
              </a:defRPr>
            </a:lvl6pPr>
            <a:lvl7pPr lvl="6" rtl="0">
              <a:spcBef>
                <a:spcPts val="0"/>
              </a:spcBef>
              <a:spcAft>
                <a:spcPts val="0"/>
              </a:spcAft>
              <a:buClr>
                <a:schemeClr val="accent3"/>
              </a:buClr>
              <a:buSzPts val="4000"/>
              <a:buNone/>
              <a:defRPr sz="4000">
                <a:solidFill>
                  <a:schemeClr val="accent3"/>
                </a:solidFill>
              </a:defRPr>
            </a:lvl7pPr>
            <a:lvl8pPr lvl="7" rtl="0">
              <a:spcBef>
                <a:spcPts val="0"/>
              </a:spcBef>
              <a:spcAft>
                <a:spcPts val="0"/>
              </a:spcAft>
              <a:buClr>
                <a:schemeClr val="accent3"/>
              </a:buClr>
              <a:buSzPts val="4000"/>
              <a:buNone/>
              <a:defRPr sz="4000">
                <a:solidFill>
                  <a:schemeClr val="accent3"/>
                </a:solidFill>
              </a:defRPr>
            </a:lvl8pPr>
            <a:lvl9pPr lvl="8" rtl="0">
              <a:spcBef>
                <a:spcPts val="0"/>
              </a:spcBef>
              <a:spcAft>
                <a:spcPts val="0"/>
              </a:spcAft>
              <a:buClr>
                <a:schemeClr val="accent3"/>
              </a:buClr>
              <a:buSzPts val="4000"/>
              <a:buNone/>
              <a:defRPr sz="4000">
                <a:solidFill>
                  <a:schemeClr val="accent3"/>
                </a:solidFill>
              </a:defRPr>
            </a:lvl9pPr>
          </a:lstStyle>
          <a:p>
            <a:r>
              <a:t>xx%</a:t>
            </a:r>
          </a:p>
        </p:txBody>
      </p:sp>
      <p:sp>
        <p:nvSpPr>
          <p:cNvPr id="306" name="Google Shape;306;p13"/>
          <p:cNvSpPr txBox="1">
            <a:spLocks noGrp="1"/>
          </p:cNvSpPr>
          <p:nvPr>
            <p:ph type="subTitle" idx="3"/>
          </p:nvPr>
        </p:nvSpPr>
        <p:spPr>
          <a:xfrm>
            <a:off x="722375" y="3775090"/>
            <a:ext cx="2655900" cy="7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grpSp>
        <p:nvGrpSpPr>
          <p:cNvPr id="307" name="Google Shape;307;p13"/>
          <p:cNvGrpSpPr/>
          <p:nvPr/>
        </p:nvGrpSpPr>
        <p:grpSpPr>
          <a:xfrm>
            <a:off x="2642627" y="1239771"/>
            <a:ext cx="3739994" cy="3014613"/>
            <a:chOff x="2642627" y="1239771"/>
            <a:chExt cx="3739994" cy="3014613"/>
          </a:xfrm>
        </p:grpSpPr>
        <p:grpSp>
          <p:nvGrpSpPr>
            <p:cNvPr id="308" name="Google Shape;308;p13"/>
            <p:cNvGrpSpPr/>
            <p:nvPr/>
          </p:nvGrpSpPr>
          <p:grpSpPr>
            <a:xfrm rot="2346918" flipH="1">
              <a:off x="2908850" y="2207355"/>
              <a:ext cx="3326299" cy="728790"/>
              <a:chOff x="3953000" y="3912275"/>
              <a:chExt cx="1594367" cy="349325"/>
            </a:xfrm>
          </p:grpSpPr>
          <p:sp>
            <p:nvSpPr>
              <p:cNvPr id="309" name="Google Shape;309;p13"/>
              <p:cNvSpPr/>
              <p:nvPr/>
            </p:nvSpPr>
            <p:spPr>
              <a:xfrm>
                <a:off x="3953000" y="3975975"/>
                <a:ext cx="1456650" cy="236725"/>
              </a:xfrm>
              <a:custGeom>
                <a:avLst/>
                <a:gdLst/>
                <a:ahLst/>
                <a:cxnLst/>
                <a:rect l="l" t="t" r="r" b="b"/>
                <a:pathLst>
                  <a:path w="58266" h="9469" extrusionOk="0">
                    <a:moveTo>
                      <a:pt x="18459" y="1"/>
                    </a:moveTo>
                    <a:cubicBezTo>
                      <a:pt x="8229" y="1"/>
                      <a:pt x="414" y="6021"/>
                      <a:pt x="347" y="6088"/>
                    </a:cubicBezTo>
                    <a:cubicBezTo>
                      <a:pt x="1" y="6376"/>
                      <a:pt x="262" y="6851"/>
                      <a:pt x="619" y="6851"/>
                    </a:cubicBezTo>
                    <a:cubicBezTo>
                      <a:pt x="703" y="6851"/>
                      <a:pt x="792" y="6825"/>
                      <a:pt x="880" y="6764"/>
                    </a:cubicBezTo>
                    <a:cubicBezTo>
                      <a:pt x="947" y="6731"/>
                      <a:pt x="8518" y="888"/>
                      <a:pt x="18403" y="888"/>
                    </a:cubicBezTo>
                    <a:cubicBezTo>
                      <a:pt x="19040" y="888"/>
                      <a:pt x="19688" y="913"/>
                      <a:pt x="20343" y="964"/>
                    </a:cubicBezTo>
                    <a:cubicBezTo>
                      <a:pt x="24791" y="1285"/>
                      <a:pt x="28847" y="3277"/>
                      <a:pt x="32761" y="5163"/>
                    </a:cubicBezTo>
                    <a:cubicBezTo>
                      <a:pt x="37173" y="7298"/>
                      <a:pt x="41656" y="9468"/>
                      <a:pt x="46815" y="9468"/>
                    </a:cubicBezTo>
                    <a:cubicBezTo>
                      <a:pt x="50231" y="9468"/>
                      <a:pt x="53860" y="8543"/>
                      <a:pt x="57952" y="6017"/>
                    </a:cubicBezTo>
                    <a:cubicBezTo>
                      <a:pt x="58266" y="5735"/>
                      <a:pt x="58026" y="5203"/>
                      <a:pt x="57648" y="5203"/>
                    </a:cubicBezTo>
                    <a:cubicBezTo>
                      <a:pt x="57598" y="5203"/>
                      <a:pt x="57544" y="5213"/>
                      <a:pt x="57489" y="5234"/>
                    </a:cubicBezTo>
                    <a:cubicBezTo>
                      <a:pt x="53525" y="7664"/>
                      <a:pt x="50025" y="8584"/>
                      <a:pt x="46781" y="8584"/>
                    </a:cubicBezTo>
                    <a:cubicBezTo>
                      <a:pt x="41901" y="8584"/>
                      <a:pt x="37597" y="6503"/>
                      <a:pt x="33152" y="4345"/>
                    </a:cubicBezTo>
                    <a:cubicBezTo>
                      <a:pt x="29167" y="2423"/>
                      <a:pt x="25040" y="431"/>
                      <a:pt x="20414" y="75"/>
                    </a:cubicBezTo>
                    <a:cubicBezTo>
                      <a:pt x="19754" y="24"/>
                      <a:pt x="19102" y="1"/>
                      <a:pt x="18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4014375" y="4005200"/>
                <a:ext cx="67375" cy="92750"/>
              </a:xfrm>
              <a:custGeom>
                <a:avLst/>
                <a:gdLst/>
                <a:ahLst/>
                <a:cxnLst/>
                <a:rect l="l" t="t" r="r" b="b"/>
                <a:pathLst>
                  <a:path w="2695" h="3710" extrusionOk="0">
                    <a:moveTo>
                      <a:pt x="1350" y="0"/>
                    </a:moveTo>
                    <a:cubicBezTo>
                      <a:pt x="160" y="0"/>
                      <a:pt x="0" y="3709"/>
                      <a:pt x="347" y="3709"/>
                    </a:cubicBezTo>
                    <a:cubicBezTo>
                      <a:pt x="774" y="3709"/>
                      <a:pt x="2695" y="187"/>
                      <a:pt x="1450" y="9"/>
                    </a:cubicBezTo>
                    <a:cubicBezTo>
                      <a:pt x="1416" y="3"/>
                      <a:pt x="1382" y="0"/>
                      <a:pt x="1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3979600" y="4122300"/>
                <a:ext cx="104975" cy="39025"/>
              </a:xfrm>
              <a:custGeom>
                <a:avLst/>
                <a:gdLst/>
                <a:ahLst/>
                <a:cxnLst/>
                <a:rect l="l" t="t" r="r" b="b"/>
                <a:pathLst>
                  <a:path w="4199" h="1561" extrusionOk="0">
                    <a:moveTo>
                      <a:pt x="1117" y="0"/>
                    </a:moveTo>
                    <a:cubicBezTo>
                      <a:pt x="607" y="0"/>
                      <a:pt x="210" y="59"/>
                      <a:pt x="136" y="164"/>
                    </a:cubicBezTo>
                    <a:cubicBezTo>
                      <a:pt x="1" y="408"/>
                      <a:pt x="1952" y="1561"/>
                      <a:pt x="3108" y="1561"/>
                    </a:cubicBezTo>
                    <a:cubicBezTo>
                      <a:pt x="3470" y="1561"/>
                      <a:pt x="3754" y="1448"/>
                      <a:pt x="3872" y="1160"/>
                    </a:cubicBezTo>
                    <a:cubicBezTo>
                      <a:pt x="4198" y="333"/>
                      <a:pt x="2334" y="0"/>
                      <a:pt x="1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4026075" y="4091500"/>
                <a:ext cx="105250" cy="39225"/>
              </a:xfrm>
              <a:custGeom>
                <a:avLst/>
                <a:gdLst/>
                <a:ahLst/>
                <a:cxnLst/>
                <a:rect l="l" t="t" r="r" b="b"/>
                <a:pathLst>
                  <a:path w="4210" h="1569" extrusionOk="0">
                    <a:moveTo>
                      <a:pt x="1181" y="0"/>
                    </a:moveTo>
                    <a:cubicBezTo>
                      <a:pt x="646" y="0"/>
                      <a:pt x="229" y="66"/>
                      <a:pt x="163" y="186"/>
                    </a:cubicBezTo>
                    <a:cubicBezTo>
                      <a:pt x="0" y="431"/>
                      <a:pt x="1976" y="1568"/>
                      <a:pt x="3124" y="1568"/>
                    </a:cubicBezTo>
                    <a:cubicBezTo>
                      <a:pt x="3479" y="1568"/>
                      <a:pt x="3754" y="1460"/>
                      <a:pt x="3864" y="1182"/>
                    </a:cubicBezTo>
                    <a:cubicBezTo>
                      <a:pt x="4210" y="343"/>
                      <a:pt x="2395" y="0"/>
                      <a:pt x="1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4081900" y="4059050"/>
                <a:ext cx="106850" cy="51600"/>
              </a:xfrm>
              <a:custGeom>
                <a:avLst/>
                <a:gdLst/>
                <a:ahLst/>
                <a:cxnLst/>
                <a:rect l="l" t="t" r="r" b="b"/>
                <a:pathLst>
                  <a:path w="4274" h="2064" extrusionOk="0">
                    <a:moveTo>
                      <a:pt x="481" y="0"/>
                    </a:moveTo>
                    <a:cubicBezTo>
                      <a:pt x="342" y="0"/>
                      <a:pt x="244" y="19"/>
                      <a:pt x="207" y="61"/>
                    </a:cubicBezTo>
                    <a:cubicBezTo>
                      <a:pt x="1" y="267"/>
                      <a:pt x="1995" y="2063"/>
                      <a:pt x="3089" y="2063"/>
                    </a:cubicBezTo>
                    <a:cubicBezTo>
                      <a:pt x="3314" y="2063"/>
                      <a:pt x="3502" y="1987"/>
                      <a:pt x="3623" y="1804"/>
                    </a:cubicBezTo>
                    <a:cubicBezTo>
                      <a:pt x="4274" y="875"/>
                      <a:pt x="1419" y="0"/>
                      <a:pt x="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4136125" y="4032950"/>
                <a:ext cx="105650" cy="59200"/>
              </a:xfrm>
              <a:custGeom>
                <a:avLst/>
                <a:gdLst/>
                <a:ahLst/>
                <a:cxnLst/>
                <a:rect l="l" t="t" r="r" b="b"/>
                <a:pathLst>
                  <a:path w="4226" h="2368" extrusionOk="0">
                    <a:moveTo>
                      <a:pt x="403" y="1"/>
                    </a:moveTo>
                    <a:cubicBezTo>
                      <a:pt x="328" y="1"/>
                      <a:pt x="273" y="12"/>
                      <a:pt x="244" y="37"/>
                    </a:cubicBezTo>
                    <a:cubicBezTo>
                      <a:pt x="0" y="221"/>
                      <a:pt x="1930" y="2368"/>
                      <a:pt x="3000" y="2368"/>
                    </a:cubicBezTo>
                    <a:cubicBezTo>
                      <a:pt x="3177" y="2368"/>
                      <a:pt x="3330" y="2309"/>
                      <a:pt x="3447" y="2172"/>
                    </a:cubicBezTo>
                    <a:cubicBezTo>
                      <a:pt x="4225" y="1264"/>
                      <a:pt x="1188" y="1"/>
                      <a:pt x="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4203600" y="4011050"/>
                <a:ext cx="103450" cy="65100"/>
              </a:xfrm>
              <a:custGeom>
                <a:avLst/>
                <a:gdLst/>
                <a:ahLst/>
                <a:cxnLst/>
                <a:rect l="l" t="t" r="r" b="b"/>
                <a:pathLst>
                  <a:path w="4138" h="2604" extrusionOk="0">
                    <a:moveTo>
                      <a:pt x="357" y="0"/>
                    </a:moveTo>
                    <a:cubicBezTo>
                      <a:pt x="309" y="0"/>
                      <a:pt x="273" y="8"/>
                      <a:pt x="250" y="24"/>
                    </a:cubicBezTo>
                    <a:cubicBezTo>
                      <a:pt x="1" y="211"/>
                      <a:pt x="1767" y="2604"/>
                      <a:pt x="2832" y="2604"/>
                    </a:cubicBezTo>
                    <a:cubicBezTo>
                      <a:pt x="2985" y="2604"/>
                      <a:pt x="3123" y="2555"/>
                      <a:pt x="3238" y="2443"/>
                    </a:cubicBezTo>
                    <a:cubicBezTo>
                      <a:pt x="4137" y="1611"/>
                      <a:pt x="1049"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4265750" y="3994400"/>
                <a:ext cx="96875" cy="74175"/>
              </a:xfrm>
              <a:custGeom>
                <a:avLst/>
                <a:gdLst/>
                <a:ahLst/>
                <a:cxnLst/>
                <a:rect l="l" t="t" r="r" b="b"/>
                <a:pathLst>
                  <a:path w="3875" h="2967" extrusionOk="0">
                    <a:moveTo>
                      <a:pt x="360" y="0"/>
                    </a:moveTo>
                    <a:cubicBezTo>
                      <a:pt x="332" y="0"/>
                      <a:pt x="308" y="5"/>
                      <a:pt x="290" y="14"/>
                    </a:cubicBezTo>
                    <a:cubicBezTo>
                      <a:pt x="1" y="142"/>
                      <a:pt x="1480" y="2966"/>
                      <a:pt x="2556" y="2966"/>
                    </a:cubicBezTo>
                    <a:cubicBezTo>
                      <a:pt x="2672" y="2966"/>
                      <a:pt x="2783" y="2933"/>
                      <a:pt x="2887" y="2860"/>
                    </a:cubicBezTo>
                    <a:cubicBezTo>
                      <a:pt x="3875" y="2180"/>
                      <a:pt x="986"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3"/>
              <p:cNvSpPr/>
              <p:nvPr/>
            </p:nvSpPr>
            <p:spPr>
              <a:xfrm>
                <a:off x="4328775" y="3981325"/>
                <a:ext cx="89575" cy="82525"/>
              </a:xfrm>
              <a:custGeom>
                <a:avLst/>
                <a:gdLst/>
                <a:ahLst/>
                <a:cxnLst/>
                <a:rect l="l" t="t" r="r" b="b"/>
                <a:pathLst>
                  <a:path w="3583" h="3301" extrusionOk="0">
                    <a:moveTo>
                      <a:pt x="357" y="0"/>
                    </a:moveTo>
                    <a:cubicBezTo>
                      <a:pt x="348" y="0"/>
                      <a:pt x="339" y="1"/>
                      <a:pt x="331" y="3"/>
                    </a:cubicBezTo>
                    <a:cubicBezTo>
                      <a:pt x="0" y="102"/>
                      <a:pt x="1112" y="3301"/>
                      <a:pt x="2213" y="3301"/>
                    </a:cubicBezTo>
                    <a:cubicBezTo>
                      <a:pt x="2297" y="3301"/>
                      <a:pt x="2382" y="3282"/>
                      <a:pt x="2466" y="3241"/>
                    </a:cubicBezTo>
                    <a:cubicBezTo>
                      <a:pt x="3583" y="2683"/>
                      <a:pt x="86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3"/>
              <p:cNvSpPr/>
              <p:nvPr/>
            </p:nvSpPr>
            <p:spPr>
              <a:xfrm>
                <a:off x="4391875" y="3979475"/>
                <a:ext cx="88575" cy="81725"/>
              </a:xfrm>
              <a:custGeom>
                <a:avLst/>
                <a:gdLst/>
                <a:ahLst/>
                <a:cxnLst/>
                <a:rect l="l" t="t" r="r" b="b"/>
                <a:pathLst>
                  <a:path w="3543" h="3269" extrusionOk="0">
                    <a:moveTo>
                      <a:pt x="334" y="1"/>
                    </a:moveTo>
                    <a:cubicBezTo>
                      <a:pt x="320" y="1"/>
                      <a:pt x="308" y="3"/>
                      <a:pt x="297" y="6"/>
                    </a:cubicBezTo>
                    <a:cubicBezTo>
                      <a:pt x="0" y="105"/>
                      <a:pt x="1113" y="3268"/>
                      <a:pt x="2184" y="3268"/>
                    </a:cubicBezTo>
                    <a:cubicBezTo>
                      <a:pt x="2267" y="3268"/>
                      <a:pt x="2350" y="3249"/>
                      <a:pt x="2432" y="3208"/>
                    </a:cubicBezTo>
                    <a:cubicBezTo>
                      <a:pt x="3542" y="2653"/>
                      <a:pt x="864" y="1"/>
                      <a:pt x="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4468100" y="3982275"/>
                <a:ext cx="73550" cy="91125"/>
              </a:xfrm>
              <a:custGeom>
                <a:avLst/>
                <a:gdLst/>
                <a:ahLst/>
                <a:cxnLst/>
                <a:rect l="l" t="t" r="r" b="b"/>
                <a:pathLst>
                  <a:path w="2942" h="3645" extrusionOk="0">
                    <a:moveTo>
                      <a:pt x="344" y="1"/>
                    </a:moveTo>
                    <a:cubicBezTo>
                      <a:pt x="1" y="35"/>
                      <a:pt x="386" y="3645"/>
                      <a:pt x="1563" y="3645"/>
                    </a:cubicBezTo>
                    <a:cubicBezTo>
                      <a:pt x="1606" y="3645"/>
                      <a:pt x="1651" y="3640"/>
                      <a:pt x="1696" y="3630"/>
                    </a:cubicBezTo>
                    <a:cubicBezTo>
                      <a:pt x="2941" y="3345"/>
                      <a:pt x="771" y="1"/>
                      <a:pt x="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4543700" y="4000950"/>
                <a:ext cx="73400" cy="91150"/>
              </a:xfrm>
              <a:custGeom>
                <a:avLst/>
                <a:gdLst/>
                <a:ahLst/>
                <a:cxnLst/>
                <a:rect l="l" t="t" r="r" b="b"/>
                <a:pathLst>
                  <a:path w="2936" h="3646" extrusionOk="0">
                    <a:moveTo>
                      <a:pt x="352" y="1"/>
                    </a:moveTo>
                    <a:cubicBezTo>
                      <a:pt x="349" y="1"/>
                      <a:pt x="347" y="1"/>
                      <a:pt x="344" y="1"/>
                    </a:cubicBezTo>
                    <a:cubicBezTo>
                      <a:pt x="1" y="1"/>
                      <a:pt x="386" y="3645"/>
                      <a:pt x="1565" y="3645"/>
                    </a:cubicBezTo>
                    <a:cubicBezTo>
                      <a:pt x="1607" y="3645"/>
                      <a:pt x="1651" y="3640"/>
                      <a:pt x="1696" y="3630"/>
                    </a:cubicBezTo>
                    <a:cubicBezTo>
                      <a:pt x="2935" y="3312"/>
                      <a:pt x="829"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4609500" y="4017850"/>
                <a:ext cx="63800" cy="94375"/>
              </a:xfrm>
              <a:custGeom>
                <a:avLst/>
                <a:gdLst/>
                <a:ahLst/>
                <a:cxnLst/>
                <a:rect l="l" t="t" r="r" b="b"/>
                <a:pathLst>
                  <a:path w="2552" h="3775" extrusionOk="0">
                    <a:moveTo>
                      <a:pt x="554" y="1"/>
                    </a:moveTo>
                    <a:cubicBezTo>
                      <a:pt x="206" y="1"/>
                      <a:pt x="1" y="3775"/>
                      <a:pt x="1219" y="3775"/>
                    </a:cubicBezTo>
                    <a:cubicBezTo>
                      <a:pt x="1236" y="3775"/>
                      <a:pt x="1253" y="3774"/>
                      <a:pt x="1270" y="3773"/>
                    </a:cubicBezTo>
                    <a:cubicBezTo>
                      <a:pt x="2551" y="3701"/>
                      <a:pt x="986" y="37"/>
                      <a:pt x="559" y="1"/>
                    </a:cubicBezTo>
                    <a:cubicBezTo>
                      <a:pt x="557" y="1"/>
                      <a:pt x="55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4676975" y="4044550"/>
                <a:ext cx="63925" cy="96100"/>
              </a:xfrm>
              <a:custGeom>
                <a:avLst/>
                <a:gdLst/>
                <a:ahLst/>
                <a:cxnLst/>
                <a:rect l="l" t="t" r="r" b="b"/>
                <a:pathLst>
                  <a:path w="2557" h="3844" extrusionOk="0">
                    <a:moveTo>
                      <a:pt x="808" y="0"/>
                    </a:moveTo>
                    <a:cubicBezTo>
                      <a:pt x="453" y="0"/>
                      <a:pt x="0" y="3843"/>
                      <a:pt x="1275" y="3843"/>
                    </a:cubicBezTo>
                    <a:cubicBezTo>
                      <a:pt x="2556" y="3843"/>
                      <a:pt x="1240" y="107"/>
                      <a:pt x="813" y="0"/>
                    </a:cubicBezTo>
                    <a:cubicBezTo>
                      <a:pt x="811" y="0"/>
                      <a:pt x="810" y="0"/>
                      <a:pt x="8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4743825" y="4078325"/>
                <a:ext cx="63775" cy="95225"/>
              </a:xfrm>
              <a:custGeom>
                <a:avLst/>
                <a:gdLst/>
                <a:ahLst/>
                <a:cxnLst/>
                <a:rect l="l" t="t" r="r" b="b"/>
                <a:pathLst>
                  <a:path w="2551" h="3809" extrusionOk="0">
                    <a:moveTo>
                      <a:pt x="798" y="1"/>
                    </a:moveTo>
                    <a:cubicBezTo>
                      <a:pt x="443" y="1"/>
                      <a:pt x="1" y="3809"/>
                      <a:pt x="1270" y="3809"/>
                    </a:cubicBezTo>
                    <a:cubicBezTo>
                      <a:pt x="2551" y="3809"/>
                      <a:pt x="1199" y="73"/>
                      <a:pt x="807" y="2"/>
                    </a:cubicBezTo>
                    <a:cubicBezTo>
                      <a:pt x="804" y="1"/>
                      <a:pt x="801"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4826475" y="4119275"/>
                <a:ext cx="65650" cy="92675"/>
              </a:xfrm>
              <a:custGeom>
                <a:avLst/>
                <a:gdLst/>
                <a:ahLst/>
                <a:cxnLst/>
                <a:rect l="l" t="t" r="r" b="b"/>
                <a:pathLst>
                  <a:path w="2626" h="3707" extrusionOk="0">
                    <a:moveTo>
                      <a:pt x="348" y="0"/>
                    </a:moveTo>
                    <a:cubicBezTo>
                      <a:pt x="0" y="0"/>
                      <a:pt x="94" y="3707"/>
                      <a:pt x="1262" y="3707"/>
                    </a:cubicBezTo>
                    <a:cubicBezTo>
                      <a:pt x="1289" y="3707"/>
                      <a:pt x="1316" y="3705"/>
                      <a:pt x="1344" y="3701"/>
                    </a:cubicBezTo>
                    <a:cubicBezTo>
                      <a:pt x="2625" y="3523"/>
                      <a:pt x="775" y="0"/>
                      <a:pt x="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4897950" y="4158350"/>
                <a:ext cx="84375" cy="85575"/>
              </a:xfrm>
              <a:custGeom>
                <a:avLst/>
                <a:gdLst/>
                <a:ahLst/>
                <a:cxnLst/>
                <a:rect l="l" t="t" r="r" b="b"/>
                <a:pathLst>
                  <a:path w="3375" h="3423" extrusionOk="0">
                    <a:moveTo>
                      <a:pt x="360" y="0"/>
                    </a:moveTo>
                    <a:cubicBezTo>
                      <a:pt x="351" y="0"/>
                      <a:pt x="343" y="1"/>
                      <a:pt x="335" y="3"/>
                    </a:cubicBezTo>
                    <a:cubicBezTo>
                      <a:pt x="0" y="70"/>
                      <a:pt x="897" y="3422"/>
                      <a:pt x="1984" y="3422"/>
                    </a:cubicBezTo>
                    <a:cubicBezTo>
                      <a:pt x="2051" y="3422"/>
                      <a:pt x="2118" y="3410"/>
                      <a:pt x="2186" y="3383"/>
                    </a:cubicBezTo>
                    <a:cubicBezTo>
                      <a:pt x="3374" y="2894"/>
                      <a:pt x="853"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4970225" y="4181300"/>
                <a:ext cx="95300" cy="76450"/>
              </a:xfrm>
              <a:custGeom>
                <a:avLst/>
                <a:gdLst/>
                <a:ahLst/>
                <a:cxnLst/>
                <a:rect l="l" t="t" r="r" b="b"/>
                <a:pathLst>
                  <a:path w="3812" h="3058" extrusionOk="0">
                    <a:moveTo>
                      <a:pt x="342" y="1"/>
                    </a:moveTo>
                    <a:cubicBezTo>
                      <a:pt x="322" y="1"/>
                      <a:pt x="305" y="4"/>
                      <a:pt x="291" y="10"/>
                    </a:cubicBezTo>
                    <a:cubicBezTo>
                      <a:pt x="0" y="139"/>
                      <a:pt x="1383" y="3058"/>
                      <a:pt x="2465" y="3058"/>
                    </a:cubicBezTo>
                    <a:cubicBezTo>
                      <a:pt x="2574" y="3058"/>
                      <a:pt x="2681" y="3028"/>
                      <a:pt x="2782" y="2963"/>
                    </a:cubicBezTo>
                    <a:cubicBezTo>
                      <a:pt x="3811" y="2277"/>
                      <a:pt x="900" y="1"/>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5049600" y="4199550"/>
                <a:ext cx="104200" cy="62050"/>
              </a:xfrm>
              <a:custGeom>
                <a:avLst/>
                <a:gdLst/>
                <a:ahLst/>
                <a:cxnLst/>
                <a:rect l="l" t="t" r="r" b="b"/>
                <a:pathLst>
                  <a:path w="4168" h="2482" extrusionOk="0">
                    <a:moveTo>
                      <a:pt x="372" y="1"/>
                    </a:moveTo>
                    <a:cubicBezTo>
                      <a:pt x="315" y="1"/>
                      <a:pt x="273" y="9"/>
                      <a:pt x="247" y="27"/>
                    </a:cubicBezTo>
                    <a:cubicBezTo>
                      <a:pt x="0" y="212"/>
                      <a:pt x="1838" y="2481"/>
                      <a:pt x="2912" y="2481"/>
                    </a:cubicBezTo>
                    <a:cubicBezTo>
                      <a:pt x="3077" y="2481"/>
                      <a:pt x="3224" y="2428"/>
                      <a:pt x="3343" y="2304"/>
                    </a:cubicBezTo>
                    <a:cubicBezTo>
                      <a:pt x="4168" y="1413"/>
                      <a:pt x="1103" y="1"/>
                      <a:pt x="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a:off x="5134200" y="4204425"/>
                <a:ext cx="106350" cy="53750"/>
              </a:xfrm>
              <a:custGeom>
                <a:avLst/>
                <a:gdLst/>
                <a:ahLst/>
                <a:cxnLst/>
                <a:rect l="l" t="t" r="r" b="b"/>
                <a:pathLst>
                  <a:path w="4254" h="2150" extrusionOk="0">
                    <a:moveTo>
                      <a:pt x="426" y="0"/>
                    </a:moveTo>
                    <a:cubicBezTo>
                      <a:pt x="319" y="0"/>
                      <a:pt x="242" y="15"/>
                      <a:pt x="208" y="46"/>
                    </a:cubicBezTo>
                    <a:cubicBezTo>
                      <a:pt x="0" y="283"/>
                      <a:pt x="1965" y="2149"/>
                      <a:pt x="3059" y="2149"/>
                    </a:cubicBezTo>
                    <a:cubicBezTo>
                      <a:pt x="3279" y="2149"/>
                      <a:pt x="3463" y="2074"/>
                      <a:pt x="3588" y="1896"/>
                    </a:cubicBezTo>
                    <a:cubicBezTo>
                      <a:pt x="4254" y="976"/>
                      <a:pt x="1302" y="0"/>
                      <a:pt x="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5216925" y="4189750"/>
                <a:ext cx="106450" cy="45975"/>
              </a:xfrm>
              <a:custGeom>
                <a:avLst/>
                <a:gdLst/>
                <a:ahLst/>
                <a:cxnLst/>
                <a:rect l="l" t="t" r="r" b="b"/>
                <a:pathLst>
                  <a:path w="4258" h="1839" extrusionOk="0">
                    <a:moveTo>
                      <a:pt x="647" y="1"/>
                    </a:moveTo>
                    <a:cubicBezTo>
                      <a:pt x="395" y="1"/>
                      <a:pt x="219" y="32"/>
                      <a:pt x="172" y="99"/>
                    </a:cubicBezTo>
                    <a:cubicBezTo>
                      <a:pt x="1" y="327"/>
                      <a:pt x="2006" y="1839"/>
                      <a:pt x="3136" y="1839"/>
                    </a:cubicBezTo>
                    <a:cubicBezTo>
                      <a:pt x="3414" y="1839"/>
                      <a:pt x="3639" y="1747"/>
                      <a:pt x="3766" y="1522"/>
                    </a:cubicBezTo>
                    <a:cubicBezTo>
                      <a:pt x="4257" y="597"/>
                      <a:pt x="1741"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a:off x="5296300" y="4161100"/>
                <a:ext cx="103350" cy="35150"/>
              </a:xfrm>
              <a:custGeom>
                <a:avLst/>
                <a:gdLst/>
                <a:ahLst/>
                <a:cxnLst/>
                <a:rect l="l" t="t" r="r" b="b"/>
                <a:pathLst>
                  <a:path w="4134" h="1406" extrusionOk="0">
                    <a:moveTo>
                      <a:pt x="1897" y="1"/>
                    </a:moveTo>
                    <a:cubicBezTo>
                      <a:pt x="1033" y="1"/>
                      <a:pt x="207" y="146"/>
                      <a:pt x="128" y="320"/>
                    </a:cubicBezTo>
                    <a:cubicBezTo>
                      <a:pt x="0" y="550"/>
                      <a:pt x="1840" y="1405"/>
                      <a:pt x="3017" y="1405"/>
                    </a:cubicBezTo>
                    <a:cubicBezTo>
                      <a:pt x="3477" y="1405"/>
                      <a:pt x="3835" y="1275"/>
                      <a:pt x="3935" y="925"/>
                    </a:cubicBezTo>
                    <a:cubicBezTo>
                      <a:pt x="4134" y="231"/>
                      <a:pt x="2985" y="1"/>
                      <a:pt x="1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3"/>
              <p:cNvSpPr/>
              <p:nvPr/>
            </p:nvSpPr>
            <p:spPr>
              <a:xfrm>
                <a:off x="5367025" y="4112975"/>
                <a:ext cx="97350" cy="33875"/>
              </a:xfrm>
              <a:custGeom>
                <a:avLst/>
                <a:gdLst/>
                <a:ahLst/>
                <a:cxnLst/>
                <a:rect l="l" t="t" r="r" b="b"/>
                <a:pathLst>
                  <a:path w="3894" h="1355" extrusionOk="0">
                    <a:moveTo>
                      <a:pt x="2945" y="0"/>
                    </a:moveTo>
                    <a:cubicBezTo>
                      <a:pt x="1823" y="0"/>
                      <a:pt x="87" y="641"/>
                      <a:pt x="39" y="928"/>
                    </a:cubicBezTo>
                    <a:cubicBezTo>
                      <a:pt x="1" y="1100"/>
                      <a:pt x="1102" y="1354"/>
                      <a:pt x="2135" y="1354"/>
                    </a:cubicBezTo>
                    <a:cubicBezTo>
                      <a:pt x="3025" y="1354"/>
                      <a:pt x="3865" y="1165"/>
                      <a:pt x="3882" y="572"/>
                    </a:cubicBezTo>
                    <a:cubicBezTo>
                      <a:pt x="3893" y="153"/>
                      <a:pt x="3492" y="0"/>
                      <a:pt x="2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a:off x="4080150" y="3969675"/>
                <a:ext cx="67425" cy="92700"/>
              </a:xfrm>
              <a:custGeom>
                <a:avLst/>
                <a:gdLst/>
                <a:ahLst/>
                <a:cxnLst/>
                <a:rect l="l" t="t" r="r" b="b"/>
                <a:pathLst>
                  <a:path w="2697" h="3708" extrusionOk="0">
                    <a:moveTo>
                      <a:pt x="1334" y="1"/>
                    </a:moveTo>
                    <a:cubicBezTo>
                      <a:pt x="163" y="1"/>
                      <a:pt x="1" y="3707"/>
                      <a:pt x="349" y="3707"/>
                    </a:cubicBezTo>
                    <a:cubicBezTo>
                      <a:pt x="776" y="3707"/>
                      <a:pt x="2697" y="220"/>
                      <a:pt x="1416" y="7"/>
                    </a:cubicBezTo>
                    <a:cubicBezTo>
                      <a:pt x="1388" y="3"/>
                      <a:pt x="1361"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a:off x="4136400" y="3944350"/>
                <a:ext cx="76675" cy="89575"/>
              </a:xfrm>
              <a:custGeom>
                <a:avLst/>
                <a:gdLst/>
                <a:ahLst/>
                <a:cxnLst/>
                <a:rect l="l" t="t" r="r" b="b"/>
                <a:pathLst>
                  <a:path w="3067" h="3583" extrusionOk="0">
                    <a:moveTo>
                      <a:pt x="1674" y="0"/>
                    </a:moveTo>
                    <a:cubicBezTo>
                      <a:pt x="538" y="0"/>
                      <a:pt x="0" y="3547"/>
                      <a:pt x="340" y="3581"/>
                    </a:cubicBezTo>
                    <a:cubicBezTo>
                      <a:pt x="345" y="3582"/>
                      <a:pt x="350" y="3583"/>
                      <a:pt x="355" y="3583"/>
                    </a:cubicBezTo>
                    <a:cubicBezTo>
                      <a:pt x="816" y="3583"/>
                      <a:pt x="3067" y="375"/>
                      <a:pt x="1835" y="23"/>
                    </a:cubicBezTo>
                    <a:cubicBezTo>
                      <a:pt x="1780" y="8"/>
                      <a:pt x="1727" y="0"/>
                      <a:pt x="1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3"/>
              <p:cNvSpPr/>
              <p:nvPr/>
            </p:nvSpPr>
            <p:spPr>
              <a:xfrm>
                <a:off x="4204875" y="3926550"/>
                <a:ext cx="76850" cy="89575"/>
              </a:xfrm>
              <a:custGeom>
                <a:avLst/>
                <a:gdLst/>
                <a:ahLst/>
                <a:cxnLst/>
                <a:rect l="l" t="t" r="r" b="b"/>
                <a:pathLst>
                  <a:path w="3074" h="3583" extrusionOk="0">
                    <a:moveTo>
                      <a:pt x="1674" y="1"/>
                    </a:moveTo>
                    <a:cubicBezTo>
                      <a:pt x="538" y="1"/>
                      <a:pt x="1" y="3514"/>
                      <a:pt x="341" y="3582"/>
                    </a:cubicBezTo>
                    <a:cubicBezTo>
                      <a:pt x="343" y="3582"/>
                      <a:pt x="346" y="3582"/>
                      <a:pt x="348" y="3582"/>
                    </a:cubicBezTo>
                    <a:cubicBezTo>
                      <a:pt x="793" y="3582"/>
                      <a:pt x="3074" y="342"/>
                      <a:pt x="1835" y="24"/>
                    </a:cubicBezTo>
                    <a:cubicBezTo>
                      <a:pt x="1780" y="8"/>
                      <a:pt x="1726" y="1"/>
                      <a:pt x="1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3"/>
              <p:cNvSpPr/>
              <p:nvPr/>
            </p:nvSpPr>
            <p:spPr>
              <a:xfrm>
                <a:off x="4261125" y="3918700"/>
                <a:ext cx="88725" cy="83250"/>
              </a:xfrm>
              <a:custGeom>
                <a:avLst/>
                <a:gdLst/>
                <a:ahLst/>
                <a:cxnLst/>
                <a:rect l="l" t="t" r="r" b="b"/>
                <a:pathLst>
                  <a:path w="3549" h="3330" extrusionOk="0">
                    <a:moveTo>
                      <a:pt x="2159" y="1"/>
                    </a:moveTo>
                    <a:cubicBezTo>
                      <a:pt x="1062" y="1"/>
                      <a:pt x="1" y="3227"/>
                      <a:pt x="333" y="3327"/>
                    </a:cubicBezTo>
                    <a:cubicBezTo>
                      <a:pt x="340" y="3329"/>
                      <a:pt x="349" y="3330"/>
                      <a:pt x="358" y="3330"/>
                    </a:cubicBezTo>
                    <a:cubicBezTo>
                      <a:pt x="861" y="3330"/>
                      <a:pt x="3549" y="577"/>
                      <a:pt x="2396" y="53"/>
                    </a:cubicBezTo>
                    <a:cubicBezTo>
                      <a:pt x="2317" y="17"/>
                      <a:pt x="2238" y="1"/>
                      <a:pt x="2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a:off x="4320825" y="3917900"/>
                <a:ext cx="93575" cy="77975"/>
              </a:xfrm>
              <a:custGeom>
                <a:avLst/>
                <a:gdLst/>
                <a:ahLst/>
                <a:cxnLst/>
                <a:rect l="l" t="t" r="r" b="b"/>
                <a:pathLst>
                  <a:path w="3743" h="3119" extrusionOk="0">
                    <a:moveTo>
                      <a:pt x="2383" y="1"/>
                    </a:moveTo>
                    <a:cubicBezTo>
                      <a:pt x="1313" y="1"/>
                      <a:pt x="0" y="3012"/>
                      <a:pt x="293" y="3110"/>
                    </a:cubicBezTo>
                    <a:cubicBezTo>
                      <a:pt x="307" y="3115"/>
                      <a:pt x="324" y="3118"/>
                      <a:pt x="344" y="3118"/>
                    </a:cubicBezTo>
                    <a:cubicBezTo>
                      <a:pt x="920" y="3118"/>
                      <a:pt x="3743" y="704"/>
                      <a:pt x="2677" y="85"/>
                    </a:cubicBezTo>
                    <a:cubicBezTo>
                      <a:pt x="2582" y="27"/>
                      <a:pt x="2484" y="1"/>
                      <a:pt x="2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a:off x="4388475" y="3912275"/>
                <a:ext cx="96875" cy="74825"/>
              </a:xfrm>
              <a:custGeom>
                <a:avLst/>
                <a:gdLst/>
                <a:ahLst/>
                <a:cxnLst/>
                <a:rect l="l" t="t" r="r" b="b"/>
                <a:pathLst>
                  <a:path w="3875" h="2993" extrusionOk="0">
                    <a:moveTo>
                      <a:pt x="2537" y="0"/>
                    </a:moveTo>
                    <a:cubicBezTo>
                      <a:pt x="1465" y="0"/>
                      <a:pt x="1" y="2850"/>
                      <a:pt x="291" y="2979"/>
                    </a:cubicBezTo>
                    <a:cubicBezTo>
                      <a:pt x="308" y="2988"/>
                      <a:pt x="330" y="2992"/>
                      <a:pt x="357" y="2992"/>
                    </a:cubicBezTo>
                    <a:cubicBezTo>
                      <a:pt x="954" y="2992"/>
                      <a:pt x="3874" y="812"/>
                      <a:pt x="2853" y="97"/>
                    </a:cubicBezTo>
                    <a:cubicBezTo>
                      <a:pt x="2753" y="30"/>
                      <a:pt x="2647" y="0"/>
                      <a:pt x="2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3"/>
              <p:cNvSpPr/>
              <p:nvPr/>
            </p:nvSpPr>
            <p:spPr>
              <a:xfrm>
                <a:off x="4461575" y="3926675"/>
                <a:ext cx="102600" cy="65125"/>
              </a:xfrm>
              <a:custGeom>
                <a:avLst/>
                <a:gdLst/>
                <a:ahLst/>
                <a:cxnLst/>
                <a:rect l="l" t="t" r="r" b="b"/>
                <a:pathLst>
                  <a:path w="4104" h="2605" extrusionOk="0">
                    <a:moveTo>
                      <a:pt x="2832" y="1"/>
                    </a:moveTo>
                    <a:cubicBezTo>
                      <a:pt x="1766" y="1"/>
                      <a:pt x="0" y="2394"/>
                      <a:pt x="249" y="2581"/>
                    </a:cubicBezTo>
                    <a:cubicBezTo>
                      <a:pt x="272" y="2597"/>
                      <a:pt x="308" y="2604"/>
                      <a:pt x="356" y="2604"/>
                    </a:cubicBezTo>
                    <a:cubicBezTo>
                      <a:pt x="1044" y="2604"/>
                      <a:pt x="4103" y="993"/>
                      <a:pt x="3238" y="161"/>
                    </a:cubicBezTo>
                    <a:cubicBezTo>
                      <a:pt x="3122" y="50"/>
                      <a:pt x="2984" y="1"/>
                      <a:pt x="28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4534725" y="3953050"/>
                <a:ext cx="106900" cy="50425"/>
              </a:xfrm>
              <a:custGeom>
                <a:avLst/>
                <a:gdLst/>
                <a:ahLst/>
                <a:cxnLst/>
                <a:rect l="l" t="t" r="r" b="b"/>
                <a:pathLst>
                  <a:path w="4276" h="2017" extrusionOk="0">
                    <a:moveTo>
                      <a:pt x="3118" y="0"/>
                    </a:moveTo>
                    <a:cubicBezTo>
                      <a:pt x="2000" y="0"/>
                      <a:pt x="1" y="1719"/>
                      <a:pt x="205" y="1953"/>
                    </a:cubicBezTo>
                    <a:cubicBezTo>
                      <a:pt x="244" y="1996"/>
                      <a:pt x="350" y="2017"/>
                      <a:pt x="503" y="2017"/>
                    </a:cubicBezTo>
                    <a:cubicBezTo>
                      <a:pt x="1466" y="2017"/>
                      <a:pt x="4276" y="1202"/>
                      <a:pt x="3692" y="280"/>
                    </a:cubicBezTo>
                    <a:cubicBezTo>
                      <a:pt x="3564" y="82"/>
                      <a:pt x="3362" y="0"/>
                      <a:pt x="3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4605825" y="3981475"/>
                <a:ext cx="106350" cy="45925"/>
              </a:xfrm>
              <a:custGeom>
                <a:avLst/>
                <a:gdLst/>
                <a:ahLst/>
                <a:cxnLst/>
                <a:rect l="l" t="t" r="r" b="b"/>
                <a:pathLst>
                  <a:path w="4254" h="1837" extrusionOk="0">
                    <a:moveTo>
                      <a:pt x="3117" y="1"/>
                    </a:moveTo>
                    <a:cubicBezTo>
                      <a:pt x="2006" y="1"/>
                      <a:pt x="1" y="1512"/>
                      <a:pt x="172" y="1741"/>
                    </a:cubicBezTo>
                    <a:cubicBezTo>
                      <a:pt x="217" y="1805"/>
                      <a:pt x="385" y="1836"/>
                      <a:pt x="626" y="1836"/>
                    </a:cubicBezTo>
                    <a:cubicBezTo>
                      <a:pt x="1707" y="1836"/>
                      <a:pt x="4254" y="1220"/>
                      <a:pt x="3730" y="317"/>
                    </a:cubicBezTo>
                    <a:cubicBezTo>
                      <a:pt x="3611" y="93"/>
                      <a:pt x="3391" y="1"/>
                      <a:pt x="3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4678775" y="4008175"/>
                <a:ext cx="106500" cy="45900"/>
              </a:xfrm>
              <a:custGeom>
                <a:avLst/>
                <a:gdLst/>
                <a:ahLst/>
                <a:cxnLst/>
                <a:rect l="l" t="t" r="r" b="b"/>
                <a:pathLst>
                  <a:path w="4260" h="1836" extrusionOk="0">
                    <a:moveTo>
                      <a:pt x="3135" y="0"/>
                    </a:moveTo>
                    <a:cubicBezTo>
                      <a:pt x="2006" y="0"/>
                      <a:pt x="0" y="1512"/>
                      <a:pt x="172" y="1740"/>
                    </a:cubicBezTo>
                    <a:cubicBezTo>
                      <a:pt x="223" y="1805"/>
                      <a:pt x="396" y="1835"/>
                      <a:pt x="639" y="1835"/>
                    </a:cubicBezTo>
                    <a:cubicBezTo>
                      <a:pt x="1732" y="1835"/>
                      <a:pt x="4260" y="1219"/>
                      <a:pt x="3765" y="317"/>
                    </a:cubicBezTo>
                    <a:cubicBezTo>
                      <a:pt x="3639" y="92"/>
                      <a:pt x="3414" y="0"/>
                      <a:pt x="3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4744650" y="4047475"/>
                <a:ext cx="104400" cy="37975"/>
              </a:xfrm>
              <a:custGeom>
                <a:avLst/>
                <a:gdLst/>
                <a:ahLst/>
                <a:cxnLst/>
                <a:rect l="l" t="t" r="r" b="b"/>
                <a:pathLst>
                  <a:path w="4176" h="1519" extrusionOk="0">
                    <a:moveTo>
                      <a:pt x="3089" y="1"/>
                    </a:moveTo>
                    <a:cubicBezTo>
                      <a:pt x="1938" y="1"/>
                      <a:pt x="0" y="1066"/>
                      <a:pt x="134" y="1307"/>
                    </a:cubicBezTo>
                    <a:cubicBezTo>
                      <a:pt x="206" y="1439"/>
                      <a:pt x="712" y="1519"/>
                      <a:pt x="1332" y="1519"/>
                    </a:cubicBezTo>
                    <a:cubicBezTo>
                      <a:pt x="2539" y="1519"/>
                      <a:pt x="4176" y="1217"/>
                      <a:pt x="3870" y="417"/>
                    </a:cubicBezTo>
                    <a:cubicBezTo>
                      <a:pt x="3764" y="117"/>
                      <a:pt x="3470" y="1"/>
                      <a:pt x="3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4818600" y="4077550"/>
                <a:ext cx="106975" cy="45975"/>
              </a:xfrm>
              <a:custGeom>
                <a:avLst/>
                <a:gdLst/>
                <a:ahLst/>
                <a:cxnLst/>
                <a:rect l="l" t="t" r="r" b="b"/>
                <a:pathLst>
                  <a:path w="4279" h="1839" extrusionOk="0">
                    <a:moveTo>
                      <a:pt x="3142" y="1"/>
                    </a:moveTo>
                    <a:cubicBezTo>
                      <a:pt x="2023" y="1"/>
                      <a:pt x="1" y="1512"/>
                      <a:pt x="200" y="1740"/>
                    </a:cubicBezTo>
                    <a:cubicBezTo>
                      <a:pt x="254" y="1807"/>
                      <a:pt x="434" y="1839"/>
                      <a:pt x="689" y="1839"/>
                    </a:cubicBezTo>
                    <a:cubicBezTo>
                      <a:pt x="1792" y="1839"/>
                      <a:pt x="4279" y="1242"/>
                      <a:pt x="3759" y="317"/>
                    </a:cubicBezTo>
                    <a:cubicBezTo>
                      <a:pt x="3639" y="92"/>
                      <a:pt x="3418" y="1"/>
                      <a:pt x="3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4892425" y="4109575"/>
                <a:ext cx="107200" cy="45575"/>
              </a:xfrm>
              <a:custGeom>
                <a:avLst/>
                <a:gdLst/>
                <a:ahLst/>
                <a:cxnLst/>
                <a:rect l="l" t="t" r="r" b="b"/>
                <a:pathLst>
                  <a:path w="4288" h="1823" extrusionOk="0">
                    <a:moveTo>
                      <a:pt x="3143" y="1"/>
                    </a:moveTo>
                    <a:cubicBezTo>
                      <a:pt x="2023" y="1"/>
                      <a:pt x="1" y="1512"/>
                      <a:pt x="201" y="1740"/>
                    </a:cubicBezTo>
                    <a:cubicBezTo>
                      <a:pt x="244" y="1796"/>
                      <a:pt x="400" y="1823"/>
                      <a:pt x="625" y="1823"/>
                    </a:cubicBezTo>
                    <a:cubicBezTo>
                      <a:pt x="1689" y="1823"/>
                      <a:pt x="4287" y="1228"/>
                      <a:pt x="3759" y="317"/>
                    </a:cubicBezTo>
                    <a:cubicBezTo>
                      <a:pt x="3639" y="92"/>
                      <a:pt x="3418" y="1"/>
                      <a:pt x="3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4966000" y="4127075"/>
                <a:ext cx="105500" cy="54900"/>
              </a:xfrm>
              <a:custGeom>
                <a:avLst/>
                <a:gdLst/>
                <a:ahLst/>
                <a:cxnLst/>
                <a:rect l="l" t="t" r="r" b="b"/>
                <a:pathLst>
                  <a:path w="4220" h="2196" extrusionOk="0">
                    <a:moveTo>
                      <a:pt x="3060" y="0"/>
                    </a:moveTo>
                    <a:cubicBezTo>
                      <a:pt x="1969" y="0"/>
                      <a:pt x="1" y="1933"/>
                      <a:pt x="211" y="2143"/>
                    </a:cubicBezTo>
                    <a:cubicBezTo>
                      <a:pt x="247" y="2179"/>
                      <a:pt x="325" y="2196"/>
                      <a:pt x="436" y="2196"/>
                    </a:cubicBezTo>
                    <a:cubicBezTo>
                      <a:pt x="1317" y="2196"/>
                      <a:pt x="4219" y="1139"/>
                      <a:pt x="3555" y="222"/>
                    </a:cubicBezTo>
                    <a:cubicBezTo>
                      <a:pt x="3433" y="66"/>
                      <a:pt x="3261" y="0"/>
                      <a:pt x="3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5044200" y="4133050"/>
                <a:ext cx="103500" cy="65100"/>
              </a:xfrm>
              <a:custGeom>
                <a:avLst/>
                <a:gdLst/>
                <a:ahLst/>
                <a:cxnLst/>
                <a:rect l="l" t="t" r="r" b="b"/>
                <a:pathLst>
                  <a:path w="4140" h="2604" extrusionOk="0">
                    <a:moveTo>
                      <a:pt x="2866" y="1"/>
                    </a:moveTo>
                    <a:cubicBezTo>
                      <a:pt x="1794" y="1"/>
                      <a:pt x="0" y="2394"/>
                      <a:pt x="250" y="2580"/>
                    </a:cubicBezTo>
                    <a:cubicBezTo>
                      <a:pt x="272" y="2596"/>
                      <a:pt x="309" y="2604"/>
                      <a:pt x="356" y="2604"/>
                    </a:cubicBezTo>
                    <a:cubicBezTo>
                      <a:pt x="1049" y="2604"/>
                      <a:pt x="4139" y="993"/>
                      <a:pt x="3274" y="161"/>
                    </a:cubicBezTo>
                    <a:cubicBezTo>
                      <a:pt x="3158" y="50"/>
                      <a:pt x="3020" y="1"/>
                      <a:pt x="2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5125975" y="4127900"/>
                <a:ext cx="98725" cy="72600"/>
              </a:xfrm>
              <a:custGeom>
                <a:avLst/>
                <a:gdLst/>
                <a:ahLst/>
                <a:cxnLst/>
                <a:rect l="l" t="t" r="r" b="b"/>
                <a:pathLst>
                  <a:path w="3949" h="2904" extrusionOk="0">
                    <a:moveTo>
                      <a:pt x="2618" y="0"/>
                    </a:moveTo>
                    <a:cubicBezTo>
                      <a:pt x="1572" y="0"/>
                      <a:pt x="0" y="2734"/>
                      <a:pt x="288" y="2893"/>
                    </a:cubicBezTo>
                    <a:cubicBezTo>
                      <a:pt x="303" y="2900"/>
                      <a:pt x="322" y="2903"/>
                      <a:pt x="345" y="2903"/>
                    </a:cubicBezTo>
                    <a:cubicBezTo>
                      <a:pt x="927" y="2903"/>
                      <a:pt x="3948" y="836"/>
                      <a:pt x="2956" y="118"/>
                    </a:cubicBezTo>
                    <a:cubicBezTo>
                      <a:pt x="2853" y="37"/>
                      <a:pt x="2739" y="0"/>
                      <a:pt x="2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5205025" y="4112050"/>
                <a:ext cx="92000" cy="79425"/>
              </a:xfrm>
              <a:custGeom>
                <a:avLst/>
                <a:gdLst/>
                <a:ahLst/>
                <a:cxnLst/>
                <a:rect l="l" t="t" r="r" b="b"/>
                <a:pathLst>
                  <a:path w="3680" h="3177" extrusionOk="0">
                    <a:moveTo>
                      <a:pt x="2323" y="0"/>
                    </a:moveTo>
                    <a:cubicBezTo>
                      <a:pt x="1237" y="0"/>
                      <a:pt x="1" y="3073"/>
                      <a:pt x="328" y="3171"/>
                    </a:cubicBezTo>
                    <a:cubicBezTo>
                      <a:pt x="338" y="3175"/>
                      <a:pt x="350" y="3177"/>
                      <a:pt x="364" y="3177"/>
                    </a:cubicBezTo>
                    <a:cubicBezTo>
                      <a:pt x="873" y="3177"/>
                      <a:pt x="3679" y="665"/>
                      <a:pt x="2605" y="76"/>
                    </a:cubicBezTo>
                    <a:cubicBezTo>
                      <a:pt x="2513" y="24"/>
                      <a:pt x="2418" y="0"/>
                      <a:pt x="2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5283050" y="4084650"/>
                <a:ext cx="80175" cy="88050"/>
              </a:xfrm>
              <a:custGeom>
                <a:avLst/>
                <a:gdLst/>
                <a:ahLst/>
                <a:cxnLst/>
                <a:rect l="l" t="t" r="r" b="b"/>
                <a:pathLst>
                  <a:path w="3207" h="3522" extrusionOk="0">
                    <a:moveTo>
                      <a:pt x="1787" y="0"/>
                    </a:moveTo>
                    <a:cubicBezTo>
                      <a:pt x="686" y="0"/>
                      <a:pt x="1" y="3453"/>
                      <a:pt x="338" y="3520"/>
                    </a:cubicBezTo>
                    <a:cubicBezTo>
                      <a:pt x="343" y="3521"/>
                      <a:pt x="348" y="3521"/>
                      <a:pt x="353" y="3521"/>
                    </a:cubicBezTo>
                    <a:cubicBezTo>
                      <a:pt x="819" y="3521"/>
                      <a:pt x="3206" y="420"/>
                      <a:pt x="1975" y="33"/>
                    </a:cubicBezTo>
                    <a:cubicBezTo>
                      <a:pt x="1911" y="11"/>
                      <a:pt x="1849"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5347075" y="4054525"/>
                <a:ext cx="81075" cy="87925"/>
              </a:xfrm>
              <a:custGeom>
                <a:avLst/>
                <a:gdLst/>
                <a:ahLst/>
                <a:cxnLst/>
                <a:rect l="l" t="t" r="r" b="b"/>
                <a:pathLst>
                  <a:path w="3243" h="3517" extrusionOk="0">
                    <a:moveTo>
                      <a:pt x="1837" y="0"/>
                    </a:moveTo>
                    <a:cubicBezTo>
                      <a:pt x="724" y="0"/>
                      <a:pt x="0" y="3448"/>
                      <a:pt x="339" y="3515"/>
                    </a:cubicBezTo>
                    <a:cubicBezTo>
                      <a:pt x="344" y="3516"/>
                      <a:pt x="349" y="3517"/>
                      <a:pt x="355" y="3517"/>
                    </a:cubicBezTo>
                    <a:cubicBezTo>
                      <a:pt x="856" y="3517"/>
                      <a:pt x="3242" y="451"/>
                      <a:pt x="2011" y="28"/>
                    </a:cubicBezTo>
                    <a:cubicBezTo>
                      <a:pt x="1952" y="9"/>
                      <a:pt x="1894" y="0"/>
                      <a:pt x="1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4324575" y="4226000"/>
                <a:ext cx="32050" cy="32950"/>
              </a:xfrm>
              <a:custGeom>
                <a:avLst/>
                <a:gdLst/>
                <a:ahLst/>
                <a:cxnLst/>
                <a:rect l="l" t="t" r="r" b="b"/>
                <a:pathLst>
                  <a:path w="1282" h="1318" extrusionOk="0">
                    <a:moveTo>
                      <a:pt x="641" y="1"/>
                    </a:moveTo>
                    <a:cubicBezTo>
                      <a:pt x="285" y="1"/>
                      <a:pt x="1" y="321"/>
                      <a:pt x="1" y="677"/>
                    </a:cubicBezTo>
                    <a:cubicBezTo>
                      <a:pt x="1" y="1033"/>
                      <a:pt x="285" y="1317"/>
                      <a:pt x="641" y="1317"/>
                    </a:cubicBezTo>
                    <a:cubicBezTo>
                      <a:pt x="997" y="1317"/>
                      <a:pt x="1281" y="1033"/>
                      <a:pt x="1281" y="677"/>
                    </a:cubicBezTo>
                    <a:cubicBezTo>
                      <a:pt x="1281" y="321"/>
                      <a:pt x="997"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5515317" y="4005530"/>
                <a:ext cx="32050" cy="32050"/>
              </a:xfrm>
              <a:custGeom>
                <a:avLst/>
                <a:gdLst/>
                <a:ahLst/>
                <a:cxnLst/>
                <a:rect l="l" t="t" r="r" b="b"/>
                <a:pathLst>
                  <a:path w="1282" h="1282" extrusionOk="0">
                    <a:moveTo>
                      <a:pt x="641" y="0"/>
                    </a:moveTo>
                    <a:cubicBezTo>
                      <a:pt x="286" y="0"/>
                      <a:pt x="1" y="285"/>
                      <a:pt x="1" y="641"/>
                    </a:cubicBezTo>
                    <a:cubicBezTo>
                      <a:pt x="1" y="997"/>
                      <a:pt x="286" y="1281"/>
                      <a:pt x="641" y="1281"/>
                    </a:cubicBezTo>
                    <a:cubicBezTo>
                      <a:pt x="997" y="1281"/>
                      <a:pt x="1282" y="997"/>
                      <a:pt x="1282" y="641"/>
                    </a:cubicBezTo>
                    <a:cubicBezTo>
                      <a:pt x="1282" y="285"/>
                      <a:pt x="997" y="0"/>
                      <a:pt x="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3"/>
            <p:cNvGrpSpPr/>
            <p:nvPr/>
          </p:nvGrpSpPr>
          <p:grpSpPr>
            <a:xfrm>
              <a:off x="2642627" y="1276357"/>
              <a:ext cx="686894" cy="1295398"/>
              <a:chOff x="4379102" y="2789482"/>
              <a:chExt cx="686894" cy="1295398"/>
            </a:xfrm>
          </p:grpSpPr>
          <p:sp>
            <p:nvSpPr>
              <p:cNvPr id="354" name="Google Shape;354;p13"/>
              <p:cNvSpPr/>
              <p:nvPr/>
            </p:nvSpPr>
            <p:spPr>
              <a:xfrm>
                <a:off x="4790687" y="2789482"/>
                <a:ext cx="91643" cy="78605"/>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4571990" y="3773429"/>
                <a:ext cx="72595" cy="60630"/>
              </a:xfrm>
              <a:custGeom>
                <a:avLst/>
                <a:gdLst/>
                <a:ahLst/>
                <a:cxnLst/>
                <a:rect l="l" t="t" r="r" b="b"/>
                <a:pathLst>
                  <a:path w="1353" h="1130" extrusionOk="0">
                    <a:moveTo>
                      <a:pt x="784" y="1"/>
                    </a:moveTo>
                    <a:cubicBezTo>
                      <a:pt x="250" y="1"/>
                      <a:pt x="1" y="606"/>
                      <a:pt x="357" y="962"/>
                    </a:cubicBezTo>
                    <a:cubicBezTo>
                      <a:pt x="484" y="1077"/>
                      <a:pt x="634" y="1129"/>
                      <a:pt x="778" y="1129"/>
                    </a:cubicBezTo>
                    <a:cubicBezTo>
                      <a:pt x="1078" y="1129"/>
                      <a:pt x="1353" y="906"/>
                      <a:pt x="1353" y="570"/>
                    </a:cubicBezTo>
                    <a:cubicBezTo>
                      <a:pt x="1353" y="250"/>
                      <a:pt x="1104"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4974301" y="4008208"/>
                <a:ext cx="91696" cy="76673"/>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4379102" y="3236179"/>
                <a:ext cx="152809" cy="196699"/>
              </a:xfrm>
              <a:custGeom>
                <a:avLst/>
                <a:gdLst/>
                <a:ahLst/>
                <a:cxnLst/>
                <a:rect l="l" t="t" r="r" b="b"/>
                <a:pathLst>
                  <a:path w="2848" h="3666" extrusionOk="0">
                    <a:moveTo>
                      <a:pt x="1353" y="1"/>
                    </a:moveTo>
                    <a:cubicBezTo>
                      <a:pt x="1068" y="1"/>
                      <a:pt x="1317" y="961"/>
                      <a:pt x="997" y="1353"/>
                    </a:cubicBezTo>
                    <a:cubicBezTo>
                      <a:pt x="677" y="1744"/>
                      <a:pt x="1" y="1602"/>
                      <a:pt x="1" y="1851"/>
                    </a:cubicBezTo>
                    <a:cubicBezTo>
                      <a:pt x="1" y="1993"/>
                      <a:pt x="641" y="2064"/>
                      <a:pt x="926" y="2313"/>
                    </a:cubicBezTo>
                    <a:cubicBezTo>
                      <a:pt x="1211" y="2562"/>
                      <a:pt x="1175" y="3665"/>
                      <a:pt x="1388" y="3665"/>
                    </a:cubicBezTo>
                    <a:cubicBezTo>
                      <a:pt x="1602" y="3665"/>
                      <a:pt x="1531" y="2847"/>
                      <a:pt x="1709" y="2527"/>
                    </a:cubicBezTo>
                    <a:cubicBezTo>
                      <a:pt x="2029" y="1993"/>
                      <a:pt x="2847" y="2064"/>
                      <a:pt x="2847" y="1851"/>
                    </a:cubicBezTo>
                    <a:cubicBezTo>
                      <a:pt x="2847" y="1673"/>
                      <a:pt x="2278" y="1673"/>
                      <a:pt x="1851" y="1424"/>
                    </a:cubicBezTo>
                    <a:cubicBezTo>
                      <a:pt x="1424" y="1175"/>
                      <a:pt x="16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13"/>
            <p:cNvGrpSpPr/>
            <p:nvPr/>
          </p:nvGrpSpPr>
          <p:grpSpPr>
            <a:xfrm>
              <a:off x="5650112" y="3285533"/>
              <a:ext cx="732510" cy="968851"/>
              <a:chOff x="4028687" y="2865208"/>
              <a:chExt cx="732510" cy="968851"/>
            </a:xfrm>
          </p:grpSpPr>
          <p:sp>
            <p:nvSpPr>
              <p:cNvPr id="359" name="Google Shape;359;p13"/>
              <p:cNvSpPr/>
              <p:nvPr/>
            </p:nvSpPr>
            <p:spPr>
              <a:xfrm>
                <a:off x="4028687" y="3703882"/>
                <a:ext cx="91643" cy="78605"/>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3"/>
              <p:cNvSpPr/>
              <p:nvPr/>
            </p:nvSpPr>
            <p:spPr>
              <a:xfrm>
                <a:off x="4571990" y="3773429"/>
                <a:ext cx="72595" cy="60630"/>
              </a:xfrm>
              <a:custGeom>
                <a:avLst/>
                <a:gdLst/>
                <a:ahLst/>
                <a:cxnLst/>
                <a:rect l="l" t="t" r="r" b="b"/>
                <a:pathLst>
                  <a:path w="1353" h="1130" extrusionOk="0">
                    <a:moveTo>
                      <a:pt x="784" y="1"/>
                    </a:moveTo>
                    <a:cubicBezTo>
                      <a:pt x="250" y="1"/>
                      <a:pt x="1" y="606"/>
                      <a:pt x="357" y="962"/>
                    </a:cubicBezTo>
                    <a:cubicBezTo>
                      <a:pt x="484" y="1077"/>
                      <a:pt x="634" y="1129"/>
                      <a:pt x="778" y="1129"/>
                    </a:cubicBezTo>
                    <a:cubicBezTo>
                      <a:pt x="1078" y="1129"/>
                      <a:pt x="1353" y="906"/>
                      <a:pt x="1353" y="570"/>
                    </a:cubicBezTo>
                    <a:cubicBezTo>
                      <a:pt x="1353" y="250"/>
                      <a:pt x="1104"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4669501" y="2865208"/>
                <a:ext cx="91696" cy="76673"/>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3"/>
              <p:cNvSpPr/>
              <p:nvPr/>
            </p:nvSpPr>
            <p:spPr>
              <a:xfrm>
                <a:off x="4379102" y="3236179"/>
                <a:ext cx="152809" cy="196699"/>
              </a:xfrm>
              <a:custGeom>
                <a:avLst/>
                <a:gdLst/>
                <a:ahLst/>
                <a:cxnLst/>
                <a:rect l="l" t="t" r="r" b="b"/>
                <a:pathLst>
                  <a:path w="2848" h="3666" extrusionOk="0">
                    <a:moveTo>
                      <a:pt x="1353" y="1"/>
                    </a:moveTo>
                    <a:cubicBezTo>
                      <a:pt x="1068" y="1"/>
                      <a:pt x="1317" y="961"/>
                      <a:pt x="997" y="1353"/>
                    </a:cubicBezTo>
                    <a:cubicBezTo>
                      <a:pt x="677" y="1744"/>
                      <a:pt x="1" y="1602"/>
                      <a:pt x="1" y="1851"/>
                    </a:cubicBezTo>
                    <a:cubicBezTo>
                      <a:pt x="1" y="1993"/>
                      <a:pt x="641" y="2064"/>
                      <a:pt x="926" y="2313"/>
                    </a:cubicBezTo>
                    <a:cubicBezTo>
                      <a:pt x="1211" y="2562"/>
                      <a:pt x="1175" y="3665"/>
                      <a:pt x="1388" y="3665"/>
                    </a:cubicBezTo>
                    <a:cubicBezTo>
                      <a:pt x="1602" y="3665"/>
                      <a:pt x="1531" y="2847"/>
                      <a:pt x="1709" y="2527"/>
                    </a:cubicBezTo>
                    <a:cubicBezTo>
                      <a:pt x="2029" y="1993"/>
                      <a:pt x="2847" y="2064"/>
                      <a:pt x="2847" y="1851"/>
                    </a:cubicBezTo>
                    <a:cubicBezTo>
                      <a:pt x="2847" y="1673"/>
                      <a:pt x="2278" y="1673"/>
                      <a:pt x="1851" y="1424"/>
                    </a:cubicBezTo>
                    <a:cubicBezTo>
                      <a:pt x="1424" y="1175"/>
                      <a:pt x="16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CUSTOM_5">
    <p:spTree>
      <p:nvGrpSpPr>
        <p:cNvPr id="1" name="Shape 363"/>
        <p:cNvGrpSpPr/>
        <p:nvPr/>
      </p:nvGrpSpPr>
      <p:grpSpPr>
        <a:xfrm>
          <a:off x="0" y="0"/>
          <a:ext cx="0" cy="0"/>
          <a:chOff x="0" y="0"/>
          <a:chExt cx="0" cy="0"/>
        </a:xfrm>
      </p:grpSpPr>
      <p:sp>
        <p:nvSpPr>
          <p:cNvPr id="364" name="Google Shape;364;p14"/>
          <p:cNvSpPr txBox="1">
            <a:spLocks noGrp="1"/>
          </p:cNvSpPr>
          <p:nvPr>
            <p:ph type="subTitle" idx="1"/>
          </p:nvPr>
        </p:nvSpPr>
        <p:spPr>
          <a:xfrm flipH="1">
            <a:off x="5217671" y="3593671"/>
            <a:ext cx="3200700" cy="679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365" name="Google Shape;365;p14"/>
          <p:cNvSpPr txBox="1">
            <a:spLocks noGrp="1"/>
          </p:cNvSpPr>
          <p:nvPr>
            <p:ph type="title"/>
          </p:nvPr>
        </p:nvSpPr>
        <p:spPr>
          <a:xfrm flipH="1">
            <a:off x="4160471" y="2855996"/>
            <a:ext cx="4257900" cy="781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66" name="Google Shape;366;p14"/>
          <p:cNvSpPr txBox="1">
            <a:spLocks noGrp="1"/>
          </p:cNvSpPr>
          <p:nvPr>
            <p:ph type="title" idx="2" hasCustomPrompt="1"/>
          </p:nvPr>
        </p:nvSpPr>
        <p:spPr>
          <a:xfrm flipH="1">
            <a:off x="6875896" y="1503965"/>
            <a:ext cx="13113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367" name="Google Shape;367;p14"/>
          <p:cNvSpPr/>
          <p:nvPr/>
        </p:nvSpPr>
        <p:spPr>
          <a:xfrm rot="10800000">
            <a:off x="-22275" y="447997"/>
            <a:ext cx="5243560" cy="4735375"/>
          </a:xfrm>
          <a:custGeom>
            <a:avLst/>
            <a:gdLst/>
            <a:ahLst/>
            <a:cxnLst/>
            <a:rect l="l" t="t" r="r" b="b"/>
            <a:pathLst>
              <a:path w="66587" h="56108" extrusionOk="0">
                <a:moveTo>
                  <a:pt x="4782" y="0"/>
                </a:moveTo>
                <a:cubicBezTo>
                  <a:pt x="4782" y="0"/>
                  <a:pt x="1" y="17708"/>
                  <a:pt x="14649" y="26466"/>
                </a:cubicBezTo>
                <a:cubicBezTo>
                  <a:pt x="29297" y="35225"/>
                  <a:pt x="59435" y="29832"/>
                  <a:pt x="66587" y="56107"/>
                </a:cubicBezTo>
                <a:lnTo>
                  <a:pt x="665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3">
  <p:cSld name="CUSTOM_5_1">
    <p:spTree>
      <p:nvGrpSpPr>
        <p:cNvPr id="1" name="Shape 368"/>
        <p:cNvGrpSpPr/>
        <p:nvPr/>
      </p:nvGrpSpPr>
      <p:grpSpPr>
        <a:xfrm>
          <a:off x="0" y="0"/>
          <a:ext cx="0" cy="0"/>
          <a:chOff x="0" y="0"/>
          <a:chExt cx="0" cy="0"/>
        </a:xfrm>
      </p:grpSpPr>
      <p:sp>
        <p:nvSpPr>
          <p:cNvPr id="369" name="Google Shape;369;p15"/>
          <p:cNvSpPr txBox="1">
            <a:spLocks noGrp="1"/>
          </p:cNvSpPr>
          <p:nvPr>
            <p:ph type="subTitle" idx="1"/>
          </p:nvPr>
        </p:nvSpPr>
        <p:spPr>
          <a:xfrm>
            <a:off x="722375" y="3593671"/>
            <a:ext cx="3200700" cy="67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70" name="Google Shape;370;p15"/>
          <p:cNvSpPr txBox="1">
            <a:spLocks noGrp="1"/>
          </p:cNvSpPr>
          <p:nvPr>
            <p:ph type="title"/>
          </p:nvPr>
        </p:nvSpPr>
        <p:spPr>
          <a:xfrm>
            <a:off x="722375" y="2855996"/>
            <a:ext cx="4257900" cy="78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71" name="Google Shape;371;p15"/>
          <p:cNvSpPr txBox="1">
            <a:spLocks noGrp="1"/>
          </p:cNvSpPr>
          <p:nvPr>
            <p:ph type="title" idx="2" hasCustomPrompt="1"/>
          </p:nvPr>
        </p:nvSpPr>
        <p:spPr>
          <a:xfrm>
            <a:off x="953550" y="1503965"/>
            <a:ext cx="13113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372" name="Google Shape;372;p15"/>
          <p:cNvSpPr/>
          <p:nvPr/>
        </p:nvSpPr>
        <p:spPr>
          <a:xfrm rot="5400000" flipH="1">
            <a:off x="4229277" y="228777"/>
            <a:ext cx="4285550" cy="5585799"/>
          </a:xfrm>
          <a:custGeom>
            <a:avLst/>
            <a:gdLst/>
            <a:ahLst/>
            <a:cxnLst/>
            <a:rect l="l" t="t" r="r" b="b"/>
            <a:pathLst>
              <a:path w="39993" h="52127" extrusionOk="0">
                <a:moveTo>
                  <a:pt x="0" y="0"/>
                </a:moveTo>
                <a:lnTo>
                  <a:pt x="0" y="52090"/>
                </a:lnTo>
                <a:cubicBezTo>
                  <a:pt x="461" y="52114"/>
                  <a:pt x="906" y="52126"/>
                  <a:pt x="1335" y="52126"/>
                </a:cubicBezTo>
                <a:cubicBezTo>
                  <a:pt x="14080" y="52126"/>
                  <a:pt x="12954" y="41572"/>
                  <a:pt x="16189" y="31418"/>
                </a:cubicBezTo>
                <a:cubicBezTo>
                  <a:pt x="19712" y="20317"/>
                  <a:pt x="29247" y="25974"/>
                  <a:pt x="35439" y="19356"/>
                </a:cubicBezTo>
                <a:cubicBezTo>
                  <a:pt x="39993" y="14446"/>
                  <a:pt x="38321" y="4839"/>
                  <a:pt x="37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4">
  <p:cSld name="CUSTOM_5_1_1">
    <p:spTree>
      <p:nvGrpSpPr>
        <p:cNvPr id="1" name="Shape 373"/>
        <p:cNvGrpSpPr/>
        <p:nvPr/>
      </p:nvGrpSpPr>
      <p:grpSpPr>
        <a:xfrm>
          <a:off x="0" y="0"/>
          <a:ext cx="0" cy="0"/>
          <a:chOff x="0" y="0"/>
          <a:chExt cx="0" cy="0"/>
        </a:xfrm>
      </p:grpSpPr>
      <p:sp>
        <p:nvSpPr>
          <p:cNvPr id="374" name="Google Shape;374;p16"/>
          <p:cNvSpPr/>
          <p:nvPr/>
        </p:nvSpPr>
        <p:spPr>
          <a:xfrm rot="10800000" flipH="1">
            <a:off x="3623162" y="-31507"/>
            <a:ext cx="5539512" cy="4969757"/>
          </a:xfrm>
          <a:custGeom>
            <a:avLst/>
            <a:gdLst/>
            <a:ahLst/>
            <a:cxnLst/>
            <a:rect l="l" t="t" r="r" b="b"/>
            <a:pathLst>
              <a:path w="40919" h="41915" extrusionOk="0">
                <a:moveTo>
                  <a:pt x="39318" y="1"/>
                </a:moveTo>
                <a:cubicBezTo>
                  <a:pt x="38926" y="1"/>
                  <a:pt x="38499" y="1"/>
                  <a:pt x="38072" y="36"/>
                </a:cubicBezTo>
                <a:cubicBezTo>
                  <a:pt x="34834" y="321"/>
                  <a:pt x="30351" y="2136"/>
                  <a:pt x="28110" y="9643"/>
                </a:cubicBezTo>
                <a:cubicBezTo>
                  <a:pt x="24374" y="22132"/>
                  <a:pt x="14980" y="19463"/>
                  <a:pt x="6975" y="25975"/>
                </a:cubicBezTo>
                <a:cubicBezTo>
                  <a:pt x="748" y="31027"/>
                  <a:pt x="1" y="38713"/>
                  <a:pt x="1" y="41915"/>
                </a:cubicBezTo>
                <a:lnTo>
                  <a:pt x="40919" y="41915"/>
                </a:lnTo>
                <a:lnTo>
                  <a:pt x="40919" y="179"/>
                </a:lnTo>
                <a:cubicBezTo>
                  <a:pt x="40385" y="72"/>
                  <a:pt x="39851" y="1"/>
                  <a:pt x="39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txBox="1">
            <a:spLocks noGrp="1"/>
          </p:cNvSpPr>
          <p:nvPr>
            <p:ph type="subTitle" idx="1"/>
          </p:nvPr>
        </p:nvSpPr>
        <p:spPr>
          <a:xfrm>
            <a:off x="713226" y="3593592"/>
            <a:ext cx="2863800" cy="41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376" name="Google Shape;376;p16"/>
          <p:cNvSpPr txBox="1">
            <a:spLocks noGrp="1"/>
          </p:cNvSpPr>
          <p:nvPr>
            <p:ph type="title"/>
          </p:nvPr>
        </p:nvSpPr>
        <p:spPr>
          <a:xfrm>
            <a:off x="713812" y="2852928"/>
            <a:ext cx="5058900" cy="78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77" name="Google Shape;377;p16"/>
          <p:cNvSpPr txBox="1">
            <a:spLocks noGrp="1"/>
          </p:cNvSpPr>
          <p:nvPr>
            <p:ph type="title" idx="2" hasCustomPrompt="1"/>
          </p:nvPr>
        </p:nvSpPr>
        <p:spPr>
          <a:xfrm>
            <a:off x="944992" y="1505155"/>
            <a:ext cx="13113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5">
  <p:cSld name="CUSTOM_5_1_1_1">
    <p:spTree>
      <p:nvGrpSpPr>
        <p:cNvPr id="1" name="Shape 378"/>
        <p:cNvGrpSpPr/>
        <p:nvPr/>
      </p:nvGrpSpPr>
      <p:grpSpPr>
        <a:xfrm>
          <a:off x="0" y="0"/>
          <a:ext cx="0" cy="0"/>
          <a:chOff x="0" y="0"/>
          <a:chExt cx="0" cy="0"/>
        </a:xfrm>
      </p:grpSpPr>
      <p:sp>
        <p:nvSpPr>
          <p:cNvPr id="379" name="Google Shape;379;p17"/>
          <p:cNvSpPr txBox="1">
            <a:spLocks noGrp="1"/>
          </p:cNvSpPr>
          <p:nvPr>
            <p:ph type="subTitle" idx="1"/>
          </p:nvPr>
        </p:nvSpPr>
        <p:spPr>
          <a:xfrm flipH="1">
            <a:off x="5217671" y="3593671"/>
            <a:ext cx="3200700" cy="6795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380" name="Google Shape;380;p17"/>
          <p:cNvSpPr txBox="1">
            <a:spLocks noGrp="1"/>
          </p:cNvSpPr>
          <p:nvPr>
            <p:ph type="title"/>
          </p:nvPr>
        </p:nvSpPr>
        <p:spPr>
          <a:xfrm flipH="1">
            <a:off x="4160471" y="2855996"/>
            <a:ext cx="4257900" cy="781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81" name="Google Shape;381;p17"/>
          <p:cNvSpPr txBox="1">
            <a:spLocks noGrp="1"/>
          </p:cNvSpPr>
          <p:nvPr>
            <p:ph type="title" idx="2" hasCustomPrompt="1"/>
          </p:nvPr>
        </p:nvSpPr>
        <p:spPr>
          <a:xfrm flipH="1">
            <a:off x="6875896" y="1503965"/>
            <a:ext cx="13113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
        <p:nvSpPr>
          <p:cNvPr id="382" name="Google Shape;382;p17"/>
          <p:cNvSpPr/>
          <p:nvPr/>
        </p:nvSpPr>
        <p:spPr>
          <a:xfrm flipH="1">
            <a:off x="-20952" y="560451"/>
            <a:ext cx="5136051" cy="4655813"/>
          </a:xfrm>
          <a:custGeom>
            <a:avLst/>
            <a:gdLst/>
            <a:ahLst/>
            <a:cxnLst/>
            <a:rect l="l" t="t" r="r" b="b"/>
            <a:pathLst>
              <a:path w="40919" h="41915" extrusionOk="0">
                <a:moveTo>
                  <a:pt x="39318" y="1"/>
                </a:moveTo>
                <a:cubicBezTo>
                  <a:pt x="38926" y="1"/>
                  <a:pt x="38499" y="1"/>
                  <a:pt x="38072" y="36"/>
                </a:cubicBezTo>
                <a:cubicBezTo>
                  <a:pt x="34834" y="321"/>
                  <a:pt x="30351" y="2136"/>
                  <a:pt x="28110" y="9643"/>
                </a:cubicBezTo>
                <a:cubicBezTo>
                  <a:pt x="24374" y="22132"/>
                  <a:pt x="14980" y="19463"/>
                  <a:pt x="6975" y="25975"/>
                </a:cubicBezTo>
                <a:cubicBezTo>
                  <a:pt x="748" y="31027"/>
                  <a:pt x="1" y="38713"/>
                  <a:pt x="1" y="41915"/>
                </a:cubicBezTo>
                <a:lnTo>
                  <a:pt x="40919" y="41915"/>
                </a:lnTo>
                <a:lnTo>
                  <a:pt x="40919" y="179"/>
                </a:lnTo>
                <a:cubicBezTo>
                  <a:pt x="40385" y="72"/>
                  <a:pt x="39851" y="1"/>
                  <a:pt x="39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383"/>
        <p:cNvGrpSpPr/>
        <p:nvPr/>
      </p:nvGrpSpPr>
      <p:grpSpPr>
        <a:xfrm>
          <a:off x="0" y="0"/>
          <a:ext cx="0" cy="0"/>
          <a:chOff x="0" y="0"/>
          <a:chExt cx="0" cy="0"/>
        </a:xfrm>
      </p:grpSpPr>
      <p:sp>
        <p:nvSpPr>
          <p:cNvPr id="384" name="Google Shape;384;p18"/>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385" name="Google Shape;385;p18"/>
          <p:cNvSpPr txBox="1">
            <a:spLocks noGrp="1"/>
          </p:cNvSpPr>
          <p:nvPr>
            <p:ph type="ctrTitle" idx="2"/>
          </p:nvPr>
        </p:nvSpPr>
        <p:spPr>
          <a:xfrm>
            <a:off x="1005833" y="3105056"/>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86" name="Google Shape;386;p18"/>
          <p:cNvSpPr txBox="1">
            <a:spLocks noGrp="1"/>
          </p:cNvSpPr>
          <p:nvPr>
            <p:ph type="subTitle" idx="1"/>
          </p:nvPr>
        </p:nvSpPr>
        <p:spPr>
          <a:xfrm>
            <a:off x="1005850" y="3514351"/>
            <a:ext cx="1995300" cy="9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87" name="Google Shape;387;p18"/>
          <p:cNvSpPr txBox="1">
            <a:spLocks noGrp="1"/>
          </p:cNvSpPr>
          <p:nvPr>
            <p:ph type="ctrTitle" idx="3"/>
          </p:nvPr>
        </p:nvSpPr>
        <p:spPr>
          <a:xfrm>
            <a:off x="3577022" y="3105056"/>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88" name="Google Shape;388;p18"/>
          <p:cNvSpPr txBox="1">
            <a:spLocks noGrp="1"/>
          </p:cNvSpPr>
          <p:nvPr>
            <p:ph type="subTitle" idx="4"/>
          </p:nvPr>
        </p:nvSpPr>
        <p:spPr>
          <a:xfrm>
            <a:off x="3576888" y="3514351"/>
            <a:ext cx="1995300" cy="9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89" name="Google Shape;389;p18"/>
          <p:cNvSpPr txBox="1">
            <a:spLocks noGrp="1"/>
          </p:cNvSpPr>
          <p:nvPr>
            <p:ph type="ctrTitle" idx="5"/>
          </p:nvPr>
        </p:nvSpPr>
        <p:spPr>
          <a:xfrm>
            <a:off x="6142728" y="3105056"/>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90" name="Google Shape;390;p18"/>
          <p:cNvSpPr txBox="1">
            <a:spLocks noGrp="1"/>
          </p:cNvSpPr>
          <p:nvPr>
            <p:ph type="subTitle" idx="6"/>
          </p:nvPr>
        </p:nvSpPr>
        <p:spPr>
          <a:xfrm>
            <a:off x="6142875" y="3514351"/>
            <a:ext cx="1995300" cy="9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1" name="Google Shape;391;p18"/>
          <p:cNvSpPr/>
          <p:nvPr/>
        </p:nvSpPr>
        <p:spPr>
          <a:xfrm rot="5400000" flipH="1">
            <a:off x="6868824" y="104592"/>
            <a:ext cx="2452950" cy="2164175"/>
          </a:xfrm>
          <a:custGeom>
            <a:avLst/>
            <a:gdLst/>
            <a:ahLst/>
            <a:cxnLst/>
            <a:rect l="l" t="t" r="r" b="b"/>
            <a:pathLst>
              <a:path w="98118" h="86567" extrusionOk="0">
                <a:moveTo>
                  <a:pt x="66841" y="56171"/>
                </a:moveTo>
                <a:cubicBezTo>
                  <a:pt x="74379" y="80943"/>
                  <a:pt x="88756" y="86080"/>
                  <a:pt x="98118" y="86567"/>
                </a:cubicBezTo>
                <a:lnTo>
                  <a:pt x="98118" y="0"/>
                </a:lnTo>
                <a:lnTo>
                  <a:pt x="0" y="0"/>
                </a:lnTo>
                <a:cubicBezTo>
                  <a:pt x="9849" y="20791"/>
                  <a:pt x="52494" y="9210"/>
                  <a:pt x="66841" y="561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18"/>
          <p:cNvGrpSpPr/>
          <p:nvPr/>
        </p:nvGrpSpPr>
        <p:grpSpPr>
          <a:xfrm flipH="1">
            <a:off x="7409658" y="244914"/>
            <a:ext cx="1727024" cy="1598731"/>
            <a:chOff x="806555" y="1157731"/>
            <a:chExt cx="1176527" cy="1089128"/>
          </a:xfrm>
        </p:grpSpPr>
        <p:sp>
          <p:nvSpPr>
            <p:cNvPr id="393" name="Google Shape;393;p18"/>
            <p:cNvSpPr/>
            <p:nvPr/>
          </p:nvSpPr>
          <p:spPr>
            <a:xfrm rot="5400000">
              <a:off x="909541" y="1182048"/>
              <a:ext cx="523627" cy="556710"/>
            </a:xfrm>
            <a:custGeom>
              <a:avLst/>
              <a:gdLst/>
              <a:ahLst/>
              <a:cxnLst/>
              <a:rect l="l" t="t" r="r" b="b"/>
              <a:pathLst>
                <a:path w="13786" h="14657" extrusionOk="0">
                  <a:moveTo>
                    <a:pt x="6299" y="0"/>
                  </a:moveTo>
                  <a:cubicBezTo>
                    <a:pt x="5918" y="0"/>
                    <a:pt x="5536" y="175"/>
                    <a:pt x="5293" y="531"/>
                  </a:cubicBezTo>
                  <a:cubicBezTo>
                    <a:pt x="5032" y="851"/>
                    <a:pt x="4857" y="1229"/>
                    <a:pt x="4770" y="1607"/>
                  </a:cubicBezTo>
                  <a:cubicBezTo>
                    <a:pt x="4130" y="3643"/>
                    <a:pt x="4188" y="5853"/>
                    <a:pt x="4944" y="7860"/>
                  </a:cubicBezTo>
                  <a:cubicBezTo>
                    <a:pt x="4043" y="6958"/>
                    <a:pt x="2909" y="6318"/>
                    <a:pt x="1687" y="6028"/>
                  </a:cubicBezTo>
                  <a:cubicBezTo>
                    <a:pt x="1490" y="5991"/>
                    <a:pt x="1283" y="5959"/>
                    <a:pt x="1083" y="5959"/>
                  </a:cubicBezTo>
                  <a:cubicBezTo>
                    <a:pt x="810" y="5959"/>
                    <a:pt x="551" y="6018"/>
                    <a:pt x="350" y="6202"/>
                  </a:cubicBezTo>
                  <a:cubicBezTo>
                    <a:pt x="88" y="6493"/>
                    <a:pt x="1" y="6871"/>
                    <a:pt x="88" y="7249"/>
                  </a:cubicBezTo>
                  <a:cubicBezTo>
                    <a:pt x="204" y="7598"/>
                    <a:pt x="379" y="7918"/>
                    <a:pt x="640" y="8180"/>
                  </a:cubicBezTo>
                  <a:cubicBezTo>
                    <a:pt x="1716" y="9517"/>
                    <a:pt x="3200" y="10448"/>
                    <a:pt x="4857" y="10855"/>
                  </a:cubicBezTo>
                  <a:cubicBezTo>
                    <a:pt x="3985" y="11437"/>
                    <a:pt x="3287" y="12251"/>
                    <a:pt x="2880" y="13211"/>
                  </a:cubicBezTo>
                  <a:cubicBezTo>
                    <a:pt x="2676" y="13618"/>
                    <a:pt x="2560" y="14112"/>
                    <a:pt x="2880" y="14432"/>
                  </a:cubicBezTo>
                  <a:cubicBezTo>
                    <a:pt x="3034" y="14586"/>
                    <a:pt x="3221" y="14657"/>
                    <a:pt x="3430" y="14657"/>
                  </a:cubicBezTo>
                  <a:cubicBezTo>
                    <a:pt x="3496" y="14657"/>
                    <a:pt x="3565" y="14650"/>
                    <a:pt x="3636" y="14636"/>
                  </a:cubicBezTo>
                  <a:cubicBezTo>
                    <a:pt x="3898" y="14548"/>
                    <a:pt x="4130" y="14432"/>
                    <a:pt x="4363" y="14287"/>
                  </a:cubicBezTo>
                  <a:cubicBezTo>
                    <a:pt x="4944" y="13850"/>
                    <a:pt x="5526" y="13385"/>
                    <a:pt x="6020" y="12862"/>
                  </a:cubicBezTo>
                  <a:cubicBezTo>
                    <a:pt x="6428" y="12454"/>
                    <a:pt x="6777" y="11611"/>
                    <a:pt x="7358" y="11349"/>
                  </a:cubicBezTo>
                  <a:cubicBezTo>
                    <a:pt x="7441" y="11310"/>
                    <a:pt x="7523" y="11293"/>
                    <a:pt x="7605" y="11293"/>
                  </a:cubicBezTo>
                  <a:cubicBezTo>
                    <a:pt x="8073" y="11293"/>
                    <a:pt x="8528" y="11849"/>
                    <a:pt x="8899" y="12047"/>
                  </a:cubicBezTo>
                  <a:cubicBezTo>
                    <a:pt x="9510" y="12396"/>
                    <a:pt x="10150" y="12629"/>
                    <a:pt x="10848" y="12716"/>
                  </a:cubicBezTo>
                  <a:cubicBezTo>
                    <a:pt x="10979" y="12742"/>
                    <a:pt x="11109" y="12757"/>
                    <a:pt x="11240" y="12757"/>
                  </a:cubicBezTo>
                  <a:cubicBezTo>
                    <a:pt x="11400" y="12757"/>
                    <a:pt x="11560" y="12735"/>
                    <a:pt x="11720" y="12687"/>
                  </a:cubicBezTo>
                  <a:cubicBezTo>
                    <a:pt x="12011" y="12600"/>
                    <a:pt x="12244" y="12396"/>
                    <a:pt x="12331" y="12105"/>
                  </a:cubicBezTo>
                  <a:cubicBezTo>
                    <a:pt x="12389" y="11844"/>
                    <a:pt x="12331" y="11553"/>
                    <a:pt x="12186" y="11291"/>
                  </a:cubicBezTo>
                  <a:cubicBezTo>
                    <a:pt x="11749" y="10332"/>
                    <a:pt x="10964" y="9575"/>
                    <a:pt x="9975" y="9139"/>
                  </a:cubicBezTo>
                  <a:cubicBezTo>
                    <a:pt x="11400" y="8383"/>
                    <a:pt x="12564" y="7249"/>
                    <a:pt x="13320" y="5824"/>
                  </a:cubicBezTo>
                  <a:cubicBezTo>
                    <a:pt x="13582" y="5417"/>
                    <a:pt x="13727" y="4981"/>
                    <a:pt x="13756" y="4515"/>
                  </a:cubicBezTo>
                  <a:cubicBezTo>
                    <a:pt x="13785" y="4021"/>
                    <a:pt x="13582" y="3585"/>
                    <a:pt x="13174" y="3294"/>
                  </a:cubicBezTo>
                  <a:cubicBezTo>
                    <a:pt x="12990" y="3185"/>
                    <a:pt x="12791" y="3139"/>
                    <a:pt x="12586" y="3139"/>
                  </a:cubicBezTo>
                  <a:cubicBezTo>
                    <a:pt x="12082" y="3139"/>
                    <a:pt x="11544" y="3420"/>
                    <a:pt x="11110" y="3730"/>
                  </a:cubicBezTo>
                  <a:cubicBezTo>
                    <a:pt x="9714" y="4748"/>
                    <a:pt x="8551" y="6028"/>
                    <a:pt x="7678" y="7511"/>
                  </a:cubicBezTo>
                  <a:cubicBezTo>
                    <a:pt x="8318" y="5620"/>
                    <a:pt x="8347" y="3556"/>
                    <a:pt x="7794" y="1607"/>
                  </a:cubicBezTo>
                  <a:cubicBezTo>
                    <a:pt x="7707" y="1229"/>
                    <a:pt x="7533" y="880"/>
                    <a:pt x="7329" y="560"/>
                  </a:cubicBezTo>
                  <a:cubicBezTo>
                    <a:pt x="7092" y="190"/>
                    <a:pt x="6696" y="0"/>
                    <a:pt x="6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8"/>
            <p:cNvSpPr/>
            <p:nvPr/>
          </p:nvSpPr>
          <p:spPr>
            <a:xfrm rot="5400000">
              <a:off x="972218" y="1363182"/>
              <a:ext cx="234200" cy="245253"/>
            </a:xfrm>
            <a:custGeom>
              <a:avLst/>
              <a:gdLst/>
              <a:ahLst/>
              <a:cxnLst/>
              <a:rect l="l" t="t" r="r" b="b"/>
              <a:pathLst>
                <a:path w="6166" h="6457" extrusionOk="0">
                  <a:moveTo>
                    <a:pt x="6165" y="0"/>
                  </a:moveTo>
                  <a:lnTo>
                    <a:pt x="6165" y="0"/>
                  </a:lnTo>
                  <a:cubicBezTo>
                    <a:pt x="5613" y="495"/>
                    <a:pt x="5089" y="1047"/>
                    <a:pt x="4566" y="1542"/>
                  </a:cubicBezTo>
                  <a:cubicBezTo>
                    <a:pt x="4042" y="2036"/>
                    <a:pt x="3519" y="2588"/>
                    <a:pt x="2996" y="3141"/>
                  </a:cubicBezTo>
                  <a:cubicBezTo>
                    <a:pt x="2472" y="3693"/>
                    <a:pt x="1978" y="4217"/>
                    <a:pt x="1483" y="4769"/>
                  </a:cubicBezTo>
                  <a:cubicBezTo>
                    <a:pt x="989" y="5322"/>
                    <a:pt x="495" y="5875"/>
                    <a:pt x="0" y="6456"/>
                  </a:cubicBezTo>
                  <a:cubicBezTo>
                    <a:pt x="553" y="5962"/>
                    <a:pt x="1105" y="5438"/>
                    <a:pt x="1629" y="4915"/>
                  </a:cubicBezTo>
                  <a:cubicBezTo>
                    <a:pt x="2152" y="4391"/>
                    <a:pt x="2705" y="3868"/>
                    <a:pt x="3199" y="3315"/>
                  </a:cubicBezTo>
                  <a:cubicBezTo>
                    <a:pt x="3723" y="2763"/>
                    <a:pt x="4246" y="2239"/>
                    <a:pt x="4711" y="1687"/>
                  </a:cubicBezTo>
                  <a:cubicBezTo>
                    <a:pt x="5206" y="1134"/>
                    <a:pt x="5700" y="582"/>
                    <a:pt x="6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8"/>
            <p:cNvSpPr/>
            <p:nvPr/>
          </p:nvSpPr>
          <p:spPr>
            <a:xfrm rot="5400000">
              <a:off x="927362" y="1355854"/>
              <a:ext cx="335841" cy="131761"/>
            </a:xfrm>
            <a:custGeom>
              <a:avLst/>
              <a:gdLst/>
              <a:ahLst/>
              <a:cxnLst/>
              <a:rect l="l" t="t" r="r" b="b"/>
              <a:pathLst>
                <a:path w="8842" h="3469" extrusionOk="0">
                  <a:moveTo>
                    <a:pt x="1" y="1"/>
                  </a:moveTo>
                  <a:cubicBezTo>
                    <a:pt x="611" y="495"/>
                    <a:pt x="1280" y="961"/>
                    <a:pt x="1978" y="1368"/>
                  </a:cubicBezTo>
                  <a:cubicBezTo>
                    <a:pt x="2676" y="1775"/>
                    <a:pt x="3403" y="2153"/>
                    <a:pt x="4159" y="2444"/>
                  </a:cubicBezTo>
                  <a:cubicBezTo>
                    <a:pt x="4915" y="2735"/>
                    <a:pt x="5672" y="2996"/>
                    <a:pt x="6457" y="3171"/>
                  </a:cubicBezTo>
                  <a:cubicBezTo>
                    <a:pt x="6864" y="3258"/>
                    <a:pt x="7242" y="3345"/>
                    <a:pt x="7649" y="3403"/>
                  </a:cubicBezTo>
                  <a:cubicBezTo>
                    <a:pt x="7838" y="3447"/>
                    <a:pt x="8042" y="3469"/>
                    <a:pt x="8245" y="3469"/>
                  </a:cubicBezTo>
                  <a:cubicBezTo>
                    <a:pt x="8449" y="3469"/>
                    <a:pt x="8652" y="3447"/>
                    <a:pt x="8841" y="3403"/>
                  </a:cubicBezTo>
                  <a:lnTo>
                    <a:pt x="8841" y="3403"/>
                  </a:lnTo>
                  <a:cubicBezTo>
                    <a:pt x="8752" y="3410"/>
                    <a:pt x="8661" y="3414"/>
                    <a:pt x="8570" y="3414"/>
                  </a:cubicBezTo>
                  <a:cubicBezTo>
                    <a:pt x="8273" y="3414"/>
                    <a:pt x="7967" y="3376"/>
                    <a:pt x="7678" y="3287"/>
                  </a:cubicBezTo>
                  <a:cubicBezTo>
                    <a:pt x="7271" y="3200"/>
                    <a:pt x="6893" y="3113"/>
                    <a:pt x="6515" y="2996"/>
                  </a:cubicBezTo>
                  <a:cubicBezTo>
                    <a:pt x="5759" y="2764"/>
                    <a:pt x="5003" y="2502"/>
                    <a:pt x="4247" y="2211"/>
                  </a:cubicBezTo>
                  <a:cubicBezTo>
                    <a:pt x="3520" y="1920"/>
                    <a:pt x="2793" y="1571"/>
                    <a:pt x="2066" y="1193"/>
                  </a:cubicBezTo>
                  <a:cubicBezTo>
                    <a:pt x="1368" y="844"/>
                    <a:pt x="670" y="4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8"/>
            <p:cNvSpPr/>
            <p:nvPr/>
          </p:nvSpPr>
          <p:spPr>
            <a:xfrm rot="5400000">
              <a:off x="987143" y="1233395"/>
              <a:ext cx="133698" cy="494874"/>
            </a:xfrm>
            <a:custGeom>
              <a:avLst/>
              <a:gdLst/>
              <a:ahLst/>
              <a:cxnLst/>
              <a:rect l="l" t="t" r="r" b="b"/>
              <a:pathLst>
                <a:path w="3520" h="13029" extrusionOk="0">
                  <a:moveTo>
                    <a:pt x="1" y="1"/>
                  </a:moveTo>
                  <a:lnTo>
                    <a:pt x="1" y="1"/>
                  </a:lnTo>
                  <a:cubicBezTo>
                    <a:pt x="88" y="1135"/>
                    <a:pt x="233" y="2240"/>
                    <a:pt x="437" y="3345"/>
                  </a:cubicBezTo>
                  <a:cubicBezTo>
                    <a:pt x="611" y="4479"/>
                    <a:pt x="844" y="5584"/>
                    <a:pt x="1164" y="6689"/>
                  </a:cubicBezTo>
                  <a:cubicBezTo>
                    <a:pt x="1484" y="7765"/>
                    <a:pt x="1804" y="8841"/>
                    <a:pt x="2211" y="9917"/>
                  </a:cubicBezTo>
                  <a:cubicBezTo>
                    <a:pt x="2589" y="10964"/>
                    <a:pt x="3025" y="12011"/>
                    <a:pt x="3519" y="13029"/>
                  </a:cubicBezTo>
                  <a:cubicBezTo>
                    <a:pt x="3141" y="11982"/>
                    <a:pt x="2734" y="10906"/>
                    <a:pt x="2385" y="9859"/>
                  </a:cubicBezTo>
                  <a:cubicBezTo>
                    <a:pt x="2036" y="8783"/>
                    <a:pt x="1716" y="7678"/>
                    <a:pt x="1396" y="6602"/>
                  </a:cubicBezTo>
                  <a:cubicBezTo>
                    <a:pt x="1106" y="5526"/>
                    <a:pt x="873" y="4450"/>
                    <a:pt x="611" y="3345"/>
                  </a:cubicBezTo>
                  <a:cubicBezTo>
                    <a:pt x="379" y="2240"/>
                    <a:pt x="204" y="11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8"/>
            <p:cNvSpPr/>
            <p:nvPr/>
          </p:nvSpPr>
          <p:spPr>
            <a:xfrm rot="5400000">
              <a:off x="1606395" y="1374399"/>
              <a:ext cx="293833" cy="96893"/>
            </a:xfrm>
            <a:custGeom>
              <a:avLst/>
              <a:gdLst/>
              <a:ahLst/>
              <a:cxnLst/>
              <a:rect l="l" t="t" r="r" b="b"/>
              <a:pathLst>
                <a:path w="7736" h="2551" extrusionOk="0">
                  <a:moveTo>
                    <a:pt x="6533" y="0"/>
                  </a:moveTo>
                  <a:cubicBezTo>
                    <a:pt x="6129" y="0"/>
                    <a:pt x="5729" y="58"/>
                    <a:pt x="5351" y="175"/>
                  </a:cubicBezTo>
                  <a:cubicBezTo>
                    <a:pt x="4013" y="524"/>
                    <a:pt x="2734" y="1047"/>
                    <a:pt x="1425" y="1483"/>
                  </a:cubicBezTo>
                  <a:cubicBezTo>
                    <a:pt x="1193" y="1571"/>
                    <a:pt x="0" y="1774"/>
                    <a:pt x="146" y="2210"/>
                  </a:cubicBezTo>
                  <a:cubicBezTo>
                    <a:pt x="266" y="2492"/>
                    <a:pt x="874" y="2551"/>
                    <a:pt x="1343" y="2551"/>
                  </a:cubicBezTo>
                  <a:cubicBezTo>
                    <a:pt x="1552" y="2551"/>
                    <a:pt x="1734" y="2539"/>
                    <a:pt x="1832" y="2530"/>
                  </a:cubicBezTo>
                  <a:cubicBezTo>
                    <a:pt x="3257" y="2385"/>
                    <a:pt x="4682" y="2065"/>
                    <a:pt x="5991" y="1542"/>
                  </a:cubicBezTo>
                  <a:cubicBezTo>
                    <a:pt x="6718" y="1251"/>
                    <a:pt x="7445" y="902"/>
                    <a:pt x="7736" y="175"/>
                  </a:cubicBezTo>
                  <a:cubicBezTo>
                    <a:pt x="7343" y="58"/>
                    <a:pt x="6936"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8"/>
            <p:cNvSpPr/>
            <p:nvPr/>
          </p:nvSpPr>
          <p:spPr>
            <a:xfrm rot="5400000">
              <a:off x="1802893" y="1229401"/>
              <a:ext cx="129824" cy="230554"/>
            </a:xfrm>
            <a:custGeom>
              <a:avLst/>
              <a:gdLst/>
              <a:ahLst/>
              <a:cxnLst/>
              <a:rect l="l" t="t" r="r" b="b"/>
              <a:pathLst>
                <a:path w="3418" h="6070" extrusionOk="0">
                  <a:moveTo>
                    <a:pt x="2948" y="1"/>
                  </a:moveTo>
                  <a:cubicBezTo>
                    <a:pt x="2868" y="1"/>
                    <a:pt x="2788" y="23"/>
                    <a:pt x="2720" y="63"/>
                  </a:cubicBezTo>
                  <a:cubicBezTo>
                    <a:pt x="2546" y="150"/>
                    <a:pt x="2429" y="267"/>
                    <a:pt x="2342" y="441"/>
                  </a:cubicBezTo>
                  <a:cubicBezTo>
                    <a:pt x="1586" y="1372"/>
                    <a:pt x="1033" y="2477"/>
                    <a:pt x="684" y="3640"/>
                  </a:cubicBezTo>
                  <a:cubicBezTo>
                    <a:pt x="607" y="4028"/>
                    <a:pt x="1" y="6070"/>
                    <a:pt x="725" y="6070"/>
                  </a:cubicBezTo>
                  <a:cubicBezTo>
                    <a:pt x="815" y="6070"/>
                    <a:pt x="927" y="6038"/>
                    <a:pt x="1062" y="5967"/>
                  </a:cubicBezTo>
                  <a:cubicBezTo>
                    <a:pt x="1295" y="5792"/>
                    <a:pt x="1499" y="5559"/>
                    <a:pt x="1615" y="5269"/>
                  </a:cubicBezTo>
                  <a:cubicBezTo>
                    <a:pt x="2342" y="3873"/>
                    <a:pt x="2924" y="2361"/>
                    <a:pt x="3302" y="819"/>
                  </a:cubicBezTo>
                  <a:cubicBezTo>
                    <a:pt x="3360" y="558"/>
                    <a:pt x="3418" y="238"/>
                    <a:pt x="3214" y="92"/>
                  </a:cubicBezTo>
                  <a:cubicBezTo>
                    <a:pt x="3136" y="30"/>
                    <a:pt x="3042" y="1"/>
                    <a:pt x="2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8"/>
            <p:cNvSpPr/>
            <p:nvPr/>
          </p:nvSpPr>
          <p:spPr>
            <a:xfrm rot="5400000">
              <a:off x="1765025" y="1108847"/>
              <a:ext cx="130356" cy="228123"/>
            </a:xfrm>
            <a:custGeom>
              <a:avLst/>
              <a:gdLst/>
              <a:ahLst/>
              <a:cxnLst/>
              <a:rect l="l" t="t" r="r" b="b"/>
              <a:pathLst>
                <a:path w="3432" h="6006" extrusionOk="0">
                  <a:moveTo>
                    <a:pt x="1" y="1"/>
                  </a:moveTo>
                  <a:cubicBezTo>
                    <a:pt x="291" y="2182"/>
                    <a:pt x="1280" y="4188"/>
                    <a:pt x="2792" y="5788"/>
                  </a:cubicBezTo>
                  <a:cubicBezTo>
                    <a:pt x="2941" y="5943"/>
                    <a:pt x="3050" y="6006"/>
                    <a:pt x="3128" y="6006"/>
                  </a:cubicBezTo>
                  <a:cubicBezTo>
                    <a:pt x="3431" y="6006"/>
                    <a:pt x="3275" y="5048"/>
                    <a:pt x="3229" y="4770"/>
                  </a:cubicBezTo>
                  <a:cubicBezTo>
                    <a:pt x="3141" y="4101"/>
                    <a:pt x="2967" y="3461"/>
                    <a:pt x="2676" y="2880"/>
                  </a:cubicBezTo>
                  <a:cubicBezTo>
                    <a:pt x="2094" y="1658"/>
                    <a:pt x="1164" y="64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rot="5400000">
              <a:off x="1599576" y="1089247"/>
              <a:ext cx="139244" cy="368962"/>
            </a:xfrm>
            <a:custGeom>
              <a:avLst/>
              <a:gdLst/>
              <a:ahLst/>
              <a:cxnLst/>
              <a:rect l="l" t="t" r="r" b="b"/>
              <a:pathLst>
                <a:path w="3666" h="9714" extrusionOk="0">
                  <a:moveTo>
                    <a:pt x="3665" y="0"/>
                  </a:moveTo>
                  <a:lnTo>
                    <a:pt x="3665" y="0"/>
                  </a:lnTo>
                  <a:cubicBezTo>
                    <a:pt x="3084" y="669"/>
                    <a:pt x="2618" y="1396"/>
                    <a:pt x="2211" y="2182"/>
                  </a:cubicBezTo>
                  <a:cubicBezTo>
                    <a:pt x="1804" y="2938"/>
                    <a:pt x="1426" y="3752"/>
                    <a:pt x="1106" y="4566"/>
                  </a:cubicBezTo>
                  <a:cubicBezTo>
                    <a:pt x="786" y="5380"/>
                    <a:pt x="524" y="6224"/>
                    <a:pt x="321" y="7067"/>
                  </a:cubicBezTo>
                  <a:cubicBezTo>
                    <a:pt x="117" y="7940"/>
                    <a:pt x="1" y="8812"/>
                    <a:pt x="30" y="9713"/>
                  </a:cubicBezTo>
                  <a:cubicBezTo>
                    <a:pt x="292" y="8870"/>
                    <a:pt x="553" y="8056"/>
                    <a:pt x="873" y="7271"/>
                  </a:cubicBezTo>
                  <a:cubicBezTo>
                    <a:pt x="1164" y="6456"/>
                    <a:pt x="1484" y="5642"/>
                    <a:pt x="1804" y="4857"/>
                  </a:cubicBezTo>
                  <a:lnTo>
                    <a:pt x="2735" y="2443"/>
                  </a:lnTo>
                  <a:cubicBezTo>
                    <a:pt x="3054" y="1629"/>
                    <a:pt x="3345" y="815"/>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rot="5400000">
              <a:off x="1031829" y="1958477"/>
              <a:ext cx="288325" cy="288439"/>
            </a:xfrm>
            <a:custGeom>
              <a:avLst/>
              <a:gdLst/>
              <a:ahLst/>
              <a:cxnLst/>
              <a:rect l="l" t="t" r="r" b="b"/>
              <a:pathLst>
                <a:path w="7591" h="7594"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38" y="7260"/>
                    <a:pt x="3725" y="7593"/>
                    <a:pt x="4460" y="7593"/>
                  </a:cubicBezTo>
                  <a:cubicBezTo>
                    <a:pt x="4588" y="7593"/>
                    <a:pt x="4711" y="7583"/>
                    <a:pt x="4827" y="7562"/>
                  </a:cubicBezTo>
                  <a:cubicBezTo>
                    <a:pt x="5502" y="7430"/>
                    <a:pt x="6002" y="7393"/>
                    <a:pt x="6346" y="7393"/>
                  </a:cubicBezTo>
                  <a:cubicBezTo>
                    <a:pt x="6760" y="7393"/>
                    <a:pt x="6950" y="7445"/>
                    <a:pt x="6950" y="7445"/>
                  </a:cubicBezTo>
                  <a:cubicBezTo>
                    <a:pt x="6950" y="7445"/>
                    <a:pt x="7038" y="6398"/>
                    <a:pt x="7270" y="4944"/>
                  </a:cubicBezTo>
                  <a:cubicBezTo>
                    <a:pt x="7590" y="3229"/>
                    <a:pt x="4915" y="1"/>
                    <a:pt x="3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rot="5400000">
              <a:off x="1044022" y="1946360"/>
              <a:ext cx="264016" cy="288363"/>
            </a:xfrm>
            <a:custGeom>
              <a:avLst/>
              <a:gdLst/>
              <a:ahLst/>
              <a:cxnLst/>
              <a:rect l="l" t="t" r="r" b="b"/>
              <a:pathLst>
                <a:path w="6951" h="7592"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43" y="7238"/>
                    <a:pt x="3739" y="7592"/>
                    <a:pt x="4478" y="7592"/>
                  </a:cubicBezTo>
                  <a:cubicBezTo>
                    <a:pt x="4600" y="7592"/>
                    <a:pt x="4717" y="7582"/>
                    <a:pt x="4827" y="7562"/>
                  </a:cubicBezTo>
                  <a:cubicBezTo>
                    <a:pt x="5502" y="7430"/>
                    <a:pt x="6002" y="7393"/>
                    <a:pt x="6346" y="7393"/>
                  </a:cubicBezTo>
                  <a:cubicBezTo>
                    <a:pt x="6760" y="7393"/>
                    <a:pt x="6950" y="7445"/>
                    <a:pt x="6950" y="7445"/>
                  </a:cubicBezTo>
                  <a:lnTo>
                    <a:pt x="6950" y="7271"/>
                  </a:lnTo>
                  <a:cubicBezTo>
                    <a:pt x="5933" y="6835"/>
                    <a:pt x="4566" y="6835"/>
                    <a:pt x="3315" y="6631"/>
                  </a:cubicBezTo>
                  <a:cubicBezTo>
                    <a:pt x="2123" y="6631"/>
                    <a:pt x="436" y="4915"/>
                    <a:pt x="1716" y="4217"/>
                  </a:cubicBezTo>
                  <a:cubicBezTo>
                    <a:pt x="3519" y="3229"/>
                    <a:pt x="4653" y="2356"/>
                    <a:pt x="5322" y="989"/>
                  </a:cubicBezTo>
                  <a:cubicBezTo>
                    <a:pt x="4740" y="408"/>
                    <a:pt x="4130" y="1"/>
                    <a:pt x="3693" y="1"/>
                  </a:cubicBezTo>
                  <a:close/>
                </a:path>
              </a:pathLst>
            </a:custGeom>
            <a:solidFill>
              <a:srgbClr val="E88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rot="5400000">
              <a:off x="1113491" y="1916659"/>
              <a:ext cx="264054" cy="228465"/>
            </a:xfrm>
            <a:custGeom>
              <a:avLst/>
              <a:gdLst/>
              <a:ahLst/>
              <a:cxnLst/>
              <a:rect l="l" t="t" r="r" b="b"/>
              <a:pathLst>
                <a:path w="6952" h="6015" extrusionOk="0">
                  <a:moveTo>
                    <a:pt x="5307" y="0"/>
                  </a:moveTo>
                  <a:cubicBezTo>
                    <a:pt x="5155" y="0"/>
                    <a:pt x="5003" y="16"/>
                    <a:pt x="4857" y="53"/>
                  </a:cubicBezTo>
                  <a:cubicBezTo>
                    <a:pt x="3898" y="198"/>
                    <a:pt x="2996" y="576"/>
                    <a:pt x="2240" y="1129"/>
                  </a:cubicBezTo>
                  <a:cubicBezTo>
                    <a:pt x="1571" y="1740"/>
                    <a:pt x="989" y="2408"/>
                    <a:pt x="437" y="3136"/>
                  </a:cubicBezTo>
                  <a:cubicBezTo>
                    <a:pt x="117" y="3659"/>
                    <a:pt x="1" y="4299"/>
                    <a:pt x="117" y="4909"/>
                  </a:cubicBezTo>
                  <a:cubicBezTo>
                    <a:pt x="262" y="5520"/>
                    <a:pt x="815" y="5985"/>
                    <a:pt x="1455" y="6015"/>
                  </a:cubicBezTo>
                  <a:cubicBezTo>
                    <a:pt x="1920" y="5927"/>
                    <a:pt x="2385" y="5695"/>
                    <a:pt x="2734" y="5346"/>
                  </a:cubicBezTo>
                  <a:lnTo>
                    <a:pt x="5671" y="2961"/>
                  </a:lnTo>
                  <a:cubicBezTo>
                    <a:pt x="6049" y="2699"/>
                    <a:pt x="6369" y="2379"/>
                    <a:pt x="6631" y="2030"/>
                  </a:cubicBezTo>
                  <a:cubicBezTo>
                    <a:pt x="6893" y="1652"/>
                    <a:pt x="6951" y="1158"/>
                    <a:pt x="6777" y="722"/>
                  </a:cubicBezTo>
                  <a:cubicBezTo>
                    <a:pt x="6602" y="402"/>
                    <a:pt x="6282" y="169"/>
                    <a:pt x="5933" y="82"/>
                  </a:cubicBezTo>
                  <a:cubicBezTo>
                    <a:pt x="5730" y="31"/>
                    <a:pt x="5518" y="0"/>
                    <a:pt x="5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rot="5400000">
              <a:off x="1093741" y="1936410"/>
              <a:ext cx="260712" cy="185620"/>
            </a:xfrm>
            <a:custGeom>
              <a:avLst/>
              <a:gdLst/>
              <a:ahLst/>
              <a:cxnLst/>
              <a:rect l="l" t="t" r="r" b="b"/>
              <a:pathLst>
                <a:path w="6864" h="4887" extrusionOk="0">
                  <a:moveTo>
                    <a:pt x="6864" y="1"/>
                  </a:moveTo>
                  <a:lnTo>
                    <a:pt x="6864" y="1"/>
                  </a:lnTo>
                  <a:cubicBezTo>
                    <a:pt x="5817" y="1280"/>
                    <a:pt x="4450" y="2298"/>
                    <a:pt x="2880" y="2909"/>
                  </a:cubicBezTo>
                  <a:cubicBezTo>
                    <a:pt x="2572" y="3017"/>
                    <a:pt x="2240" y="3071"/>
                    <a:pt x="1923" y="3071"/>
                  </a:cubicBezTo>
                  <a:cubicBezTo>
                    <a:pt x="1131" y="3071"/>
                    <a:pt x="429" y="2738"/>
                    <a:pt x="408" y="2095"/>
                  </a:cubicBezTo>
                  <a:cubicBezTo>
                    <a:pt x="88" y="2589"/>
                    <a:pt x="1" y="3200"/>
                    <a:pt x="117" y="3781"/>
                  </a:cubicBezTo>
                  <a:cubicBezTo>
                    <a:pt x="262" y="4392"/>
                    <a:pt x="815" y="4857"/>
                    <a:pt x="1455" y="4887"/>
                  </a:cubicBezTo>
                  <a:cubicBezTo>
                    <a:pt x="1920" y="4799"/>
                    <a:pt x="2385" y="4567"/>
                    <a:pt x="2734" y="4218"/>
                  </a:cubicBezTo>
                  <a:lnTo>
                    <a:pt x="5671" y="1833"/>
                  </a:lnTo>
                  <a:cubicBezTo>
                    <a:pt x="6049" y="1571"/>
                    <a:pt x="6369" y="1251"/>
                    <a:pt x="6631" y="902"/>
                  </a:cubicBezTo>
                  <a:cubicBezTo>
                    <a:pt x="6806" y="612"/>
                    <a:pt x="6864" y="321"/>
                    <a:pt x="6864" y="1"/>
                  </a:cubicBez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rot="5400000">
              <a:off x="1282323" y="1928812"/>
              <a:ext cx="42009" cy="119075"/>
            </a:xfrm>
            <a:custGeom>
              <a:avLst/>
              <a:gdLst/>
              <a:ahLst/>
              <a:cxnLst/>
              <a:rect l="l" t="t" r="r" b="b"/>
              <a:pathLst>
                <a:path w="1106" h="3135" extrusionOk="0">
                  <a:moveTo>
                    <a:pt x="656" y="0"/>
                  </a:moveTo>
                  <a:cubicBezTo>
                    <a:pt x="535" y="0"/>
                    <a:pt x="412" y="44"/>
                    <a:pt x="321" y="135"/>
                  </a:cubicBezTo>
                  <a:cubicBezTo>
                    <a:pt x="175" y="339"/>
                    <a:pt x="88" y="600"/>
                    <a:pt x="88" y="862"/>
                  </a:cubicBezTo>
                  <a:cubicBezTo>
                    <a:pt x="1" y="1560"/>
                    <a:pt x="88" y="2258"/>
                    <a:pt x="350" y="2898"/>
                  </a:cubicBezTo>
                  <a:cubicBezTo>
                    <a:pt x="403" y="3004"/>
                    <a:pt x="504" y="3134"/>
                    <a:pt x="610" y="3134"/>
                  </a:cubicBezTo>
                  <a:cubicBezTo>
                    <a:pt x="620" y="3134"/>
                    <a:pt x="630" y="3133"/>
                    <a:pt x="640" y="3130"/>
                  </a:cubicBezTo>
                  <a:cubicBezTo>
                    <a:pt x="757" y="3072"/>
                    <a:pt x="757" y="2898"/>
                    <a:pt x="757" y="2781"/>
                  </a:cubicBezTo>
                  <a:cubicBezTo>
                    <a:pt x="670" y="2200"/>
                    <a:pt x="728" y="1589"/>
                    <a:pt x="931" y="1036"/>
                  </a:cubicBezTo>
                  <a:cubicBezTo>
                    <a:pt x="989" y="891"/>
                    <a:pt x="1048" y="717"/>
                    <a:pt x="1077" y="571"/>
                  </a:cubicBezTo>
                  <a:cubicBezTo>
                    <a:pt x="1106" y="397"/>
                    <a:pt x="1077" y="251"/>
                    <a:pt x="960" y="106"/>
                  </a:cubicBezTo>
                  <a:cubicBezTo>
                    <a:pt x="877" y="36"/>
                    <a:pt x="767" y="0"/>
                    <a:pt x="656" y="0"/>
                  </a:cubicBezTo>
                  <a:close/>
                </a:path>
              </a:pathLst>
            </a:custGeom>
            <a:solidFill>
              <a:srgbClr val="CC6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rot="5400000">
              <a:off x="1292560" y="2082240"/>
              <a:ext cx="27651" cy="34260"/>
            </a:xfrm>
            <a:custGeom>
              <a:avLst/>
              <a:gdLst/>
              <a:ahLst/>
              <a:cxnLst/>
              <a:rect l="l" t="t" r="r" b="b"/>
              <a:pathLst>
                <a:path w="728" h="902" fill="none" extrusionOk="0">
                  <a:moveTo>
                    <a:pt x="0" y="0"/>
                  </a:moveTo>
                  <a:cubicBezTo>
                    <a:pt x="349" y="233"/>
                    <a:pt x="582" y="553"/>
                    <a:pt x="727" y="902"/>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8"/>
            <p:cNvSpPr/>
            <p:nvPr/>
          </p:nvSpPr>
          <p:spPr>
            <a:xfrm rot="5400000">
              <a:off x="1305246" y="2098230"/>
              <a:ext cx="27651" cy="44212"/>
            </a:xfrm>
            <a:custGeom>
              <a:avLst/>
              <a:gdLst/>
              <a:ahLst/>
              <a:cxnLst/>
              <a:rect l="l" t="t" r="r" b="b"/>
              <a:pathLst>
                <a:path w="728" h="1164" fill="none" extrusionOk="0">
                  <a:moveTo>
                    <a:pt x="1" y="0"/>
                  </a:moveTo>
                  <a:cubicBezTo>
                    <a:pt x="379" y="291"/>
                    <a:pt x="641" y="698"/>
                    <a:pt x="728" y="1163"/>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8"/>
            <p:cNvSpPr/>
            <p:nvPr/>
          </p:nvSpPr>
          <p:spPr>
            <a:xfrm rot="5400000">
              <a:off x="1280956" y="2082791"/>
              <a:ext cx="72926" cy="49719"/>
            </a:xfrm>
            <a:custGeom>
              <a:avLst/>
              <a:gdLst/>
              <a:ahLst/>
              <a:cxnLst/>
              <a:rect l="l" t="t" r="r" b="b"/>
              <a:pathLst>
                <a:path w="1920" h="1309" fill="none" extrusionOk="0">
                  <a:moveTo>
                    <a:pt x="0" y="1309"/>
                  </a:moveTo>
                  <a:cubicBezTo>
                    <a:pt x="582" y="814"/>
                    <a:pt x="1251" y="378"/>
                    <a:pt x="1920" y="0"/>
                  </a:cubicBezTo>
                </a:path>
              </a:pathLst>
            </a:custGeom>
            <a:no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8"/>
            <p:cNvSpPr/>
            <p:nvPr/>
          </p:nvSpPr>
          <p:spPr>
            <a:xfrm rot="5400000">
              <a:off x="1163878" y="2123640"/>
              <a:ext cx="78434" cy="77370"/>
            </a:xfrm>
            <a:custGeom>
              <a:avLst/>
              <a:gdLst/>
              <a:ahLst/>
              <a:cxnLst/>
              <a:rect l="l" t="t" r="r" b="b"/>
              <a:pathLst>
                <a:path w="2065" h="2037" extrusionOk="0">
                  <a:moveTo>
                    <a:pt x="1047" y="0"/>
                  </a:moveTo>
                  <a:cubicBezTo>
                    <a:pt x="756" y="408"/>
                    <a:pt x="407" y="786"/>
                    <a:pt x="0" y="1076"/>
                  </a:cubicBezTo>
                  <a:cubicBezTo>
                    <a:pt x="112" y="1056"/>
                    <a:pt x="224" y="1046"/>
                    <a:pt x="336" y="1046"/>
                  </a:cubicBezTo>
                  <a:cubicBezTo>
                    <a:pt x="1008" y="1046"/>
                    <a:pt x="1653" y="1412"/>
                    <a:pt x="1978" y="2036"/>
                  </a:cubicBezTo>
                  <a:cubicBezTo>
                    <a:pt x="2065" y="1222"/>
                    <a:pt x="1687" y="437"/>
                    <a:pt x="1047" y="0"/>
                  </a:cubicBezTo>
                  <a:close/>
                </a:path>
              </a:pathLst>
            </a:custGeom>
            <a:solidFill>
              <a:srgbClr val="FFB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410"/>
        <p:cNvGrpSpPr/>
        <p:nvPr/>
      </p:nvGrpSpPr>
      <p:grpSpPr>
        <a:xfrm>
          <a:off x="0" y="0"/>
          <a:ext cx="0" cy="0"/>
          <a:chOff x="0" y="0"/>
          <a:chExt cx="0" cy="0"/>
        </a:xfrm>
      </p:grpSpPr>
      <p:sp>
        <p:nvSpPr>
          <p:cNvPr id="411" name="Google Shape;411;p19"/>
          <p:cNvSpPr txBox="1">
            <a:spLocks noGrp="1"/>
          </p:cNvSpPr>
          <p:nvPr>
            <p:ph type="ctrTitle"/>
          </p:nvPr>
        </p:nvSpPr>
        <p:spPr>
          <a:xfrm>
            <a:off x="713363" y="3790851"/>
            <a:ext cx="22788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12" name="Google Shape;412;p19"/>
          <p:cNvSpPr txBox="1">
            <a:spLocks noGrp="1"/>
          </p:cNvSpPr>
          <p:nvPr>
            <p:ph type="subTitle" idx="1"/>
          </p:nvPr>
        </p:nvSpPr>
        <p:spPr>
          <a:xfrm>
            <a:off x="713225" y="4141300"/>
            <a:ext cx="2278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13" name="Google Shape;413;p19"/>
          <p:cNvSpPr txBox="1">
            <a:spLocks noGrp="1"/>
          </p:cNvSpPr>
          <p:nvPr>
            <p:ph type="title" idx="2" hasCustomPrompt="1"/>
          </p:nvPr>
        </p:nvSpPr>
        <p:spPr>
          <a:xfrm>
            <a:off x="1349813" y="3129035"/>
            <a:ext cx="10059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14" name="Google Shape;414;p19"/>
          <p:cNvSpPr txBox="1">
            <a:spLocks noGrp="1"/>
          </p:cNvSpPr>
          <p:nvPr>
            <p:ph type="ctrTitle" idx="3"/>
          </p:nvPr>
        </p:nvSpPr>
        <p:spPr>
          <a:xfrm>
            <a:off x="3432600" y="3790850"/>
            <a:ext cx="22788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15" name="Google Shape;415;p19"/>
          <p:cNvSpPr txBox="1">
            <a:spLocks noGrp="1"/>
          </p:cNvSpPr>
          <p:nvPr>
            <p:ph type="subTitle" idx="4"/>
          </p:nvPr>
        </p:nvSpPr>
        <p:spPr>
          <a:xfrm>
            <a:off x="3432450" y="4141300"/>
            <a:ext cx="2278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16" name="Google Shape;416;p19"/>
          <p:cNvSpPr txBox="1">
            <a:spLocks noGrp="1"/>
          </p:cNvSpPr>
          <p:nvPr>
            <p:ph type="title" idx="5" hasCustomPrompt="1"/>
          </p:nvPr>
        </p:nvSpPr>
        <p:spPr>
          <a:xfrm>
            <a:off x="4070250" y="3129026"/>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17" name="Google Shape;417;p19"/>
          <p:cNvSpPr txBox="1">
            <a:spLocks noGrp="1"/>
          </p:cNvSpPr>
          <p:nvPr>
            <p:ph type="ctrTitle" idx="6"/>
          </p:nvPr>
        </p:nvSpPr>
        <p:spPr>
          <a:xfrm>
            <a:off x="6133662" y="3790851"/>
            <a:ext cx="22788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18" name="Google Shape;418;p19"/>
          <p:cNvSpPr txBox="1">
            <a:spLocks noGrp="1"/>
          </p:cNvSpPr>
          <p:nvPr>
            <p:ph type="subTitle" idx="7"/>
          </p:nvPr>
        </p:nvSpPr>
        <p:spPr>
          <a:xfrm>
            <a:off x="6133650" y="4141300"/>
            <a:ext cx="2278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19" name="Google Shape;419;p19"/>
          <p:cNvSpPr txBox="1">
            <a:spLocks noGrp="1"/>
          </p:cNvSpPr>
          <p:nvPr>
            <p:ph type="title" idx="8" hasCustomPrompt="1"/>
          </p:nvPr>
        </p:nvSpPr>
        <p:spPr>
          <a:xfrm>
            <a:off x="6771312" y="3129026"/>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20" name="Google Shape;420;p19"/>
          <p:cNvSpPr txBox="1">
            <a:spLocks noGrp="1"/>
          </p:cNvSpPr>
          <p:nvPr>
            <p:ph type="ctrTitle" idx="9"/>
          </p:nvPr>
        </p:nvSpPr>
        <p:spPr>
          <a:xfrm>
            <a:off x="713363" y="1968725"/>
            <a:ext cx="22788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21" name="Google Shape;421;p19"/>
          <p:cNvSpPr txBox="1">
            <a:spLocks noGrp="1"/>
          </p:cNvSpPr>
          <p:nvPr>
            <p:ph type="subTitle" idx="13"/>
          </p:nvPr>
        </p:nvSpPr>
        <p:spPr>
          <a:xfrm>
            <a:off x="713375" y="2317950"/>
            <a:ext cx="2278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22" name="Google Shape;422;p19"/>
          <p:cNvSpPr txBox="1">
            <a:spLocks noGrp="1"/>
          </p:cNvSpPr>
          <p:nvPr>
            <p:ph type="title" idx="14" hasCustomPrompt="1"/>
          </p:nvPr>
        </p:nvSpPr>
        <p:spPr>
          <a:xfrm>
            <a:off x="1351013" y="1306899"/>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23" name="Google Shape;423;p19"/>
          <p:cNvSpPr txBox="1">
            <a:spLocks noGrp="1"/>
          </p:cNvSpPr>
          <p:nvPr>
            <p:ph type="ctrTitle" idx="15"/>
          </p:nvPr>
        </p:nvSpPr>
        <p:spPr>
          <a:xfrm>
            <a:off x="6133662" y="1968725"/>
            <a:ext cx="22788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24" name="Google Shape;424;p19"/>
          <p:cNvSpPr txBox="1">
            <a:spLocks noGrp="1"/>
          </p:cNvSpPr>
          <p:nvPr>
            <p:ph type="subTitle" idx="16"/>
          </p:nvPr>
        </p:nvSpPr>
        <p:spPr>
          <a:xfrm>
            <a:off x="6133650" y="2317950"/>
            <a:ext cx="2278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25" name="Google Shape;425;p19"/>
          <p:cNvSpPr txBox="1">
            <a:spLocks noGrp="1"/>
          </p:cNvSpPr>
          <p:nvPr>
            <p:ph type="title" idx="17" hasCustomPrompt="1"/>
          </p:nvPr>
        </p:nvSpPr>
        <p:spPr>
          <a:xfrm>
            <a:off x="6771312" y="1306899"/>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Font typeface="Comfortaa"/>
              <a:buNone/>
              <a:defRPr sz="2200">
                <a:latin typeface="Comfortaa"/>
                <a:ea typeface="Comfortaa"/>
                <a:cs typeface="Comfortaa"/>
                <a:sym typeface="Comfortaa"/>
              </a:defRPr>
            </a:lvl2pPr>
            <a:lvl3pPr lvl="2" algn="ctr" rtl="0">
              <a:spcBef>
                <a:spcPts val="0"/>
              </a:spcBef>
              <a:spcAft>
                <a:spcPts val="0"/>
              </a:spcAft>
              <a:buSzPts val="2200"/>
              <a:buFont typeface="Comfortaa"/>
              <a:buNone/>
              <a:defRPr sz="2200">
                <a:latin typeface="Comfortaa"/>
                <a:ea typeface="Comfortaa"/>
                <a:cs typeface="Comfortaa"/>
                <a:sym typeface="Comfortaa"/>
              </a:defRPr>
            </a:lvl3pPr>
            <a:lvl4pPr lvl="3" algn="ctr" rtl="0">
              <a:spcBef>
                <a:spcPts val="0"/>
              </a:spcBef>
              <a:spcAft>
                <a:spcPts val="0"/>
              </a:spcAft>
              <a:buSzPts val="2200"/>
              <a:buFont typeface="Comfortaa"/>
              <a:buNone/>
              <a:defRPr sz="2200">
                <a:latin typeface="Comfortaa"/>
                <a:ea typeface="Comfortaa"/>
                <a:cs typeface="Comfortaa"/>
                <a:sym typeface="Comfortaa"/>
              </a:defRPr>
            </a:lvl4pPr>
            <a:lvl5pPr lvl="4" algn="ctr" rtl="0">
              <a:spcBef>
                <a:spcPts val="0"/>
              </a:spcBef>
              <a:spcAft>
                <a:spcPts val="0"/>
              </a:spcAft>
              <a:buSzPts val="2200"/>
              <a:buFont typeface="Comfortaa"/>
              <a:buNone/>
              <a:defRPr sz="2200">
                <a:latin typeface="Comfortaa"/>
                <a:ea typeface="Comfortaa"/>
                <a:cs typeface="Comfortaa"/>
                <a:sym typeface="Comfortaa"/>
              </a:defRPr>
            </a:lvl5pPr>
            <a:lvl6pPr lvl="5" algn="ctr" rtl="0">
              <a:spcBef>
                <a:spcPts val="0"/>
              </a:spcBef>
              <a:spcAft>
                <a:spcPts val="0"/>
              </a:spcAft>
              <a:buSzPts val="2200"/>
              <a:buFont typeface="Comfortaa"/>
              <a:buNone/>
              <a:defRPr sz="2200">
                <a:latin typeface="Comfortaa"/>
                <a:ea typeface="Comfortaa"/>
                <a:cs typeface="Comfortaa"/>
                <a:sym typeface="Comfortaa"/>
              </a:defRPr>
            </a:lvl6pPr>
            <a:lvl7pPr lvl="6" algn="ctr" rtl="0">
              <a:spcBef>
                <a:spcPts val="0"/>
              </a:spcBef>
              <a:spcAft>
                <a:spcPts val="0"/>
              </a:spcAft>
              <a:buSzPts val="2200"/>
              <a:buFont typeface="Comfortaa"/>
              <a:buNone/>
              <a:defRPr sz="2200">
                <a:latin typeface="Comfortaa"/>
                <a:ea typeface="Comfortaa"/>
                <a:cs typeface="Comfortaa"/>
                <a:sym typeface="Comfortaa"/>
              </a:defRPr>
            </a:lvl7pPr>
            <a:lvl8pPr lvl="7" algn="ctr" rtl="0">
              <a:spcBef>
                <a:spcPts val="0"/>
              </a:spcBef>
              <a:spcAft>
                <a:spcPts val="0"/>
              </a:spcAft>
              <a:buSzPts val="2200"/>
              <a:buFont typeface="Comfortaa"/>
              <a:buNone/>
              <a:defRPr sz="2200">
                <a:latin typeface="Comfortaa"/>
                <a:ea typeface="Comfortaa"/>
                <a:cs typeface="Comfortaa"/>
                <a:sym typeface="Comfortaa"/>
              </a:defRPr>
            </a:lvl8pPr>
            <a:lvl9pPr lvl="8" algn="ctr" rtl="0">
              <a:spcBef>
                <a:spcPts val="0"/>
              </a:spcBef>
              <a:spcAft>
                <a:spcPts val="0"/>
              </a:spcAft>
              <a:buSzPts val="2200"/>
              <a:buFont typeface="Comfortaa"/>
              <a:buNone/>
              <a:defRPr sz="2200">
                <a:latin typeface="Comfortaa"/>
                <a:ea typeface="Comfortaa"/>
                <a:cs typeface="Comfortaa"/>
                <a:sym typeface="Comfortaa"/>
              </a:defRPr>
            </a:lvl9pPr>
          </a:lstStyle>
          <a:p>
            <a:r>
              <a:t>xx%</a:t>
            </a:r>
          </a:p>
        </p:txBody>
      </p:sp>
      <p:sp>
        <p:nvSpPr>
          <p:cNvPr id="426" name="Google Shape;426;p19"/>
          <p:cNvSpPr txBox="1">
            <a:spLocks noGrp="1"/>
          </p:cNvSpPr>
          <p:nvPr>
            <p:ph type="title" idx="18"/>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Regular"/>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27" name="Google Shape;427;p19"/>
          <p:cNvSpPr/>
          <p:nvPr/>
        </p:nvSpPr>
        <p:spPr>
          <a:xfrm rot="10800000">
            <a:off x="7416337" y="-19957"/>
            <a:ext cx="1747584" cy="1384561"/>
          </a:xfrm>
          <a:custGeom>
            <a:avLst/>
            <a:gdLst/>
            <a:ahLst/>
            <a:cxnLst/>
            <a:rect l="l" t="t" r="r" b="b"/>
            <a:pathLst>
              <a:path w="51938" h="41149" extrusionOk="0">
                <a:moveTo>
                  <a:pt x="73" y="1"/>
                </a:moveTo>
                <a:cubicBezTo>
                  <a:pt x="25" y="1"/>
                  <a:pt x="0" y="1"/>
                  <a:pt x="0" y="1"/>
                </a:cubicBezTo>
                <a:lnTo>
                  <a:pt x="0" y="41116"/>
                </a:lnTo>
                <a:lnTo>
                  <a:pt x="49623" y="41116"/>
                </a:lnTo>
                <a:cubicBezTo>
                  <a:pt x="34629" y="40224"/>
                  <a:pt x="36451" y="21460"/>
                  <a:pt x="25510" y="10519"/>
                </a:cubicBezTo>
                <a:cubicBezTo>
                  <a:pt x="15203" y="212"/>
                  <a:pt x="1203" y="1"/>
                  <a:pt x="73" y="1"/>
                </a:cubicBezTo>
                <a:close/>
                <a:moveTo>
                  <a:pt x="49623" y="41116"/>
                </a:moveTo>
                <a:cubicBezTo>
                  <a:pt x="49990" y="41138"/>
                  <a:pt x="50368" y="41149"/>
                  <a:pt x="50756" y="41149"/>
                </a:cubicBezTo>
                <a:cubicBezTo>
                  <a:pt x="51139" y="41149"/>
                  <a:pt x="51533" y="41138"/>
                  <a:pt x="51938" y="411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 name="Google Shape;428;p19"/>
          <p:cNvGrpSpPr/>
          <p:nvPr/>
        </p:nvGrpSpPr>
        <p:grpSpPr>
          <a:xfrm>
            <a:off x="7977765" y="273652"/>
            <a:ext cx="1017875" cy="989622"/>
            <a:chOff x="7977765" y="273652"/>
            <a:chExt cx="1017875" cy="989622"/>
          </a:xfrm>
        </p:grpSpPr>
        <p:sp>
          <p:nvSpPr>
            <p:cNvPr id="429" name="Google Shape;429;p19"/>
            <p:cNvSpPr/>
            <p:nvPr/>
          </p:nvSpPr>
          <p:spPr>
            <a:xfrm rot="-5400000" flipH="1">
              <a:off x="8121995" y="312479"/>
              <a:ext cx="912473" cy="834818"/>
            </a:xfrm>
            <a:custGeom>
              <a:avLst/>
              <a:gdLst/>
              <a:ahLst/>
              <a:cxnLst/>
              <a:rect l="l" t="t" r="r" b="b"/>
              <a:pathLst>
                <a:path w="18119" h="16577" extrusionOk="0">
                  <a:moveTo>
                    <a:pt x="3171" y="0"/>
                  </a:moveTo>
                  <a:lnTo>
                    <a:pt x="3171" y="0"/>
                  </a:lnTo>
                  <a:cubicBezTo>
                    <a:pt x="3403" y="2821"/>
                    <a:pt x="3287" y="5642"/>
                    <a:pt x="2734" y="8434"/>
                  </a:cubicBezTo>
                  <a:cubicBezTo>
                    <a:pt x="2211" y="11196"/>
                    <a:pt x="1309" y="13872"/>
                    <a:pt x="1" y="16402"/>
                  </a:cubicBezTo>
                  <a:lnTo>
                    <a:pt x="350" y="16576"/>
                  </a:lnTo>
                  <a:cubicBezTo>
                    <a:pt x="1280" y="15035"/>
                    <a:pt x="2414" y="13610"/>
                    <a:pt x="3694" y="12331"/>
                  </a:cubicBezTo>
                  <a:cubicBezTo>
                    <a:pt x="7562" y="8492"/>
                    <a:pt x="12651" y="6078"/>
                    <a:pt x="18118" y="5497"/>
                  </a:cubicBezTo>
                  <a:lnTo>
                    <a:pt x="18118" y="5497"/>
                  </a:lnTo>
                  <a:cubicBezTo>
                    <a:pt x="16286" y="5584"/>
                    <a:pt x="14483" y="5904"/>
                    <a:pt x="12738" y="6456"/>
                  </a:cubicBezTo>
                  <a:cubicBezTo>
                    <a:pt x="9219" y="7561"/>
                    <a:pt x="6050" y="9481"/>
                    <a:pt x="3432" y="12069"/>
                  </a:cubicBezTo>
                  <a:cubicBezTo>
                    <a:pt x="2664" y="12804"/>
                    <a:pt x="1963" y="13596"/>
                    <a:pt x="1329" y="14435"/>
                  </a:cubicBezTo>
                  <a:lnTo>
                    <a:pt x="1329" y="14435"/>
                  </a:lnTo>
                  <a:cubicBezTo>
                    <a:pt x="2118" y="12522"/>
                    <a:pt x="2687" y="10522"/>
                    <a:pt x="3025" y="8492"/>
                  </a:cubicBezTo>
                  <a:cubicBezTo>
                    <a:pt x="3258" y="7067"/>
                    <a:pt x="3403" y="5671"/>
                    <a:pt x="3432" y="4246"/>
                  </a:cubicBezTo>
                  <a:cubicBezTo>
                    <a:pt x="3432" y="2821"/>
                    <a:pt x="3345" y="1396"/>
                    <a:pt x="3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9"/>
            <p:cNvSpPr/>
            <p:nvPr/>
          </p:nvSpPr>
          <p:spPr>
            <a:xfrm rot="-5400000" flipH="1">
              <a:off x="8244294" y="229712"/>
              <a:ext cx="667874" cy="796746"/>
            </a:xfrm>
            <a:custGeom>
              <a:avLst/>
              <a:gdLst/>
              <a:ahLst/>
              <a:cxnLst/>
              <a:rect l="l" t="t" r="r" b="b"/>
              <a:pathLst>
                <a:path w="13262" h="15821" extrusionOk="0">
                  <a:moveTo>
                    <a:pt x="13262" y="0"/>
                  </a:moveTo>
                  <a:lnTo>
                    <a:pt x="13262" y="0"/>
                  </a:lnTo>
                  <a:cubicBezTo>
                    <a:pt x="12884" y="233"/>
                    <a:pt x="12535" y="466"/>
                    <a:pt x="12157" y="727"/>
                  </a:cubicBezTo>
                  <a:lnTo>
                    <a:pt x="11110" y="1513"/>
                  </a:lnTo>
                  <a:lnTo>
                    <a:pt x="10121" y="2356"/>
                  </a:lnTo>
                  <a:lnTo>
                    <a:pt x="9132" y="3199"/>
                  </a:lnTo>
                  <a:cubicBezTo>
                    <a:pt x="7824" y="4362"/>
                    <a:pt x="6602" y="5642"/>
                    <a:pt x="5497" y="6980"/>
                  </a:cubicBezTo>
                  <a:cubicBezTo>
                    <a:pt x="4363" y="8317"/>
                    <a:pt x="3345" y="9742"/>
                    <a:pt x="2415" y="11226"/>
                  </a:cubicBezTo>
                  <a:lnTo>
                    <a:pt x="1746" y="12331"/>
                  </a:lnTo>
                  <a:lnTo>
                    <a:pt x="1135" y="13465"/>
                  </a:lnTo>
                  <a:lnTo>
                    <a:pt x="553" y="14628"/>
                  </a:lnTo>
                  <a:cubicBezTo>
                    <a:pt x="379" y="15035"/>
                    <a:pt x="175" y="15442"/>
                    <a:pt x="1" y="15820"/>
                  </a:cubicBezTo>
                  <a:cubicBezTo>
                    <a:pt x="234" y="15442"/>
                    <a:pt x="437" y="15064"/>
                    <a:pt x="641" y="14657"/>
                  </a:cubicBezTo>
                  <a:lnTo>
                    <a:pt x="1310" y="13552"/>
                  </a:lnTo>
                  <a:lnTo>
                    <a:pt x="1978" y="12447"/>
                  </a:lnTo>
                  <a:lnTo>
                    <a:pt x="2676" y="11371"/>
                  </a:lnTo>
                  <a:cubicBezTo>
                    <a:pt x="3636" y="9917"/>
                    <a:pt x="4683" y="8550"/>
                    <a:pt x="5788" y="7212"/>
                  </a:cubicBezTo>
                  <a:cubicBezTo>
                    <a:pt x="6893" y="5875"/>
                    <a:pt x="8085" y="4624"/>
                    <a:pt x="9336" y="3432"/>
                  </a:cubicBezTo>
                  <a:lnTo>
                    <a:pt x="10296" y="2530"/>
                  </a:lnTo>
                  <a:lnTo>
                    <a:pt x="11255" y="1687"/>
                  </a:lnTo>
                  <a:lnTo>
                    <a:pt x="12244" y="815"/>
                  </a:lnTo>
                  <a:cubicBezTo>
                    <a:pt x="12564" y="553"/>
                    <a:pt x="12913" y="291"/>
                    <a:pt x="13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9"/>
            <p:cNvSpPr/>
            <p:nvPr/>
          </p:nvSpPr>
          <p:spPr>
            <a:xfrm rot="-5400000" flipH="1">
              <a:off x="8166665" y="620731"/>
              <a:ext cx="104044" cy="314951"/>
            </a:xfrm>
            <a:custGeom>
              <a:avLst/>
              <a:gdLst/>
              <a:ahLst/>
              <a:cxnLst/>
              <a:rect l="l" t="t" r="r" b="b"/>
              <a:pathLst>
                <a:path w="2066" h="6254" extrusionOk="0">
                  <a:moveTo>
                    <a:pt x="1833" y="1"/>
                  </a:moveTo>
                  <a:cubicBezTo>
                    <a:pt x="1775" y="1077"/>
                    <a:pt x="1571" y="2153"/>
                    <a:pt x="1280" y="3229"/>
                  </a:cubicBezTo>
                  <a:cubicBezTo>
                    <a:pt x="960" y="4276"/>
                    <a:pt x="524" y="5294"/>
                    <a:pt x="1" y="6253"/>
                  </a:cubicBezTo>
                  <a:cubicBezTo>
                    <a:pt x="786" y="5439"/>
                    <a:pt x="1339" y="4421"/>
                    <a:pt x="1658" y="3345"/>
                  </a:cubicBezTo>
                  <a:cubicBezTo>
                    <a:pt x="2007" y="2269"/>
                    <a:pt x="2066" y="1106"/>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9"/>
            <p:cNvSpPr/>
            <p:nvPr/>
          </p:nvSpPr>
          <p:spPr>
            <a:xfrm rot="-5400000" flipH="1">
              <a:off x="8076848" y="357627"/>
              <a:ext cx="141663" cy="120159"/>
            </a:xfrm>
            <a:custGeom>
              <a:avLst/>
              <a:gdLst/>
              <a:ahLst/>
              <a:cxnLst/>
              <a:rect l="l" t="t" r="r" b="b"/>
              <a:pathLst>
                <a:path w="2813" h="2386" extrusionOk="0">
                  <a:moveTo>
                    <a:pt x="1600" y="0"/>
                  </a:moveTo>
                  <a:cubicBezTo>
                    <a:pt x="524" y="0"/>
                    <a:pt x="1" y="1280"/>
                    <a:pt x="757" y="2036"/>
                  </a:cubicBezTo>
                  <a:cubicBezTo>
                    <a:pt x="999" y="2278"/>
                    <a:pt x="1297" y="2385"/>
                    <a:pt x="1589" y="2385"/>
                  </a:cubicBezTo>
                  <a:cubicBezTo>
                    <a:pt x="2213" y="2385"/>
                    <a:pt x="2812" y="1896"/>
                    <a:pt x="2793" y="1163"/>
                  </a:cubicBezTo>
                  <a:cubicBezTo>
                    <a:pt x="2793" y="524"/>
                    <a:pt x="2240"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9"/>
            <p:cNvSpPr/>
            <p:nvPr/>
          </p:nvSpPr>
          <p:spPr>
            <a:xfrm rot="-5400000" flipH="1">
              <a:off x="8075840" y="911132"/>
              <a:ext cx="140253" cy="119756"/>
            </a:xfrm>
            <a:custGeom>
              <a:avLst/>
              <a:gdLst/>
              <a:ahLst/>
              <a:cxnLst/>
              <a:rect l="l" t="t" r="r" b="b"/>
              <a:pathLst>
                <a:path w="2785" h="2378" extrusionOk="0">
                  <a:moveTo>
                    <a:pt x="1585" y="1"/>
                  </a:moveTo>
                  <a:cubicBezTo>
                    <a:pt x="533" y="1"/>
                    <a:pt x="1" y="1260"/>
                    <a:pt x="749" y="2008"/>
                  </a:cubicBezTo>
                  <a:cubicBezTo>
                    <a:pt x="995" y="2264"/>
                    <a:pt x="1297" y="2377"/>
                    <a:pt x="1592" y="2377"/>
                  </a:cubicBezTo>
                  <a:cubicBezTo>
                    <a:pt x="2203" y="2377"/>
                    <a:pt x="2784" y="1890"/>
                    <a:pt x="2784" y="1164"/>
                  </a:cubicBezTo>
                  <a:cubicBezTo>
                    <a:pt x="2784" y="525"/>
                    <a:pt x="2261" y="1"/>
                    <a:pt x="1621" y="1"/>
                  </a:cubicBezTo>
                  <a:cubicBezTo>
                    <a:pt x="1609" y="1"/>
                    <a:pt x="1597"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9"/>
            <p:cNvSpPr/>
            <p:nvPr/>
          </p:nvSpPr>
          <p:spPr>
            <a:xfrm rot="-5400000" flipH="1">
              <a:off x="7967265" y="739606"/>
              <a:ext cx="141663" cy="120663"/>
            </a:xfrm>
            <a:custGeom>
              <a:avLst/>
              <a:gdLst/>
              <a:ahLst/>
              <a:cxnLst/>
              <a:rect l="l" t="t" r="r" b="b"/>
              <a:pathLst>
                <a:path w="2813" h="2396" extrusionOk="0">
                  <a:moveTo>
                    <a:pt x="1600" y="0"/>
                  </a:moveTo>
                  <a:cubicBezTo>
                    <a:pt x="553" y="0"/>
                    <a:pt x="1" y="1309"/>
                    <a:pt x="757" y="2065"/>
                  </a:cubicBezTo>
                  <a:cubicBezTo>
                    <a:pt x="1004" y="2294"/>
                    <a:pt x="1300" y="2396"/>
                    <a:pt x="1588" y="2396"/>
                  </a:cubicBezTo>
                  <a:cubicBezTo>
                    <a:pt x="2218" y="2396"/>
                    <a:pt x="2813" y="1910"/>
                    <a:pt x="2793" y="1193"/>
                  </a:cubicBezTo>
                  <a:cubicBezTo>
                    <a:pt x="2793"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p:nvPr/>
          </p:nvSpPr>
          <p:spPr>
            <a:xfrm rot="-5400000" flipH="1">
              <a:off x="8349243" y="1132363"/>
              <a:ext cx="141663" cy="120159"/>
            </a:xfrm>
            <a:custGeom>
              <a:avLst/>
              <a:gdLst/>
              <a:ahLst/>
              <a:cxnLst/>
              <a:rect l="l" t="t" r="r" b="b"/>
              <a:pathLst>
                <a:path w="2813" h="2386" extrusionOk="0">
                  <a:moveTo>
                    <a:pt x="1600" y="0"/>
                  </a:moveTo>
                  <a:cubicBezTo>
                    <a:pt x="553" y="0"/>
                    <a:pt x="1" y="1280"/>
                    <a:pt x="757" y="2036"/>
                  </a:cubicBezTo>
                  <a:cubicBezTo>
                    <a:pt x="1008" y="2278"/>
                    <a:pt x="1309" y="2386"/>
                    <a:pt x="1602" y="2386"/>
                  </a:cubicBezTo>
                  <a:cubicBezTo>
                    <a:pt x="2226" y="2386"/>
                    <a:pt x="2812" y="1896"/>
                    <a:pt x="2792" y="1164"/>
                  </a:cubicBezTo>
                  <a:cubicBezTo>
                    <a:pt x="2792"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436"/>
        <p:cNvGrpSpPr/>
        <p:nvPr/>
      </p:nvGrpSpPr>
      <p:grpSpPr>
        <a:xfrm>
          <a:off x="0" y="0"/>
          <a:ext cx="0" cy="0"/>
          <a:chOff x="0" y="0"/>
          <a:chExt cx="0" cy="0"/>
        </a:xfrm>
      </p:grpSpPr>
      <p:sp>
        <p:nvSpPr>
          <p:cNvPr id="437" name="Google Shape;437;p20"/>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38" name="Google Shape;438;p20"/>
          <p:cNvSpPr/>
          <p:nvPr/>
        </p:nvSpPr>
        <p:spPr>
          <a:xfrm>
            <a:off x="6075360" y="0"/>
            <a:ext cx="3068640" cy="2001645"/>
          </a:xfrm>
          <a:custGeom>
            <a:avLst/>
            <a:gdLst/>
            <a:ahLst/>
            <a:cxnLst/>
            <a:rect l="l" t="t" r="r" b="b"/>
            <a:pathLst>
              <a:path w="98118" h="86567" extrusionOk="0">
                <a:moveTo>
                  <a:pt x="66841" y="56171"/>
                </a:moveTo>
                <a:cubicBezTo>
                  <a:pt x="74379" y="80943"/>
                  <a:pt x="88756" y="86080"/>
                  <a:pt x="98118" y="86567"/>
                </a:cubicBezTo>
                <a:lnTo>
                  <a:pt x="98118" y="0"/>
                </a:lnTo>
                <a:lnTo>
                  <a:pt x="0" y="0"/>
                </a:lnTo>
                <a:cubicBezTo>
                  <a:pt x="9849" y="20791"/>
                  <a:pt x="52494" y="9210"/>
                  <a:pt x="66841" y="561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 name="Google Shape;439;p20"/>
          <p:cNvGrpSpPr/>
          <p:nvPr/>
        </p:nvGrpSpPr>
        <p:grpSpPr>
          <a:xfrm rot="2044096">
            <a:off x="7583414" y="152991"/>
            <a:ext cx="731576" cy="604842"/>
            <a:chOff x="7714458" y="168714"/>
            <a:chExt cx="731550" cy="604821"/>
          </a:xfrm>
        </p:grpSpPr>
        <p:sp>
          <p:nvSpPr>
            <p:cNvPr id="440" name="Google Shape;440;p20"/>
            <p:cNvSpPr/>
            <p:nvPr/>
          </p:nvSpPr>
          <p:spPr>
            <a:xfrm rot="-5400000" flipH="1">
              <a:off x="7836080" y="486761"/>
              <a:ext cx="431317" cy="142230"/>
            </a:xfrm>
            <a:custGeom>
              <a:avLst/>
              <a:gdLst/>
              <a:ahLst/>
              <a:cxnLst/>
              <a:rect l="l" t="t" r="r" b="b"/>
              <a:pathLst>
                <a:path w="7736" h="2551" extrusionOk="0">
                  <a:moveTo>
                    <a:pt x="6533" y="0"/>
                  </a:moveTo>
                  <a:cubicBezTo>
                    <a:pt x="6129" y="0"/>
                    <a:pt x="5729" y="58"/>
                    <a:pt x="5351" y="175"/>
                  </a:cubicBezTo>
                  <a:cubicBezTo>
                    <a:pt x="4013" y="524"/>
                    <a:pt x="2734" y="1047"/>
                    <a:pt x="1425" y="1483"/>
                  </a:cubicBezTo>
                  <a:cubicBezTo>
                    <a:pt x="1193" y="1571"/>
                    <a:pt x="0" y="1774"/>
                    <a:pt x="146" y="2210"/>
                  </a:cubicBezTo>
                  <a:cubicBezTo>
                    <a:pt x="266" y="2492"/>
                    <a:pt x="874" y="2551"/>
                    <a:pt x="1343" y="2551"/>
                  </a:cubicBezTo>
                  <a:cubicBezTo>
                    <a:pt x="1552" y="2551"/>
                    <a:pt x="1734" y="2539"/>
                    <a:pt x="1832" y="2530"/>
                  </a:cubicBezTo>
                  <a:cubicBezTo>
                    <a:pt x="3257" y="2385"/>
                    <a:pt x="4682" y="2065"/>
                    <a:pt x="5991" y="1542"/>
                  </a:cubicBezTo>
                  <a:cubicBezTo>
                    <a:pt x="6718" y="1251"/>
                    <a:pt x="7445" y="902"/>
                    <a:pt x="7736" y="175"/>
                  </a:cubicBezTo>
                  <a:cubicBezTo>
                    <a:pt x="7343" y="58"/>
                    <a:pt x="6936"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0"/>
            <p:cNvSpPr/>
            <p:nvPr/>
          </p:nvSpPr>
          <p:spPr>
            <a:xfrm rot="-5400000" flipH="1">
              <a:off x="7788389" y="273918"/>
              <a:ext cx="190569" cy="338430"/>
            </a:xfrm>
            <a:custGeom>
              <a:avLst/>
              <a:gdLst/>
              <a:ahLst/>
              <a:cxnLst/>
              <a:rect l="l" t="t" r="r" b="b"/>
              <a:pathLst>
                <a:path w="3418" h="6070" extrusionOk="0">
                  <a:moveTo>
                    <a:pt x="2948" y="1"/>
                  </a:moveTo>
                  <a:cubicBezTo>
                    <a:pt x="2868" y="1"/>
                    <a:pt x="2788" y="23"/>
                    <a:pt x="2720" y="63"/>
                  </a:cubicBezTo>
                  <a:cubicBezTo>
                    <a:pt x="2546" y="150"/>
                    <a:pt x="2429" y="267"/>
                    <a:pt x="2342" y="441"/>
                  </a:cubicBezTo>
                  <a:cubicBezTo>
                    <a:pt x="1586" y="1372"/>
                    <a:pt x="1033" y="2477"/>
                    <a:pt x="684" y="3640"/>
                  </a:cubicBezTo>
                  <a:cubicBezTo>
                    <a:pt x="607" y="4028"/>
                    <a:pt x="1" y="6070"/>
                    <a:pt x="725" y="6070"/>
                  </a:cubicBezTo>
                  <a:cubicBezTo>
                    <a:pt x="815" y="6070"/>
                    <a:pt x="927" y="6038"/>
                    <a:pt x="1062" y="5967"/>
                  </a:cubicBezTo>
                  <a:cubicBezTo>
                    <a:pt x="1295" y="5792"/>
                    <a:pt x="1499" y="5559"/>
                    <a:pt x="1615" y="5269"/>
                  </a:cubicBezTo>
                  <a:cubicBezTo>
                    <a:pt x="2342" y="3873"/>
                    <a:pt x="2924" y="2361"/>
                    <a:pt x="3302" y="819"/>
                  </a:cubicBezTo>
                  <a:cubicBezTo>
                    <a:pt x="3360" y="558"/>
                    <a:pt x="3418" y="238"/>
                    <a:pt x="3214" y="92"/>
                  </a:cubicBezTo>
                  <a:cubicBezTo>
                    <a:pt x="3136" y="30"/>
                    <a:pt x="3042" y="1"/>
                    <a:pt x="2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0"/>
            <p:cNvSpPr/>
            <p:nvPr/>
          </p:nvSpPr>
          <p:spPr>
            <a:xfrm rot="-5400000" flipH="1">
              <a:off x="7843194" y="96958"/>
              <a:ext cx="191349" cy="334862"/>
            </a:xfrm>
            <a:custGeom>
              <a:avLst/>
              <a:gdLst/>
              <a:ahLst/>
              <a:cxnLst/>
              <a:rect l="l" t="t" r="r" b="b"/>
              <a:pathLst>
                <a:path w="3432" h="6006" extrusionOk="0">
                  <a:moveTo>
                    <a:pt x="1" y="1"/>
                  </a:moveTo>
                  <a:cubicBezTo>
                    <a:pt x="291" y="2182"/>
                    <a:pt x="1280" y="4188"/>
                    <a:pt x="2792" y="5788"/>
                  </a:cubicBezTo>
                  <a:cubicBezTo>
                    <a:pt x="2941" y="5943"/>
                    <a:pt x="3050" y="6006"/>
                    <a:pt x="3128" y="6006"/>
                  </a:cubicBezTo>
                  <a:cubicBezTo>
                    <a:pt x="3431" y="6006"/>
                    <a:pt x="3275" y="5048"/>
                    <a:pt x="3229" y="4770"/>
                  </a:cubicBezTo>
                  <a:cubicBezTo>
                    <a:pt x="3141" y="4101"/>
                    <a:pt x="2967" y="3461"/>
                    <a:pt x="2676" y="2880"/>
                  </a:cubicBezTo>
                  <a:cubicBezTo>
                    <a:pt x="2094" y="1658"/>
                    <a:pt x="1164" y="64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0"/>
            <p:cNvSpPr/>
            <p:nvPr/>
          </p:nvSpPr>
          <p:spPr>
            <a:xfrm rot="-5400000" flipH="1">
              <a:off x="8073011" y="68187"/>
              <a:ext cx="204396" cy="541599"/>
            </a:xfrm>
            <a:custGeom>
              <a:avLst/>
              <a:gdLst/>
              <a:ahLst/>
              <a:cxnLst/>
              <a:rect l="l" t="t" r="r" b="b"/>
              <a:pathLst>
                <a:path w="3666" h="9714" extrusionOk="0">
                  <a:moveTo>
                    <a:pt x="3665" y="0"/>
                  </a:moveTo>
                  <a:lnTo>
                    <a:pt x="3665" y="0"/>
                  </a:lnTo>
                  <a:cubicBezTo>
                    <a:pt x="3084" y="669"/>
                    <a:pt x="2618" y="1396"/>
                    <a:pt x="2211" y="2182"/>
                  </a:cubicBezTo>
                  <a:cubicBezTo>
                    <a:pt x="1804" y="2938"/>
                    <a:pt x="1426" y="3752"/>
                    <a:pt x="1106" y="4566"/>
                  </a:cubicBezTo>
                  <a:cubicBezTo>
                    <a:pt x="786" y="5380"/>
                    <a:pt x="524" y="6224"/>
                    <a:pt x="321" y="7067"/>
                  </a:cubicBezTo>
                  <a:cubicBezTo>
                    <a:pt x="117" y="7940"/>
                    <a:pt x="1" y="8812"/>
                    <a:pt x="30" y="9713"/>
                  </a:cubicBezTo>
                  <a:cubicBezTo>
                    <a:pt x="292" y="8870"/>
                    <a:pt x="553" y="8056"/>
                    <a:pt x="873" y="7271"/>
                  </a:cubicBezTo>
                  <a:cubicBezTo>
                    <a:pt x="1164" y="6456"/>
                    <a:pt x="1484" y="5642"/>
                    <a:pt x="1804" y="4857"/>
                  </a:cubicBezTo>
                  <a:lnTo>
                    <a:pt x="2735" y="2443"/>
                  </a:lnTo>
                  <a:cubicBezTo>
                    <a:pt x="3054" y="1629"/>
                    <a:pt x="3345" y="815"/>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 name="Google Shape;444;p20"/>
          <p:cNvSpPr txBox="1">
            <a:spLocks noGrp="1"/>
          </p:cNvSpPr>
          <p:nvPr>
            <p:ph type="ctrTitle" idx="2"/>
          </p:nvPr>
        </p:nvSpPr>
        <p:spPr>
          <a:xfrm flipH="1">
            <a:off x="1616225" y="1522151"/>
            <a:ext cx="20544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445" name="Google Shape;445;p20"/>
          <p:cNvSpPr txBox="1">
            <a:spLocks noGrp="1"/>
          </p:cNvSpPr>
          <p:nvPr>
            <p:ph type="subTitle" idx="1"/>
          </p:nvPr>
        </p:nvSpPr>
        <p:spPr>
          <a:xfrm flipH="1">
            <a:off x="1616225" y="1931975"/>
            <a:ext cx="2054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446" name="Google Shape;446;p20"/>
          <p:cNvSpPr txBox="1">
            <a:spLocks noGrp="1"/>
          </p:cNvSpPr>
          <p:nvPr>
            <p:ph type="ctrTitle" idx="3"/>
          </p:nvPr>
        </p:nvSpPr>
        <p:spPr>
          <a:xfrm flipH="1">
            <a:off x="1616225" y="3288824"/>
            <a:ext cx="2054400" cy="4353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447" name="Google Shape;447;p20"/>
          <p:cNvSpPr txBox="1">
            <a:spLocks noGrp="1"/>
          </p:cNvSpPr>
          <p:nvPr>
            <p:ph type="subTitle" idx="4"/>
          </p:nvPr>
        </p:nvSpPr>
        <p:spPr>
          <a:xfrm flipH="1">
            <a:off x="1616225" y="3698648"/>
            <a:ext cx="2054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448" name="Google Shape;448;p20"/>
          <p:cNvSpPr txBox="1">
            <a:spLocks noGrp="1"/>
          </p:cNvSpPr>
          <p:nvPr>
            <p:ph type="ctrTitle" idx="5"/>
          </p:nvPr>
        </p:nvSpPr>
        <p:spPr>
          <a:xfrm flipH="1">
            <a:off x="5456575" y="1522151"/>
            <a:ext cx="20544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449" name="Google Shape;449;p20"/>
          <p:cNvSpPr txBox="1">
            <a:spLocks noGrp="1"/>
          </p:cNvSpPr>
          <p:nvPr>
            <p:ph type="subTitle" idx="6"/>
          </p:nvPr>
        </p:nvSpPr>
        <p:spPr>
          <a:xfrm flipH="1">
            <a:off x="5456575" y="1931975"/>
            <a:ext cx="2054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450" name="Google Shape;450;p20"/>
          <p:cNvSpPr txBox="1">
            <a:spLocks noGrp="1"/>
          </p:cNvSpPr>
          <p:nvPr>
            <p:ph type="ctrTitle" idx="7"/>
          </p:nvPr>
        </p:nvSpPr>
        <p:spPr>
          <a:xfrm flipH="1">
            <a:off x="5456575" y="3288824"/>
            <a:ext cx="20544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451" name="Google Shape;451;p20"/>
          <p:cNvSpPr txBox="1">
            <a:spLocks noGrp="1"/>
          </p:cNvSpPr>
          <p:nvPr>
            <p:ph type="subTitle" idx="8"/>
          </p:nvPr>
        </p:nvSpPr>
        <p:spPr>
          <a:xfrm flipH="1">
            <a:off x="5456575" y="3698648"/>
            <a:ext cx="2054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grpSp>
        <p:nvGrpSpPr>
          <p:cNvPr id="452" name="Google Shape;452;p20"/>
          <p:cNvGrpSpPr/>
          <p:nvPr/>
        </p:nvGrpSpPr>
        <p:grpSpPr>
          <a:xfrm rot="5549941" flipH="1">
            <a:off x="7981186" y="500245"/>
            <a:ext cx="1017825" cy="989573"/>
            <a:chOff x="7977765" y="273652"/>
            <a:chExt cx="1017875" cy="989622"/>
          </a:xfrm>
        </p:grpSpPr>
        <p:sp>
          <p:nvSpPr>
            <p:cNvPr id="453" name="Google Shape;453;p20"/>
            <p:cNvSpPr/>
            <p:nvPr/>
          </p:nvSpPr>
          <p:spPr>
            <a:xfrm rot="-5400000" flipH="1">
              <a:off x="8121995" y="312479"/>
              <a:ext cx="912473" cy="834818"/>
            </a:xfrm>
            <a:custGeom>
              <a:avLst/>
              <a:gdLst/>
              <a:ahLst/>
              <a:cxnLst/>
              <a:rect l="l" t="t" r="r" b="b"/>
              <a:pathLst>
                <a:path w="18119" h="16577" extrusionOk="0">
                  <a:moveTo>
                    <a:pt x="3171" y="0"/>
                  </a:moveTo>
                  <a:lnTo>
                    <a:pt x="3171" y="0"/>
                  </a:lnTo>
                  <a:cubicBezTo>
                    <a:pt x="3403" y="2821"/>
                    <a:pt x="3287" y="5642"/>
                    <a:pt x="2734" y="8434"/>
                  </a:cubicBezTo>
                  <a:cubicBezTo>
                    <a:pt x="2211" y="11196"/>
                    <a:pt x="1309" y="13872"/>
                    <a:pt x="1" y="16402"/>
                  </a:cubicBezTo>
                  <a:lnTo>
                    <a:pt x="350" y="16576"/>
                  </a:lnTo>
                  <a:cubicBezTo>
                    <a:pt x="1280" y="15035"/>
                    <a:pt x="2414" y="13610"/>
                    <a:pt x="3694" y="12331"/>
                  </a:cubicBezTo>
                  <a:cubicBezTo>
                    <a:pt x="7562" y="8492"/>
                    <a:pt x="12651" y="6078"/>
                    <a:pt x="18118" y="5497"/>
                  </a:cubicBezTo>
                  <a:lnTo>
                    <a:pt x="18118" y="5497"/>
                  </a:lnTo>
                  <a:cubicBezTo>
                    <a:pt x="16286" y="5584"/>
                    <a:pt x="14483" y="5904"/>
                    <a:pt x="12738" y="6456"/>
                  </a:cubicBezTo>
                  <a:cubicBezTo>
                    <a:pt x="9219" y="7561"/>
                    <a:pt x="6050" y="9481"/>
                    <a:pt x="3432" y="12069"/>
                  </a:cubicBezTo>
                  <a:cubicBezTo>
                    <a:pt x="2664" y="12804"/>
                    <a:pt x="1963" y="13596"/>
                    <a:pt x="1329" y="14435"/>
                  </a:cubicBezTo>
                  <a:lnTo>
                    <a:pt x="1329" y="14435"/>
                  </a:lnTo>
                  <a:cubicBezTo>
                    <a:pt x="2118" y="12522"/>
                    <a:pt x="2687" y="10522"/>
                    <a:pt x="3025" y="8492"/>
                  </a:cubicBezTo>
                  <a:cubicBezTo>
                    <a:pt x="3258" y="7067"/>
                    <a:pt x="3403" y="5671"/>
                    <a:pt x="3432" y="4246"/>
                  </a:cubicBezTo>
                  <a:cubicBezTo>
                    <a:pt x="3432" y="2821"/>
                    <a:pt x="3345" y="1396"/>
                    <a:pt x="3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0"/>
            <p:cNvSpPr/>
            <p:nvPr/>
          </p:nvSpPr>
          <p:spPr>
            <a:xfrm rot="-5400000" flipH="1">
              <a:off x="8244294" y="229712"/>
              <a:ext cx="667874" cy="796746"/>
            </a:xfrm>
            <a:custGeom>
              <a:avLst/>
              <a:gdLst/>
              <a:ahLst/>
              <a:cxnLst/>
              <a:rect l="l" t="t" r="r" b="b"/>
              <a:pathLst>
                <a:path w="13262" h="15821" extrusionOk="0">
                  <a:moveTo>
                    <a:pt x="13262" y="0"/>
                  </a:moveTo>
                  <a:lnTo>
                    <a:pt x="13262" y="0"/>
                  </a:lnTo>
                  <a:cubicBezTo>
                    <a:pt x="12884" y="233"/>
                    <a:pt x="12535" y="466"/>
                    <a:pt x="12157" y="727"/>
                  </a:cubicBezTo>
                  <a:lnTo>
                    <a:pt x="11110" y="1513"/>
                  </a:lnTo>
                  <a:lnTo>
                    <a:pt x="10121" y="2356"/>
                  </a:lnTo>
                  <a:lnTo>
                    <a:pt x="9132" y="3199"/>
                  </a:lnTo>
                  <a:cubicBezTo>
                    <a:pt x="7824" y="4362"/>
                    <a:pt x="6602" y="5642"/>
                    <a:pt x="5497" y="6980"/>
                  </a:cubicBezTo>
                  <a:cubicBezTo>
                    <a:pt x="4363" y="8317"/>
                    <a:pt x="3345" y="9742"/>
                    <a:pt x="2415" y="11226"/>
                  </a:cubicBezTo>
                  <a:lnTo>
                    <a:pt x="1746" y="12331"/>
                  </a:lnTo>
                  <a:lnTo>
                    <a:pt x="1135" y="13465"/>
                  </a:lnTo>
                  <a:lnTo>
                    <a:pt x="553" y="14628"/>
                  </a:lnTo>
                  <a:cubicBezTo>
                    <a:pt x="379" y="15035"/>
                    <a:pt x="175" y="15442"/>
                    <a:pt x="1" y="15820"/>
                  </a:cubicBezTo>
                  <a:cubicBezTo>
                    <a:pt x="234" y="15442"/>
                    <a:pt x="437" y="15064"/>
                    <a:pt x="641" y="14657"/>
                  </a:cubicBezTo>
                  <a:lnTo>
                    <a:pt x="1310" y="13552"/>
                  </a:lnTo>
                  <a:lnTo>
                    <a:pt x="1978" y="12447"/>
                  </a:lnTo>
                  <a:lnTo>
                    <a:pt x="2676" y="11371"/>
                  </a:lnTo>
                  <a:cubicBezTo>
                    <a:pt x="3636" y="9917"/>
                    <a:pt x="4683" y="8550"/>
                    <a:pt x="5788" y="7212"/>
                  </a:cubicBezTo>
                  <a:cubicBezTo>
                    <a:pt x="6893" y="5875"/>
                    <a:pt x="8085" y="4624"/>
                    <a:pt x="9336" y="3432"/>
                  </a:cubicBezTo>
                  <a:lnTo>
                    <a:pt x="10296" y="2530"/>
                  </a:lnTo>
                  <a:lnTo>
                    <a:pt x="11255" y="1687"/>
                  </a:lnTo>
                  <a:lnTo>
                    <a:pt x="12244" y="815"/>
                  </a:lnTo>
                  <a:cubicBezTo>
                    <a:pt x="12564" y="553"/>
                    <a:pt x="12913" y="291"/>
                    <a:pt x="13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0"/>
            <p:cNvSpPr/>
            <p:nvPr/>
          </p:nvSpPr>
          <p:spPr>
            <a:xfrm rot="-5400000" flipH="1">
              <a:off x="8166665" y="620731"/>
              <a:ext cx="104044" cy="314951"/>
            </a:xfrm>
            <a:custGeom>
              <a:avLst/>
              <a:gdLst/>
              <a:ahLst/>
              <a:cxnLst/>
              <a:rect l="l" t="t" r="r" b="b"/>
              <a:pathLst>
                <a:path w="2066" h="6254" extrusionOk="0">
                  <a:moveTo>
                    <a:pt x="1833" y="1"/>
                  </a:moveTo>
                  <a:cubicBezTo>
                    <a:pt x="1775" y="1077"/>
                    <a:pt x="1571" y="2153"/>
                    <a:pt x="1280" y="3229"/>
                  </a:cubicBezTo>
                  <a:cubicBezTo>
                    <a:pt x="960" y="4276"/>
                    <a:pt x="524" y="5294"/>
                    <a:pt x="1" y="6253"/>
                  </a:cubicBezTo>
                  <a:cubicBezTo>
                    <a:pt x="786" y="5439"/>
                    <a:pt x="1339" y="4421"/>
                    <a:pt x="1658" y="3345"/>
                  </a:cubicBezTo>
                  <a:cubicBezTo>
                    <a:pt x="2007" y="2269"/>
                    <a:pt x="2066" y="1106"/>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p:nvPr/>
          </p:nvSpPr>
          <p:spPr>
            <a:xfrm rot="-5400000" flipH="1">
              <a:off x="8076848" y="357627"/>
              <a:ext cx="141663" cy="120159"/>
            </a:xfrm>
            <a:custGeom>
              <a:avLst/>
              <a:gdLst/>
              <a:ahLst/>
              <a:cxnLst/>
              <a:rect l="l" t="t" r="r" b="b"/>
              <a:pathLst>
                <a:path w="2813" h="2386" extrusionOk="0">
                  <a:moveTo>
                    <a:pt x="1600" y="0"/>
                  </a:moveTo>
                  <a:cubicBezTo>
                    <a:pt x="524" y="0"/>
                    <a:pt x="1" y="1280"/>
                    <a:pt x="757" y="2036"/>
                  </a:cubicBezTo>
                  <a:cubicBezTo>
                    <a:pt x="999" y="2278"/>
                    <a:pt x="1297" y="2385"/>
                    <a:pt x="1589" y="2385"/>
                  </a:cubicBezTo>
                  <a:cubicBezTo>
                    <a:pt x="2213" y="2385"/>
                    <a:pt x="2812" y="1896"/>
                    <a:pt x="2793" y="1163"/>
                  </a:cubicBezTo>
                  <a:cubicBezTo>
                    <a:pt x="2793" y="524"/>
                    <a:pt x="2240"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rot="-5400000" flipH="1">
              <a:off x="8075840" y="911132"/>
              <a:ext cx="140253" cy="119756"/>
            </a:xfrm>
            <a:custGeom>
              <a:avLst/>
              <a:gdLst/>
              <a:ahLst/>
              <a:cxnLst/>
              <a:rect l="l" t="t" r="r" b="b"/>
              <a:pathLst>
                <a:path w="2785" h="2378" extrusionOk="0">
                  <a:moveTo>
                    <a:pt x="1585" y="1"/>
                  </a:moveTo>
                  <a:cubicBezTo>
                    <a:pt x="533" y="1"/>
                    <a:pt x="1" y="1260"/>
                    <a:pt x="749" y="2008"/>
                  </a:cubicBezTo>
                  <a:cubicBezTo>
                    <a:pt x="995" y="2264"/>
                    <a:pt x="1297" y="2377"/>
                    <a:pt x="1592" y="2377"/>
                  </a:cubicBezTo>
                  <a:cubicBezTo>
                    <a:pt x="2203" y="2377"/>
                    <a:pt x="2784" y="1890"/>
                    <a:pt x="2784" y="1164"/>
                  </a:cubicBezTo>
                  <a:cubicBezTo>
                    <a:pt x="2784" y="525"/>
                    <a:pt x="2261" y="1"/>
                    <a:pt x="1621" y="1"/>
                  </a:cubicBezTo>
                  <a:cubicBezTo>
                    <a:pt x="1609" y="1"/>
                    <a:pt x="1597"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rot="-5400000" flipH="1">
              <a:off x="7967265" y="739606"/>
              <a:ext cx="141663" cy="120663"/>
            </a:xfrm>
            <a:custGeom>
              <a:avLst/>
              <a:gdLst/>
              <a:ahLst/>
              <a:cxnLst/>
              <a:rect l="l" t="t" r="r" b="b"/>
              <a:pathLst>
                <a:path w="2813" h="2396" extrusionOk="0">
                  <a:moveTo>
                    <a:pt x="1600" y="0"/>
                  </a:moveTo>
                  <a:cubicBezTo>
                    <a:pt x="553" y="0"/>
                    <a:pt x="1" y="1309"/>
                    <a:pt x="757" y="2065"/>
                  </a:cubicBezTo>
                  <a:cubicBezTo>
                    <a:pt x="1004" y="2294"/>
                    <a:pt x="1300" y="2396"/>
                    <a:pt x="1588" y="2396"/>
                  </a:cubicBezTo>
                  <a:cubicBezTo>
                    <a:pt x="2218" y="2396"/>
                    <a:pt x="2813" y="1910"/>
                    <a:pt x="2793" y="1193"/>
                  </a:cubicBezTo>
                  <a:cubicBezTo>
                    <a:pt x="2793"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rot="-5400000" flipH="1">
              <a:off x="8349243" y="1132363"/>
              <a:ext cx="141663" cy="120159"/>
            </a:xfrm>
            <a:custGeom>
              <a:avLst/>
              <a:gdLst/>
              <a:ahLst/>
              <a:cxnLst/>
              <a:rect l="l" t="t" r="r" b="b"/>
              <a:pathLst>
                <a:path w="2813" h="2386" extrusionOk="0">
                  <a:moveTo>
                    <a:pt x="1600" y="0"/>
                  </a:moveTo>
                  <a:cubicBezTo>
                    <a:pt x="553" y="0"/>
                    <a:pt x="1" y="1280"/>
                    <a:pt x="757" y="2036"/>
                  </a:cubicBezTo>
                  <a:cubicBezTo>
                    <a:pt x="1008" y="2278"/>
                    <a:pt x="1309" y="2386"/>
                    <a:pt x="1602" y="2386"/>
                  </a:cubicBezTo>
                  <a:cubicBezTo>
                    <a:pt x="2226" y="2386"/>
                    <a:pt x="2812" y="1896"/>
                    <a:pt x="2792" y="1164"/>
                  </a:cubicBezTo>
                  <a:cubicBezTo>
                    <a:pt x="2792"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 name="Google Shape;460;p20"/>
          <p:cNvSpPr txBox="1">
            <a:spLocks noGrp="1"/>
          </p:cNvSpPr>
          <p:nvPr>
            <p:ph type="title" idx="9" hasCustomPrompt="1"/>
          </p:nvPr>
        </p:nvSpPr>
        <p:spPr>
          <a:xfrm>
            <a:off x="731600" y="1872576"/>
            <a:ext cx="789600" cy="5271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61" name="Google Shape;461;p20"/>
          <p:cNvSpPr txBox="1">
            <a:spLocks noGrp="1"/>
          </p:cNvSpPr>
          <p:nvPr>
            <p:ph type="title" idx="13" hasCustomPrompt="1"/>
          </p:nvPr>
        </p:nvSpPr>
        <p:spPr>
          <a:xfrm>
            <a:off x="731600" y="3637019"/>
            <a:ext cx="789600" cy="5271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62" name="Google Shape;462;p20"/>
          <p:cNvSpPr txBox="1">
            <a:spLocks noGrp="1"/>
          </p:cNvSpPr>
          <p:nvPr>
            <p:ph type="title" idx="14" hasCustomPrompt="1"/>
          </p:nvPr>
        </p:nvSpPr>
        <p:spPr>
          <a:xfrm>
            <a:off x="4572000" y="1872576"/>
            <a:ext cx="789600" cy="5271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63" name="Google Shape;463;p20"/>
          <p:cNvSpPr txBox="1">
            <a:spLocks noGrp="1"/>
          </p:cNvSpPr>
          <p:nvPr>
            <p:ph type="title" idx="15" hasCustomPrompt="1"/>
          </p:nvPr>
        </p:nvSpPr>
        <p:spPr>
          <a:xfrm>
            <a:off x="4572000" y="3626224"/>
            <a:ext cx="789600" cy="5271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464"/>
        <p:cNvGrpSpPr/>
        <p:nvPr/>
      </p:nvGrpSpPr>
      <p:grpSpPr>
        <a:xfrm>
          <a:off x="0" y="0"/>
          <a:ext cx="0" cy="0"/>
          <a:chOff x="0" y="0"/>
          <a:chExt cx="0" cy="0"/>
        </a:xfrm>
      </p:grpSpPr>
      <p:sp>
        <p:nvSpPr>
          <p:cNvPr id="465" name="Google Shape;465;p21"/>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466" name="Google Shape;466;p21"/>
          <p:cNvSpPr txBox="1">
            <a:spLocks noGrp="1"/>
          </p:cNvSpPr>
          <p:nvPr>
            <p:ph type="ctrTitle" idx="2"/>
          </p:nvPr>
        </p:nvSpPr>
        <p:spPr>
          <a:xfrm>
            <a:off x="1005900" y="3790850"/>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67" name="Google Shape;467;p21"/>
          <p:cNvSpPr txBox="1">
            <a:spLocks noGrp="1"/>
          </p:cNvSpPr>
          <p:nvPr>
            <p:ph type="subTitle" idx="1"/>
          </p:nvPr>
        </p:nvSpPr>
        <p:spPr>
          <a:xfrm>
            <a:off x="1005888" y="4141298"/>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68" name="Google Shape;468;p21"/>
          <p:cNvSpPr txBox="1">
            <a:spLocks noGrp="1"/>
          </p:cNvSpPr>
          <p:nvPr>
            <p:ph type="title" idx="3" hasCustomPrompt="1"/>
          </p:nvPr>
        </p:nvSpPr>
        <p:spPr>
          <a:xfrm>
            <a:off x="1500588" y="3129035"/>
            <a:ext cx="10059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69" name="Google Shape;469;p21"/>
          <p:cNvSpPr txBox="1">
            <a:spLocks noGrp="1"/>
          </p:cNvSpPr>
          <p:nvPr>
            <p:ph type="ctrTitle" idx="4"/>
          </p:nvPr>
        </p:nvSpPr>
        <p:spPr>
          <a:xfrm>
            <a:off x="3574350" y="3790850"/>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70" name="Google Shape;470;p21"/>
          <p:cNvSpPr txBox="1">
            <a:spLocks noGrp="1"/>
          </p:cNvSpPr>
          <p:nvPr>
            <p:ph type="subTitle" idx="5"/>
          </p:nvPr>
        </p:nvSpPr>
        <p:spPr>
          <a:xfrm>
            <a:off x="3574344" y="4141298"/>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1" name="Google Shape;471;p21"/>
          <p:cNvSpPr txBox="1">
            <a:spLocks noGrp="1"/>
          </p:cNvSpPr>
          <p:nvPr>
            <p:ph type="title" idx="6" hasCustomPrompt="1"/>
          </p:nvPr>
        </p:nvSpPr>
        <p:spPr>
          <a:xfrm>
            <a:off x="4070244" y="3129026"/>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72" name="Google Shape;472;p21"/>
          <p:cNvSpPr txBox="1">
            <a:spLocks noGrp="1"/>
          </p:cNvSpPr>
          <p:nvPr>
            <p:ph type="ctrTitle" idx="7"/>
          </p:nvPr>
        </p:nvSpPr>
        <p:spPr>
          <a:xfrm>
            <a:off x="6142800" y="3790850"/>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73" name="Google Shape;473;p21"/>
          <p:cNvSpPr txBox="1">
            <a:spLocks noGrp="1"/>
          </p:cNvSpPr>
          <p:nvPr>
            <p:ph type="subTitle" idx="8"/>
          </p:nvPr>
        </p:nvSpPr>
        <p:spPr>
          <a:xfrm>
            <a:off x="6142812" y="4141298"/>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4" name="Google Shape;474;p21"/>
          <p:cNvSpPr txBox="1">
            <a:spLocks noGrp="1"/>
          </p:cNvSpPr>
          <p:nvPr>
            <p:ph type="title" idx="9" hasCustomPrompt="1"/>
          </p:nvPr>
        </p:nvSpPr>
        <p:spPr>
          <a:xfrm>
            <a:off x="6638712" y="3129026"/>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75" name="Google Shape;475;p21"/>
          <p:cNvSpPr txBox="1">
            <a:spLocks noGrp="1"/>
          </p:cNvSpPr>
          <p:nvPr>
            <p:ph type="ctrTitle" idx="13"/>
          </p:nvPr>
        </p:nvSpPr>
        <p:spPr>
          <a:xfrm>
            <a:off x="1005900" y="1968725"/>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76" name="Google Shape;476;p21"/>
          <p:cNvSpPr txBox="1">
            <a:spLocks noGrp="1"/>
          </p:cNvSpPr>
          <p:nvPr>
            <p:ph type="subTitle" idx="14"/>
          </p:nvPr>
        </p:nvSpPr>
        <p:spPr>
          <a:xfrm>
            <a:off x="1005888" y="2317953"/>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7" name="Google Shape;477;p21"/>
          <p:cNvSpPr txBox="1">
            <a:spLocks noGrp="1"/>
          </p:cNvSpPr>
          <p:nvPr>
            <p:ph type="title" idx="15" hasCustomPrompt="1"/>
          </p:nvPr>
        </p:nvSpPr>
        <p:spPr>
          <a:xfrm>
            <a:off x="1501788" y="1306899"/>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78" name="Google Shape;478;p21"/>
          <p:cNvSpPr txBox="1">
            <a:spLocks noGrp="1"/>
          </p:cNvSpPr>
          <p:nvPr>
            <p:ph type="ctrTitle" idx="16"/>
          </p:nvPr>
        </p:nvSpPr>
        <p:spPr>
          <a:xfrm>
            <a:off x="6142800" y="1968725"/>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79" name="Google Shape;479;p21"/>
          <p:cNvSpPr txBox="1">
            <a:spLocks noGrp="1"/>
          </p:cNvSpPr>
          <p:nvPr>
            <p:ph type="subTitle" idx="17"/>
          </p:nvPr>
        </p:nvSpPr>
        <p:spPr>
          <a:xfrm>
            <a:off x="6142812" y="2317953"/>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80" name="Google Shape;480;p21"/>
          <p:cNvSpPr txBox="1">
            <a:spLocks noGrp="1"/>
          </p:cNvSpPr>
          <p:nvPr>
            <p:ph type="title" idx="18" hasCustomPrompt="1"/>
          </p:nvPr>
        </p:nvSpPr>
        <p:spPr>
          <a:xfrm>
            <a:off x="6638712" y="1306899"/>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Font typeface="Comfortaa"/>
              <a:buNone/>
              <a:defRPr sz="2200">
                <a:latin typeface="Comfortaa"/>
                <a:ea typeface="Comfortaa"/>
                <a:cs typeface="Comfortaa"/>
                <a:sym typeface="Comfortaa"/>
              </a:defRPr>
            </a:lvl2pPr>
            <a:lvl3pPr lvl="2" algn="ctr" rtl="0">
              <a:spcBef>
                <a:spcPts val="0"/>
              </a:spcBef>
              <a:spcAft>
                <a:spcPts val="0"/>
              </a:spcAft>
              <a:buSzPts val="2200"/>
              <a:buFont typeface="Comfortaa"/>
              <a:buNone/>
              <a:defRPr sz="2200">
                <a:latin typeface="Comfortaa"/>
                <a:ea typeface="Comfortaa"/>
                <a:cs typeface="Comfortaa"/>
                <a:sym typeface="Comfortaa"/>
              </a:defRPr>
            </a:lvl3pPr>
            <a:lvl4pPr lvl="3" algn="ctr" rtl="0">
              <a:spcBef>
                <a:spcPts val="0"/>
              </a:spcBef>
              <a:spcAft>
                <a:spcPts val="0"/>
              </a:spcAft>
              <a:buSzPts val="2200"/>
              <a:buFont typeface="Comfortaa"/>
              <a:buNone/>
              <a:defRPr sz="2200">
                <a:latin typeface="Comfortaa"/>
                <a:ea typeface="Comfortaa"/>
                <a:cs typeface="Comfortaa"/>
                <a:sym typeface="Comfortaa"/>
              </a:defRPr>
            </a:lvl4pPr>
            <a:lvl5pPr lvl="4" algn="ctr" rtl="0">
              <a:spcBef>
                <a:spcPts val="0"/>
              </a:spcBef>
              <a:spcAft>
                <a:spcPts val="0"/>
              </a:spcAft>
              <a:buSzPts val="2200"/>
              <a:buFont typeface="Comfortaa"/>
              <a:buNone/>
              <a:defRPr sz="2200">
                <a:latin typeface="Comfortaa"/>
                <a:ea typeface="Comfortaa"/>
                <a:cs typeface="Comfortaa"/>
                <a:sym typeface="Comfortaa"/>
              </a:defRPr>
            </a:lvl5pPr>
            <a:lvl6pPr lvl="5" algn="ctr" rtl="0">
              <a:spcBef>
                <a:spcPts val="0"/>
              </a:spcBef>
              <a:spcAft>
                <a:spcPts val="0"/>
              </a:spcAft>
              <a:buSzPts val="2200"/>
              <a:buFont typeface="Comfortaa"/>
              <a:buNone/>
              <a:defRPr sz="2200">
                <a:latin typeface="Comfortaa"/>
                <a:ea typeface="Comfortaa"/>
                <a:cs typeface="Comfortaa"/>
                <a:sym typeface="Comfortaa"/>
              </a:defRPr>
            </a:lvl6pPr>
            <a:lvl7pPr lvl="6" algn="ctr" rtl="0">
              <a:spcBef>
                <a:spcPts val="0"/>
              </a:spcBef>
              <a:spcAft>
                <a:spcPts val="0"/>
              </a:spcAft>
              <a:buSzPts val="2200"/>
              <a:buFont typeface="Comfortaa"/>
              <a:buNone/>
              <a:defRPr sz="2200">
                <a:latin typeface="Comfortaa"/>
                <a:ea typeface="Comfortaa"/>
                <a:cs typeface="Comfortaa"/>
                <a:sym typeface="Comfortaa"/>
              </a:defRPr>
            </a:lvl7pPr>
            <a:lvl8pPr lvl="7" algn="ctr" rtl="0">
              <a:spcBef>
                <a:spcPts val="0"/>
              </a:spcBef>
              <a:spcAft>
                <a:spcPts val="0"/>
              </a:spcAft>
              <a:buSzPts val="2200"/>
              <a:buFont typeface="Comfortaa"/>
              <a:buNone/>
              <a:defRPr sz="2200">
                <a:latin typeface="Comfortaa"/>
                <a:ea typeface="Comfortaa"/>
                <a:cs typeface="Comfortaa"/>
                <a:sym typeface="Comfortaa"/>
              </a:defRPr>
            </a:lvl8pPr>
            <a:lvl9pPr lvl="8" algn="ctr" rtl="0">
              <a:spcBef>
                <a:spcPts val="0"/>
              </a:spcBef>
              <a:spcAft>
                <a:spcPts val="0"/>
              </a:spcAft>
              <a:buSzPts val="2200"/>
              <a:buFont typeface="Comfortaa"/>
              <a:buNone/>
              <a:defRPr sz="2200">
                <a:latin typeface="Comfortaa"/>
                <a:ea typeface="Comfortaa"/>
                <a:cs typeface="Comfortaa"/>
                <a:sym typeface="Comfortaa"/>
              </a:defRPr>
            </a:lvl9pPr>
          </a:lstStyle>
          <a:p>
            <a:r>
              <a:t>xx%</a:t>
            </a:r>
          </a:p>
        </p:txBody>
      </p:sp>
      <p:sp>
        <p:nvSpPr>
          <p:cNvPr id="481" name="Google Shape;481;p21"/>
          <p:cNvSpPr txBox="1">
            <a:spLocks noGrp="1"/>
          </p:cNvSpPr>
          <p:nvPr>
            <p:ph type="ctrTitle" idx="19"/>
          </p:nvPr>
        </p:nvSpPr>
        <p:spPr>
          <a:xfrm>
            <a:off x="3574350" y="1968725"/>
            <a:ext cx="1995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Font typeface="Tenor Sans"/>
              <a:buNone/>
              <a:defRPr sz="2000">
                <a:latin typeface="Tenor Sans"/>
                <a:ea typeface="Tenor Sans"/>
                <a:cs typeface="Tenor Sans"/>
                <a:sym typeface="Tenor Sans"/>
              </a:defRPr>
            </a:lvl2pPr>
            <a:lvl3pPr lvl="2" algn="ctr" rtl="0">
              <a:spcBef>
                <a:spcPts val="0"/>
              </a:spcBef>
              <a:spcAft>
                <a:spcPts val="0"/>
              </a:spcAft>
              <a:buSzPts val="2000"/>
              <a:buFont typeface="Tenor Sans"/>
              <a:buNone/>
              <a:defRPr sz="2000">
                <a:latin typeface="Tenor Sans"/>
                <a:ea typeface="Tenor Sans"/>
                <a:cs typeface="Tenor Sans"/>
                <a:sym typeface="Tenor Sans"/>
              </a:defRPr>
            </a:lvl3pPr>
            <a:lvl4pPr lvl="3" algn="ctr" rtl="0">
              <a:spcBef>
                <a:spcPts val="0"/>
              </a:spcBef>
              <a:spcAft>
                <a:spcPts val="0"/>
              </a:spcAft>
              <a:buSzPts val="2000"/>
              <a:buFont typeface="Tenor Sans"/>
              <a:buNone/>
              <a:defRPr sz="2000">
                <a:latin typeface="Tenor Sans"/>
                <a:ea typeface="Tenor Sans"/>
                <a:cs typeface="Tenor Sans"/>
                <a:sym typeface="Tenor Sans"/>
              </a:defRPr>
            </a:lvl4pPr>
            <a:lvl5pPr lvl="4" algn="ctr" rtl="0">
              <a:spcBef>
                <a:spcPts val="0"/>
              </a:spcBef>
              <a:spcAft>
                <a:spcPts val="0"/>
              </a:spcAft>
              <a:buSzPts val="2000"/>
              <a:buFont typeface="Tenor Sans"/>
              <a:buNone/>
              <a:defRPr sz="2000">
                <a:latin typeface="Tenor Sans"/>
                <a:ea typeface="Tenor Sans"/>
                <a:cs typeface="Tenor Sans"/>
                <a:sym typeface="Tenor Sans"/>
              </a:defRPr>
            </a:lvl5pPr>
            <a:lvl6pPr lvl="5" algn="ctr" rtl="0">
              <a:spcBef>
                <a:spcPts val="0"/>
              </a:spcBef>
              <a:spcAft>
                <a:spcPts val="0"/>
              </a:spcAft>
              <a:buSzPts val="2000"/>
              <a:buFont typeface="Tenor Sans"/>
              <a:buNone/>
              <a:defRPr sz="2000">
                <a:latin typeface="Tenor Sans"/>
                <a:ea typeface="Tenor Sans"/>
                <a:cs typeface="Tenor Sans"/>
                <a:sym typeface="Tenor Sans"/>
              </a:defRPr>
            </a:lvl6pPr>
            <a:lvl7pPr lvl="6" algn="ctr" rtl="0">
              <a:spcBef>
                <a:spcPts val="0"/>
              </a:spcBef>
              <a:spcAft>
                <a:spcPts val="0"/>
              </a:spcAft>
              <a:buSzPts val="2000"/>
              <a:buFont typeface="Tenor Sans"/>
              <a:buNone/>
              <a:defRPr sz="2000">
                <a:latin typeface="Tenor Sans"/>
                <a:ea typeface="Tenor Sans"/>
                <a:cs typeface="Tenor Sans"/>
                <a:sym typeface="Tenor Sans"/>
              </a:defRPr>
            </a:lvl7pPr>
            <a:lvl8pPr lvl="7" algn="ctr" rtl="0">
              <a:spcBef>
                <a:spcPts val="0"/>
              </a:spcBef>
              <a:spcAft>
                <a:spcPts val="0"/>
              </a:spcAft>
              <a:buSzPts val="2000"/>
              <a:buFont typeface="Tenor Sans"/>
              <a:buNone/>
              <a:defRPr sz="2000">
                <a:latin typeface="Tenor Sans"/>
                <a:ea typeface="Tenor Sans"/>
                <a:cs typeface="Tenor Sans"/>
                <a:sym typeface="Tenor Sans"/>
              </a:defRPr>
            </a:lvl8pPr>
            <a:lvl9pPr lvl="8" algn="ctr" rtl="0">
              <a:spcBef>
                <a:spcPts val="0"/>
              </a:spcBef>
              <a:spcAft>
                <a:spcPts val="0"/>
              </a:spcAft>
              <a:buSzPts val="2000"/>
              <a:buFont typeface="Tenor Sans"/>
              <a:buNone/>
              <a:defRPr sz="2000">
                <a:latin typeface="Tenor Sans"/>
                <a:ea typeface="Tenor Sans"/>
                <a:cs typeface="Tenor Sans"/>
                <a:sym typeface="Tenor Sans"/>
              </a:defRPr>
            </a:lvl9pPr>
          </a:lstStyle>
          <a:p>
            <a:endParaRPr/>
          </a:p>
        </p:txBody>
      </p:sp>
      <p:sp>
        <p:nvSpPr>
          <p:cNvPr id="482" name="Google Shape;482;p21"/>
          <p:cNvSpPr txBox="1">
            <a:spLocks noGrp="1"/>
          </p:cNvSpPr>
          <p:nvPr>
            <p:ph type="subTitle" idx="20"/>
          </p:nvPr>
        </p:nvSpPr>
        <p:spPr>
          <a:xfrm>
            <a:off x="3574344" y="2317953"/>
            <a:ext cx="199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83" name="Google Shape;483;p21"/>
          <p:cNvSpPr txBox="1">
            <a:spLocks noGrp="1"/>
          </p:cNvSpPr>
          <p:nvPr>
            <p:ph type="title" idx="21" hasCustomPrompt="1"/>
          </p:nvPr>
        </p:nvSpPr>
        <p:spPr>
          <a:xfrm>
            <a:off x="4070244" y="1306899"/>
            <a:ext cx="1003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200"/>
              <a:buNone/>
              <a:defRPr sz="2200"/>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r>
              <a:t>xx%</a:t>
            </a:r>
          </a:p>
        </p:txBody>
      </p:sp>
      <p:sp>
        <p:nvSpPr>
          <p:cNvPr id="484" name="Google Shape;484;p21"/>
          <p:cNvSpPr/>
          <p:nvPr/>
        </p:nvSpPr>
        <p:spPr>
          <a:xfrm>
            <a:off x="5936661" y="-43486"/>
            <a:ext cx="3227275" cy="1849600"/>
          </a:xfrm>
          <a:custGeom>
            <a:avLst/>
            <a:gdLst/>
            <a:ahLst/>
            <a:cxnLst/>
            <a:rect l="l" t="t" r="r" b="b"/>
            <a:pathLst>
              <a:path w="129091" h="73984" extrusionOk="0">
                <a:moveTo>
                  <a:pt x="96324" y="52402"/>
                </a:moveTo>
                <a:cubicBezTo>
                  <a:pt x="107996" y="68634"/>
                  <a:pt x="119729" y="73497"/>
                  <a:pt x="129091" y="73983"/>
                </a:cubicBezTo>
                <a:lnTo>
                  <a:pt x="129091" y="122"/>
                </a:lnTo>
                <a:lnTo>
                  <a:pt x="0" y="122"/>
                </a:lnTo>
                <a:cubicBezTo>
                  <a:pt x="8329" y="49849"/>
                  <a:pt x="58633" y="0"/>
                  <a:pt x="96324" y="5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21"/>
          <p:cNvGrpSpPr/>
          <p:nvPr/>
        </p:nvGrpSpPr>
        <p:grpSpPr>
          <a:xfrm>
            <a:off x="6765314" y="-68932"/>
            <a:ext cx="2405614" cy="1789775"/>
            <a:chOff x="6724002" y="-68932"/>
            <a:chExt cx="2405614" cy="1789775"/>
          </a:xfrm>
        </p:grpSpPr>
        <p:grpSp>
          <p:nvGrpSpPr>
            <p:cNvPr id="486" name="Google Shape;486;p21"/>
            <p:cNvGrpSpPr/>
            <p:nvPr/>
          </p:nvGrpSpPr>
          <p:grpSpPr>
            <a:xfrm rot="3078532">
              <a:off x="6875581" y="17324"/>
              <a:ext cx="529769" cy="642842"/>
              <a:chOff x="8476994" y="762912"/>
              <a:chExt cx="529788" cy="642865"/>
            </a:xfrm>
          </p:grpSpPr>
          <p:sp>
            <p:nvSpPr>
              <p:cNvPr id="487" name="Google Shape;487;p21"/>
              <p:cNvSpPr/>
              <p:nvPr/>
            </p:nvSpPr>
            <p:spPr>
              <a:xfrm rot="5400000">
                <a:off x="8716354" y="716378"/>
                <a:ext cx="72550" cy="251319"/>
              </a:xfrm>
              <a:custGeom>
                <a:avLst/>
                <a:gdLst/>
                <a:ahLst/>
                <a:cxnLst/>
                <a:rect l="l" t="t" r="r" b="b"/>
                <a:pathLst>
                  <a:path w="1280" h="4434" extrusionOk="0">
                    <a:moveTo>
                      <a:pt x="832" y="1"/>
                    </a:moveTo>
                    <a:cubicBezTo>
                      <a:pt x="687" y="1"/>
                      <a:pt x="524" y="215"/>
                      <a:pt x="465" y="391"/>
                    </a:cubicBezTo>
                    <a:cubicBezTo>
                      <a:pt x="117" y="1496"/>
                      <a:pt x="0" y="2659"/>
                      <a:pt x="117" y="3822"/>
                    </a:cubicBezTo>
                    <a:cubicBezTo>
                      <a:pt x="146" y="3968"/>
                      <a:pt x="175" y="4084"/>
                      <a:pt x="233" y="4230"/>
                    </a:cubicBezTo>
                    <a:cubicBezTo>
                      <a:pt x="291" y="4346"/>
                      <a:pt x="436" y="4433"/>
                      <a:pt x="582" y="4433"/>
                    </a:cubicBezTo>
                    <a:cubicBezTo>
                      <a:pt x="814" y="4433"/>
                      <a:pt x="931" y="4171"/>
                      <a:pt x="989" y="3939"/>
                    </a:cubicBezTo>
                    <a:cubicBezTo>
                      <a:pt x="1076" y="3619"/>
                      <a:pt x="1134" y="3270"/>
                      <a:pt x="1193" y="2921"/>
                    </a:cubicBezTo>
                    <a:cubicBezTo>
                      <a:pt x="1280" y="2339"/>
                      <a:pt x="1280" y="1729"/>
                      <a:pt x="1193" y="1118"/>
                    </a:cubicBezTo>
                    <a:cubicBezTo>
                      <a:pt x="1163" y="798"/>
                      <a:pt x="1105" y="507"/>
                      <a:pt x="1018" y="187"/>
                    </a:cubicBezTo>
                    <a:cubicBezTo>
                      <a:pt x="970" y="53"/>
                      <a:pt x="903" y="1"/>
                      <a:pt x="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1"/>
              <p:cNvSpPr/>
              <p:nvPr/>
            </p:nvSpPr>
            <p:spPr>
              <a:xfrm rot="5400000">
                <a:off x="8618496" y="871369"/>
                <a:ext cx="141757" cy="247918"/>
              </a:xfrm>
              <a:custGeom>
                <a:avLst/>
                <a:gdLst/>
                <a:ahLst/>
                <a:cxnLst/>
                <a:rect l="l" t="t" r="r" b="b"/>
                <a:pathLst>
                  <a:path w="2501" h="4374" extrusionOk="0">
                    <a:moveTo>
                      <a:pt x="291" y="1"/>
                    </a:moveTo>
                    <a:cubicBezTo>
                      <a:pt x="0" y="1"/>
                      <a:pt x="175" y="524"/>
                      <a:pt x="204" y="670"/>
                    </a:cubicBezTo>
                    <a:cubicBezTo>
                      <a:pt x="465" y="1891"/>
                      <a:pt x="989" y="3054"/>
                      <a:pt x="1716" y="4072"/>
                    </a:cubicBezTo>
                    <a:cubicBezTo>
                      <a:pt x="1818" y="4200"/>
                      <a:pt x="1966" y="4373"/>
                      <a:pt x="2138" y="4373"/>
                    </a:cubicBezTo>
                    <a:cubicBezTo>
                      <a:pt x="2162" y="4373"/>
                      <a:pt x="2186" y="4370"/>
                      <a:pt x="2210" y="4363"/>
                    </a:cubicBezTo>
                    <a:cubicBezTo>
                      <a:pt x="2327" y="4334"/>
                      <a:pt x="2414" y="4247"/>
                      <a:pt x="2443" y="4130"/>
                    </a:cubicBezTo>
                    <a:cubicBezTo>
                      <a:pt x="2472" y="4014"/>
                      <a:pt x="2501" y="3869"/>
                      <a:pt x="2472" y="3752"/>
                    </a:cubicBezTo>
                    <a:cubicBezTo>
                      <a:pt x="2443" y="3084"/>
                      <a:pt x="2268" y="2444"/>
                      <a:pt x="1978" y="1862"/>
                    </a:cubicBezTo>
                    <a:cubicBezTo>
                      <a:pt x="1716" y="1339"/>
                      <a:pt x="1338" y="873"/>
                      <a:pt x="931" y="466"/>
                    </a:cubicBezTo>
                    <a:cubicBezTo>
                      <a:pt x="785" y="350"/>
                      <a:pt x="494" y="1"/>
                      <a:pt x="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1"/>
              <p:cNvSpPr/>
              <p:nvPr/>
            </p:nvSpPr>
            <p:spPr>
              <a:xfrm rot="5400000">
                <a:off x="8801997" y="925753"/>
                <a:ext cx="293489" cy="116081"/>
              </a:xfrm>
              <a:custGeom>
                <a:avLst/>
                <a:gdLst/>
                <a:ahLst/>
                <a:cxnLst/>
                <a:rect l="l" t="t" r="r" b="b"/>
                <a:pathLst>
                  <a:path w="5178" h="2048" extrusionOk="0">
                    <a:moveTo>
                      <a:pt x="4421" y="0"/>
                    </a:moveTo>
                    <a:cubicBezTo>
                      <a:pt x="4371" y="0"/>
                      <a:pt x="4322" y="4"/>
                      <a:pt x="4276" y="11"/>
                    </a:cubicBezTo>
                    <a:cubicBezTo>
                      <a:pt x="2996" y="99"/>
                      <a:pt x="1775" y="506"/>
                      <a:pt x="699" y="1204"/>
                    </a:cubicBezTo>
                    <a:cubicBezTo>
                      <a:pt x="524" y="1320"/>
                      <a:pt x="59" y="1524"/>
                      <a:pt x="30" y="1785"/>
                    </a:cubicBezTo>
                    <a:cubicBezTo>
                      <a:pt x="1" y="2018"/>
                      <a:pt x="379" y="2047"/>
                      <a:pt x="553" y="2047"/>
                    </a:cubicBezTo>
                    <a:cubicBezTo>
                      <a:pt x="1222" y="2018"/>
                      <a:pt x="1862" y="1902"/>
                      <a:pt x="2531" y="1756"/>
                    </a:cubicBezTo>
                    <a:cubicBezTo>
                      <a:pt x="3229" y="1582"/>
                      <a:pt x="3956" y="1349"/>
                      <a:pt x="4625" y="1058"/>
                    </a:cubicBezTo>
                    <a:cubicBezTo>
                      <a:pt x="4741" y="1000"/>
                      <a:pt x="4886" y="913"/>
                      <a:pt x="5003" y="826"/>
                    </a:cubicBezTo>
                    <a:cubicBezTo>
                      <a:pt x="5090" y="739"/>
                      <a:pt x="5148" y="622"/>
                      <a:pt x="5177" y="477"/>
                    </a:cubicBezTo>
                    <a:cubicBezTo>
                      <a:pt x="5148" y="273"/>
                      <a:pt x="5003" y="128"/>
                      <a:pt x="4828" y="70"/>
                    </a:cubicBezTo>
                    <a:cubicBezTo>
                      <a:pt x="4700" y="27"/>
                      <a:pt x="4557" y="0"/>
                      <a:pt x="44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1"/>
              <p:cNvSpPr/>
              <p:nvPr/>
            </p:nvSpPr>
            <p:spPr>
              <a:xfrm rot="5400000">
                <a:off x="8710459" y="1025567"/>
                <a:ext cx="244007" cy="84623"/>
              </a:xfrm>
              <a:custGeom>
                <a:avLst/>
                <a:gdLst/>
                <a:ahLst/>
                <a:cxnLst/>
                <a:rect l="l" t="t" r="r" b="b"/>
                <a:pathLst>
                  <a:path w="4305" h="1493" extrusionOk="0">
                    <a:moveTo>
                      <a:pt x="3145" y="0"/>
                    </a:moveTo>
                    <a:cubicBezTo>
                      <a:pt x="2215" y="0"/>
                      <a:pt x="1334" y="230"/>
                      <a:pt x="524" y="649"/>
                    </a:cubicBezTo>
                    <a:cubicBezTo>
                      <a:pt x="378" y="736"/>
                      <a:pt x="0" y="881"/>
                      <a:pt x="87" y="1085"/>
                    </a:cubicBezTo>
                    <a:cubicBezTo>
                      <a:pt x="204" y="1318"/>
                      <a:pt x="553" y="1318"/>
                      <a:pt x="727" y="1347"/>
                    </a:cubicBezTo>
                    <a:cubicBezTo>
                      <a:pt x="1192" y="1463"/>
                      <a:pt x="1687" y="1492"/>
                      <a:pt x="2181" y="1492"/>
                    </a:cubicBezTo>
                    <a:cubicBezTo>
                      <a:pt x="2705" y="1463"/>
                      <a:pt x="3257" y="1347"/>
                      <a:pt x="3752" y="1143"/>
                    </a:cubicBezTo>
                    <a:cubicBezTo>
                      <a:pt x="4013" y="1027"/>
                      <a:pt x="4304" y="852"/>
                      <a:pt x="4304" y="591"/>
                    </a:cubicBezTo>
                    <a:cubicBezTo>
                      <a:pt x="4304" y="387"/>
                      <a:pt x="4188" y="213"/>
                      <a:pt x="4013" y="125"/>
                    </a:cubicBezTo>
                    <a:cubicBezTo>
                      <a:pt x="3839" y="38"/>
                      <a:pt x="3635" y="9"/>
                      <a:pt x="3461" y="9"/>
                    </a:cubicBezTo>
                    <a:cubicBezTo>
                      <a:pt x="3355" y="3"/>
                      <a:pt x="3250" y="0"/>
                      <a:pt x="3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1"/>
              <p:cNvSpPr/>
              <p:nvPr/>
            </p:nvSpPr>
            <p:spPr>
              <a:xfrm rot="5400000">
                <a:off x="8528034" y="1072810"/>
                <a:ext cx="98963" cy="201044"/>
              </a:xfrm>
              <a:custGeom>
                <a:avLst/>
                <a:gdLst/>
                <a:ahLst/>
                <a:cxnLst/>
                <a:rect l="l" t="t" r="r" b="b"/>
                <a:pathLst>
                  <a:path w="1746" h="3547" extrusionOk="0">
                    <a:moveTo>
                      <a:pt x="152" y="1"/>
                    </a:moveTo>
                    <a:cubicBezTo>
                      <a:pt x="129" y="1"/>
                      <a:pt x="107" y="9"/>
                      <a:pt x="88" y="28"/>
                    </a:cubicBezTo>
                    <a:cubicBezTo>
                      <a:pt x="1" y="115"/>
                      <a:pt x="30" y="406"/>
                      <a:pt x="30" y="551"/>
                    </a:cubicBezTo>
                    <a:cubicBezTo>
                      <a:pt x="30" y="958"/>
                      <a:pt x="117" y="1365"/>
                      <a:pt x="263" y="1773"/>
                    </a:cubicBezTo>
                    <a:cubicBezTo>
                      <a:pt x="437" y="2267"/>
                      <a:pt x="670" y="2761"/>
                      <a:pt x="931" y="3227"/>
                    </a:cubicBezTo>
                    <a:cubicBezTo>
                      <a:pt x="1048" y="3372"/>
                      <a:pt x="1193" y="3546"/>
                      <a:pt x="1368" y="3546"/>
                    </a:cubicBezTo>
                    <a:cubicBezTo>
                      <a:pt x="1513" y="3546"/>
                      <a:pt x="1658" y="3430"/>
                      <a:pt x="1688" y="3285"/>
                    </a:cubicBezTo>
                    <a:cubicBezTo>
                      <a:pt x="1746" y="3139"/>
                      <a:pt x="1746" y="2994"/>
                      <a:pt x="1717" y="2849"/>
                    </a:cubicBezTo>
                    <a:cubicBezTo>
                      <a:pt x="1629" y="2180"/>
                      <a:pt x="1397" y="1540"/>
                      <a:pt x="1019" y="958"/>
                    </a:cubicBezTo>
                    <a:cubicBezTo>
                      <a:pt x="844" y="667"/>
                      <a:pt x="641" y="406"/>
                      <a:pt x="408" y="173"/>
                    </a:cubicBezTo>
                    <a:cubicBezTo>
                      <a:pt x="340" y="10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1"/>
              <p:cNvSpPr/>
              <p:nvPr/>
            </p:nvSpPr>
            <p:spPr>
              <a:xfrm rot="5400000">
                <a:off x="8465743" y="1253279"/>
                <a:ext cx="182623" cy="122372"/>
              </a:xfrm>
              <a:custGeom>
                <a:avLst/>
                <a:gdLst/>
                <a:ahLst/>
                <a:cxnLst/>
                <a:rect l="l" t="t" r="r" b="b"/>
                <a:pathLst>
                  <a:path w="3222" h="2159" extrusionOk="0">
                    <a:moveTo>
                      <a:pt x="562" y="0"/>
                    </a:moveTo>
                    <a:cubicBezTo>
                      <a:pt x="301" y="0"/>
                      <a:pt x="1" y="104"/>
                      <a:pt x="139" y="427"/>
                    </a:cubicBezTo>
                    <a:cubicBezTo>
                      <a:pt x="401" y="834"/>
                      <a:pt x="750" y="1183"/>
                      <a:pt x="1157" y="1445"/>
                    </a:cubicBezTo>
                    <a:cubicBezTo>
                      <a:pt x="1564" y="1735"/>
                      <a:pt x="2000" y="1939"/>
                      <a:pt x="2466" y="2113"/>
                    </a:cubicBezTo>
                    <a:cubicBezTo>
                      <a:pt x="2567" y="2139"/>
                      <a:pt x="2679" y="2158"/>
                      <a:pt x="2783" y="2158"/>
                    </a:cubicBezTo>
                    <a:cubicBezTo>
                      <a:pt x="2918" y="2158"/>
                      <a:pt x="3040" y="2125"/>
                      <a:pt x="3105" y="2026"/>
                    </a:cubicBezTo>
                    <a:cubicBezTo>
                      <a:pt x="3222" y="1852"/>
                      <a:pt x="3134" y="1619"/>
                      <a:pt x="3018" y="1445"/>
                    </a:cubicBezTo>
                    <a:cubicBezTo>
                      <a:pt x="2756" y="1037"/>
                      <a:pt x="2407" y="688"/>
                      <a:pt x="2000" y="456"/>
                    </a:cubicBezTo>
                    <a:cubicBezTo>
                      <a:pt x="1622" y="223"/>
                      <a:pt x="1186" y="78"/>
                      <a:pt x="750" y="20"/>
                    </a:cubicBezTo>
                    <a:cubicBezTo>
                      <a:pt x="696" y="8"/>
                      <a:pt x="630" y="0"/>
                      <a:pt x="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1"/>
              <p:cNvSpPr/>
              <p:nvPr/>
            </p:nvSpPr>
            <p:spPr>
              <a:xfrm rot="5400000">
                <a:off x="8599763" y="1188239"/>
                <a:ext cx="224963" cy="104688"/>
              </a:xfrm>
              <a:custGeom>
                <a:avLst/>
                <a:gdLst/>
                <a:ahLst/>
                <a:cxnLst/>
                <a:rect l="l" t="t" r="r" b="b"/>
                <a:pathLst>
                  <a:path w="3969" h="1847" extrusionOk="0">
                    <a:moveTo>
                      <a:pt x="44" y="1526"/>
                    </a:moveTo>
                    <a:cubicBezTo>
                      <a:pt x="74" y="1562"/>
                      <a:pt x="117" y="1588"/>
                      <a:pt x="159" y="1588"/>
                    </a:cubicBezTo>
                    <a:cubicBezTo>
                      <a:pt x="169" y="1588"/>
                      <a:pt x="178" y="1587"/>
                      <a:pt x="188" y="1584"/>
                    </a:cubicBezTo>
                    <a:lnTo>
                      <a:pt x="44" y="1526"/>
                    </a:lnTo>
                    <a:close/>
                    <a:moveTo>
                      <a:pt x="2817" y="1"/>
                    </a:moveTo>
                    <a:cubicBezTo>
                      <a:pt x="2764" y="1"/>
                      <a:pt x="2712" y="5"/>
                      <a:pt x="2659" y="13"/>
                    </a:cubicBezTo>
                    <a:cubicBezTo>
                      <a:pt x="2310" y="42"/>
                      <a:pt x="1961" y="159"/>
                      <a:pt x="1642" y="304"/>
                    </a:cubicBezTo>
                    <a:cubicBezTo>
                      <a:pt x="1147" y="537"/>
                      <a:pt x="653" y="828"/>
                      <a:pt x="188" y="1177"/>
                    </a:cubicBezTo>
                    <a:cubicBezTo>
                      <a:pt x="100" y="1206"/>
                      <a:pt x="42" y="1293"/>
                      <a:pt x="13" y="1409"/>
                    </a:cubicBezTo>
                    <a:cubicBezTo>
                      <a:pt x="0" y="1448"/>
                      <a:pt x="16" y="1492"/>
                      <a:pt x="44" y="1526"/>
                    </a:cubicBezTo>
                    <a:lnTo>
                      <a:pt x="44" y="1526"/>
                    </a:lnTo>
                    <a:cubicBezTo>
                      <a:pt x="43" y="1526"/>
                      <a:pt x="43" y="1526"/>
                      <a:pt x="42" y="1526"/>
                    </a:cubicBezTo>
                    <a:lnTo>
                      <a:pt x="42" y="1526"/>
                    </a:lnTo>
                    <a:lnTo>
                      <a:pt x="44" y="1526"/>
                    </a:lnTo>
                    <a:lnTo>
                      <a:pt x="44" y="1526"/>
                    </a:lnTo>
                    <a:cubicBezTo>
                      <a:pt x="44" y="1526"/>
                      <a:pt x="44" y="1526"/>
                      <a:pt x="44" y="1526"/>
                    </a:cubicBezTo>
                    <a:lnTo>
                      <a:pt x="44" y="1526"/>
                    </a:lnTo>
                    <a:cubicBezTo>
                      <a:pt x="658" y="1737"/>
                      <a:pt x="1297" y="1847"/>
                      <a:pt x="1945" y="1847"/>
                    </a:cubicBezTo>
                    <a:cubicBezTo>
                      <a:pt x="2278" y="1847"/>
                      <a:pt x="2614" y="1818"/>
                      <a:pt x="2950" y="1758"/>
                    </a:cubicBezTo>
                    <a:cubicBezTo>
                      <a:pt x="3270" y="1729"/>
                      <a:pt x="3590" y="1584"/>
                      <a:pt x="3794" y="1322"/>
                    </a:cubicBezTo>
                    <a:cubicBezTo>
                      <a:pt x="3968" y="1002"/>
                      <a:pt x="3910" y="595"/>
                      <a:pt x="3648" y="333"/>
                    </a:cubicBezTo>
                    <a:cubicBezTo>
                      <a:pt x="3426" y="135"/>
                      <a:pt x="3119" y="1"/>
                      <a:pt x="28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1"/>
              <p:cNvSpPr/>
              <p:nvPr/>
            </p:nvSpPr>
            <p:spPr>
              <a:xfrm rot="5400000">
                <a:off x="8498419" y="842037"/>
                <a:ext cx="534096" cy="375845"/>
              </a:xfrm>
              <a:custGeom>
                <a:avLst/>
                <a:gdLst/>
                <a:ahLst/>
                <a:cxnLst/>
                <a:rect l="l" t="t" r="r" b="b"/>
                <a:pathLst>
                  <a:path w="9423" h="6631" extrusionOk="0">
                    <a:moveTo>
                      <a:pt x="0" y="0"/>
                    </a:moveTo>
                    <a:lnTo>
                      <a:pt x="0" y="0"/>
                    </a:lnTo>
                    <a:cubicBezTo>
                      <a:pt x="1396" y="1309"/>
                      <a:pt x="2879" y="2530"/>
                      <a:pt x="4479" y="3664"/>
                    </a:cubicBezTo>
                    <a:cubicBezTo>
                      <a:pt x="6049" y="4769"/>
                      <a:pt x="7707" y="5758"/>
                      <a:pt x="9422" y="6631"/>
                    </a:cubicBezTo>
                    <a:cubicBezTo>
                      <a:pt x="7881" y="5467"/>
                      <a:pt x="6282" y="4391"/>
                      <a:pt x="4711" y="3286"/>
                    </a:cubicBezTo>
                    <a:cubicBezTo>
                      <a:pt x="3141" y="2210"/>
                      <a:pt x="1600" y="107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21"/>
            <p:cNvGrpSpPr/>
            <p:nvPr/>
          </p:nvGrpSpPr>
          <p:grpSpPr>
            <a:xfrm rot="-3781192">
              <a:off x="8295659" y="998675"/>
              <a:ext cx="862364" cy="464908"/>
              <a:chOff x="7334495" y="128266"/>
              <a:chExt cx="862330" cy="464889"/>
            </a:xfrm>
          </p:grpSpPr>
          <p:sp>
            <p:nvSpPr>
              <p:cNvPr id="496" name="Google Shape;496;p21"/>
              <p:cNvSpPr/>
              <p:nvPr/>
            </p:nvSpPr>
            <p:spPr>
              <a:xfrm rot="5400000">
                <a:off x="7475884" y="-13122"/>
                <a:ext cx="464889" cy="747666"/>
              </a:xfrm>
              <a:custGeom>
                <a:avLst/>
                <a:gdLst/>
                <a:ahLst/>
                <a:cxnLst/>
                <a:rect l="l" t="t" r="r" b="b"/>
                <a:pathLst>
                  <a:path w="8202" h="13191" extrusionOk="0">
                    <a:moveTo>
                      <a:pt x="3425" y="1"/>
                    </a:moveTo>
                    <a:cubicBezTo>
                      <a:pt x="3310" y="1"/>
                      <a:pt x="3195" y="14"/>
                      <a:pt x="3083" y="42"/>
                    </a:cubicBezTo>
                    <a:cubicBezTo>
                      <a:pt x="2705" y="187"/>
                      <a:pt x="2386" y="449"/>
                      <a:pt x="2182" y="769"/>
                    </a:cubicBezTo>
                    <a:cubicBezTo>
                      <a:pt x="1106" y="2136"/>
                      <a:pt x="379" y="3764"/>
                      <a:pt x="88" y="5451"/>
                    </a:cubicBezTo>
                    <a:cubicBezTo>
                      <a:pt x="1" y="5858"/>
                      <a:pt x="1" y="6352"/>
                      <a:pt x="321" y="6585"/>
                    </a:cubicBezTo>
                    <a:cubicBezTo>
                      <a:pt x="461" y="6669"/>
                      <a:pt x="614" y="6713"/>
                      <a:pt x="764" y="6713"/>
                    </a:cubicBezTo>
                    <a:cubicBezTo>
                      <a:pt x="927" y="6713"/>
                      <a:pt x="1086" y="6662"/>
                      <a:pt x="1222" y="6556"/>
                    </a:cubicBezTo>
                    <a:cubicBezTo>
                      <a:pt x="1484" y="6323"/>
                      <a:pt x="1688" y="6062"/>
                      <a:pt x="1833" y="5771"/>
                    </a:cubicBezTo>
                    <a:lnTo>
                      <a:pt x="1833" y="5771"/>
                    </a:lnTo>
                    <a:cubicBezTo>
                      <a:pt x="1135" y="7196"/>
                      <a:pt x="699" y="8766"/>
                      <a:pt x="583" y="10337"/>
                    </a:cubicBezTo>
                    <a:cubicBezTo>
                      <a:pt x="524" y="10627"/>
                      <a:pt x="612" y="10947"/>
                      <a:pt x="786" y="11180"/>
                    </a:cubicBezTo>
                    <a:cubicBezTo>
                      <a:pt x="917" y="11272"/>
                      <a:pt x="1066" y="11316"/>
                      <a:pt x="1213" y="11316"/>
                    </a:cubicBezTo>
                    <a:cubicBezTo>
                      <a:pt x="1394" y="11316"/>
                      <a:pt x="1573" y="11250"/>
                      <a:pt x="1717" y="11122"/>
                    </a:cubicBezTo>
                    <a:cubicBezTo>
                      <a:pt x="1949" y="10860"/>
                      <a:pt x="2095" y="10569"/>
                      <a:pt x="2182" y="10249"/>
                    </a:cubicBezTo>
                    <a:cubicBezTo>
                      <a:pt x="2269" y="9929"/>
                      <a:pt x="2415" y="9610"/>
                      <a:pt x="2589" y="9348"/>
                    </a:cubicBezTo>
                    <a:lnTo>
                      <a:pt x="2589" y="9348"/>
                    </a:lnTo>
                    <a:cubicBezTo>
                      <a:pt x="2415" y="10249"/>
                      <a:pt x="2356" y="11151"/>
                      <a:pt x="2473" y="12081"/>
                    </a:cubicBezTo>
                    <a:cubicBezTo>
                      <a:pt x="2473" y="12489"/>
                      <a:pt x="2676" y="12867"/>
                      <a:pt x="2996" y="13099"/>
                    </a:cubicBezTo>
                    <a:cubicBezTo>
                      <a:pt x="3130" y="13160"/>
                      <a:pt x="3263" y="13190"/>
                      <a:pt x="3392" y="13190"/>
                    </a:cubicBezTo>
                    <a:cubicBezTo>
                      <a:pt x="3573" y="13190"/>
                      <a:pt x="3745" y="13131"/>
                      <a:pt x="3898" y="13012"/>
                    </a:cubicBezTo>
                    <a:cubicBezTo>
                      <a:pt x="4159" y="12838"/>
                      <a:pt x="4392" y="12605"/>
                      <a:pt x="4538" y="12314"/>
                    </a:cubicBezTo>
                    <a:cubicBezTo>
                      <a:pt x="5352" y="10976"/>
                      <a:pt x="5730" y="9377"/>
                      <a:pt x="5555" y="7836"/>
                    </a:cubicBezTo>
                    <a:lnTo>
                      <a:pt x="5555" y="7836"/>
                    </a:lnTo>
                    <a:cubicBezTo>
                      <a:pt x="5790" y="8188"/>
                      <a:pt x="6159" y="8359"/>
                      <a:pt x="6524" y="8359"/>
                    </a:cubicBezTo>
                    <a:cubicBezTo>
                      <a:pt x="6973" y="8359"/>
                      <a:pt x="7415" y="8100"/>
                      <a:pt x="7591" y="7603"/>
                    </a:cubicBezTo>
                    <a:cubicBezTo>
                      <a:pt x="7707" y="7167"/>
                      <a:pt x="7678" y="6731"/>
                      <a:pt x="7504" y="6323"/>
                    </a:cubicBezTo>
                    <a:cubicBezTo>
                      <a:pt x="7126" y="5276"/>
                      <a:pt x="6515" y="4346"/>
                      <a:pt x="5701" y="3590"/>
                    </a:cubicBezTo>
                    <a:lnTo>
                      <a:pt x="5701" y="3590"/>
                    </a:lnTo>
                    <a:cubicBezTo>
                      <a:pt x="6050" y="3881"/>
                      <a:pt x="6486" y="4055"/>
                      <a:pt x="6951" y="4171"/>
                    </a:cubicBezTo>
                    <a:cubicBezTo>
                      <a:pt x="6994" y="4177"/>
                      <a:pt x="7038" y="4179"/>
                      <a:pt x="7081" y="4179"/>
                    </a:cubicBezTo>
                    <a:cubicBezTo>
                      <a:pt x="7500" y="4179"/>
                      <a:pt x="7898" y="3927"/>
                      <a:pt x="8056" y="3532"/>
                    </a:cubicBezTo>
                    <a:cubicBezTo>
                      <a:pt x="8202" y="3066"/>
                      <a:pt x="7853" y="2601"/>
                      <a:pt x="7504" y="2252"/>
                    </a:cubicBezTo>
                    <a:cubicBezTo>
                      <a:pt x="7184" y="1903"/>
                      <a:pt x="6806" y="1583"/>
                      <a:pt x="6399" y="1321"/>
                    </a:cubicBezTo>
                    <a:cubicBezTo>
                      <a:pt x="5701" y="827"/>
                      <a:pt x="4945" y="420"/>
                      <a:pt x="4130" y="158"/>
                    </a:cubicBezTo>
                    <a:cubicBezTo>
                      <a:pt x="3913" y="59"/>
                      <a:pt x="3669" y="1"/>
                      <a:pt x="3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1"/>
              <p:cNvSpPr/>
              <p:nvPr/>
            </p:nvSpPr>
            <p:spPr>
              <a:xfrm rot="5400000">
                <a:off x="7837445" y="-1900"/>
                <a:ext cx="95676" cy="623083"/>
              </a:xfrm>
              <a:custGeom>
                <a:avLst/>
                <a:gdLst/>
                <a:ahLst/>
                <a:cxnLst/>
                <a:rect l="l" t="t" r="r" b="b"/>
                <a:pathLst>
                  <a:path w="1688" h="10993" extrusionOk="0">
                    <a:moveTo>
                      <a:pt x="0" y="0"/>
                    </a:moveTo>
                    <a:cubicBezTo>
                      <a:pt x="437" y="1803"/>
                      <a:pt x="786" y="3635"/>
                      <a:pt x="1018" y="5467"/>
                    </a:cubicBezTo>
                    <a:cubicBezTo>
                      <a:pt x="1251" y="7299"/>
                      <a:pt x="1396" y="9132"/>
                      <a:pt x="1425" y="10993"/>
                    </a:cubicBezTo>
                    <a:cubicBezTo>
                      <a:pt x="1687" y="9132"/>
                      <a:pt x="1687" y="7241"/>
                      <a:pt x="1425" y="5409"/>
                    </a:cubicBezTo>
                    <a:cubicBezTo>
                      <a:pt x="1193" y="3548"/>
                      <a:pt x="727" y="17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1"/>
              <p:cNvSpPr/>
              <p:nvPr/>
            </p:nvSpPr>
            <p:spPr>
              <a:xfrm rot="5400000">
                <a:off x="7627304" y="252735"/>
                <a:ext cx="156607" cy="168170"/>
              </a:xfrm>
              <a:custGeom>
                <a:avLst/>
                <a:gdLst/>
                <a:ahLst/>
                <a:cxnLst/>
                <a:rect l="l" t="t" r="r" b="b"/>
                <a:pathLst>
                  <a:path w="2763" h="2967" extrusionOk="0">
                    <a:moveTo>
                      <a:pt x="1280" y="0"/>
                    </a:moveTo>
                    <a:lnTo>
                      <a:pt x="1164" y="175"/>
                    </a:lnTo>
                    <a:cubicBezTo>
                      <a:pt x="844" y="553"/>
                      <a:pt x="582" y="1018"/>
                      <a:pt x="378" y="1483"/>
                    </a:cubicBezTo>
                    <a:cubicBezTo>
                      <a:pt x="175" y="1949"/>
                      <a:pt x="29" y="2443"/>
                      <a:pt x="0" y="2966"/>
                    </a:cubicBezTo>
                    <a:cubicBezTo>
                      <a:pt x="233" y="2501"/>
                      <a:pt x="466" y="2065"/>
                      <a:pt x="698" y="1629"/>
                    </a:cubicBezTo>
                    <a:cubicBezTo>
                      <a:pt x="925" y="1275"/>
                      <a:pt x="1131" y="900"/>
                      <a:pt x="1371" y="560"/>
                    </a:cubicBezTo>
                    <a:lnTo>
                      <a:pt x="1371" y="560"/>
                    </a:lnTo>
                    <a:cubicBezTo>
                      <a:pt x="1812" y="861"/>
                      <a:pt x="2276" y="1136"/>
                      <a:pt x="2763" y="1367"/>
                    </a:cubicBezTo>
                    <a:cubicBezTo>
                      <a:pt x="2356" y="902"/>
                      <a:pt x="1920" y="495"/>
                      <a:pt x="1425" y="116"/>
                    </a:cubicBezTo>
                    <a:lnTo>
                      <a:pt x="12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1"/>
              <p:cNvSpPr/>
              <p:nvPr/>
            </p:nvSpPr>
            <p:spPr>
              <a:xfrm rot="5400000">
                <a:off x="7915069" y="347391"/>
                <a:ext cx="120388" cy="58040"/>
              </a:xfrm>
              <a:custGeom>
                <a:avLst/>
                <a:gdLst/>
                <a:ahLst/>
                <a:cxnLst/>
                <a:rect l="l" t="t" r="r" b="b"/>
                <a:pathLst>
                  <a:path w="2124" h="1024" extrusionOk="0">
                    <a:moveTo>
                      <a:pt x="160" y="0"/>
                    </a:moveTo>
                    <a:cubicBezTo>
                      <a:pt x="107" y="0"/>
                      <a:pt x="54" y="2"/>
                      <a:pt x="0" y="6"/>
                    </a:cubicBezTo>
                    <a:cubicBezTo>
                      <a:pt x="640" y="471"/>
                      <a:pt x="1367" y="820"/>
                      <a:pt x="2123" y="1023"/>
                    </a:cubicBezTo>
                    <a:cubicBezTo>
                      <a:pt x="1660" y="397"/>
                      <a:pt x="942"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1"/>
              <p:cNvSpPr/>
              <p:nvPr/>
            </p:nvSpPr>
            <p:spPr>
              <a:xfrm rot="5400000">
                <a:off x="7810267" y="239585"/>
                <a:ext cx="82469" cy="110469"/>
              </a:xfrm>
              <a:custGeom>
                <a:avLst/>
                <a:gdLst/>
                <a:ahLst/>
                <a:cxnLst/>
                <a:rect l="l" t="t" r="r" b="b"/>
                <a:pathLst>
                  <a:path w="1455" h="1949" extrusionOk="0">
                    <a:moveTo>
                      <a:pt x="1454" y="0"/>
                    </a:moveTo>
                    <a:lnTo>
                      <a:pt x="1454" y="0"/>
                    </a:lnTo>
                    <a:cubicBezTo>
                      <a:pt x="669" y="349"/>
                      <a:pt x="116" y="1076"/>
                      <a:pt x="0" y="1949"/>
                    </a:cubicBezTo>
                    <a:cubicBezTo>
                      <a:pt x="291" y="1658"/>
                      <a:pt x="553" y="1367"/>
                      <a:pt x="814" y="1018"/>
                    </a:cubicBezTo>
                    <a:cubicBezTo>
                      <a:pt x="1047" y="727"/>
                      <a:pt x="1251" y="378"/>
                      <a:pt x="1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21"/>
            <p:cNvGrpSpPr/>
            <p:nvPr/>
          </p:nvGrpSpPr>
          <p:grpSpPr>
            <a:xfrm>
              <a:off x="7796336" y="119622"/>
              <a:ext cx="1013778" cy="695690"/>
              <a:chOff x="7990736" y="169472"/>
              <a:chExt cx="1013778" cy="695690"/>
            </a:xfrm>
          </p:grpSpPr>
          <p:sp>
            <p:nvSpPr>
              <p:cNvPr id="502" name="Google Shape;502;p21"/>
              <p:cNvSpPr/>
              <p:nvPr/>
            </p:nvSpPr>
            <p:spPr>
              <a:xfrm rot="5400000">
                <a:off x="8401156" y="87059"/>
                <a:ext cx="520946" cy="685771"/>
              </a:xfrm>
              <a:custGeom>
                <a:avLst/>
                <a:gdLst/>
                <a:ahLst/>
                <a:cxnLst/>
                <a:rect l="l" t="t" r="r" b="b"/>
                <a:pathLst>
                  <a:path w="9191" h="12099" extrusionOk="0">
                    <a:moveTo>
                      <a:pt x="1" y="1"/>
                    </a:moveTo>
                    <a:lnTo>
                      <a:pt x="1" y="1"/>
                    </a:lnTo>
                    <a:cubicBezTo>
                      <a:pt x="437" y="1193"/>
                      <a:pt x="990" y="2356"/>
                      <a:pt x="1629" y="3461"/>
                    </a:cubicBezTo>
                    <a:cubicBezTo>
                      <a:pt x="2269" y="4566"/>
                      <a:pt x="2967" y="5642"/>
                      <a:pt x="3752" y="6660"/>
                    </a:cubicBezTo>
                    <a:cubicBezTo>
                      <a:pt x="4538" y="7707"/>
                      <a:pt x="5381" y="8667"/>
                      <a:pt x="6282" y="9568"/>
                    </a:cubicBezTo>
                    <a:cubicBezTo>
                      <a:pt x="7213" y="10499"/>
                      <a:pt x="8173" y="11342"/>
                      <a:pt x="9191" y="12098"/>
                    </a:cubicBezTo>
                    <a:cubicBezTo>
                      <a:pt x="8260" y="11255"/>
                      <a:pt x="7300" y="10382"/>
                      <a:pt x="6428" y="9452"/>
                    </a:cubicBezTo>
                    <a:cubicBezTo>
                      <a:pt x="5555" y="8521"/>
                      <a:pt x="4712" y="7562"/>
                      <a:pt x="3956" y="6544"/>
                    </a:cubicBezTo>
                    <a:cubicBezTo>
                      <a:pt x="3171" y="5526"/>
                      <a:pt x="2473" y="4479"/>
                      <a:pt x="1804" y="3374"/>
                    </a:cubicBezTo>
                    <a:cubicBezTo>
                      <a:pt x="1135" y="2269"/>
                      <a:pt x="553" y="11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1"/>
              <p:cNvSpPr/>
              <p:nvPr/>
            </p:nvSpPr>
            <p:spPr>
              <a:xfrm rot="5400000">
                <a:off x="8603901" y="421698"/>
                <a:ext cx="524233" cy="122032"/>
              </a:xfrm>
              <a:custGeom>
                <a:avLst/>
                <a:gdLst/>
                <a:ahLst/>
                <a:cxnLst/>
                <a:rect l="l" t="t" r="r" b="b"/>
                <a:pathLst>
                  <a:path w="9249" h="2153" extrusionOk="0">
                    <a:moveTo>
                      <a:pt x="1833" y="0"/>
                    </a:moveTo>
                    <a:cubicBezTo>
                      <a:pt x="1367" y="29"/>
                      <a:pt x="931" y="117"/>
                      <a:pt x="495" y="262"/>
                    </a:cubicBezTo>
                    <a:cubicBezTo>
                      <a:pt x="0" y="466"/>
                      <a:pt x="0" y="640"/>
                      <a:pt x="466" y="902"/>
                    </a:cubicBezTo>
                    <a:cubicBezTo>
                      <a:pt x="1803" y="1600"/>
                      <a:pt x="3287" y="2036"/>
                      <a:pt x="4799" y="2123"/>
                    </a:cubicBezTo>
                    <a:cubicBezTo>
                      <a:pt x="5061" y="2143"/>
                      <a:pt x="5319" y="2152"/>
                      <a:pt x="5575" y="2152"/>
                    </a:cubicBezTo>
                    <a:cubicBezTo>
                      <a:pt x="6088" y="2152"/>
                      <a:pt x="6592" y="2114"/>
                      <a:pt x="7096" y="2036"/>
                    </a:cubicBezTo>
                    <a:cubicBezTo>
                      <a:pt x="7474" y="2007"/>
                      <a:pt x="7823" y="1920"/>
                      <a:pt x="8172" y="1832"/>
                    </a:cubicBezTo>
                    <a:cubicBezTo>
                      <a:pt x="8387" y="1779"/>
                      <a:pt x="8949" y="1477"/>
                      <a:pt x="9194" y="1477"/>
                    </a:cubicBezTo>
                    <a:cubicBezTo>
                      <a:pt x="9215" y="1477"/>
                      <a:pt x="9233" y="1479"/>
                      <a:pt x="9248" y="1483"/>
                    </a:cubicBezTo>
                    <a:cubicBezTo>
                      <a:pt x="7474" y="931"/>
                      <a:pt x="5700" y="524"/>
                      <a:pt x="3868" y="204"/>
                    </a:cubicBezTo>
                    <a:cubicBezTo>
                      <a:pt x="3199" y="59"/>
                      <a:pt x="2530" y="0"/>
                      <a:pt x="1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1"/>
              <p:cNvSpPr/>
              <p:nvPr/>
            </p:nvSpPr>
            <p:spPr>
              <a:xfrm rot="5400000">
                <a:off x="8431622" y="503232"/>
                <a:ext cx="468177" cy="120445"/>
              </a:xfrm>
              <a:custGeom>
                <a:avLst/>
                <a:gdLst/>
                <a:ahLst/>
                <a:cxnLst/>
                <a:rect l="l" t="t" r="r" b="b"/>
                <a:pathLst>
                  <a:path w="8260" h="2125" extrusionOk="0">
                    <a:moveTo>
                      <a:pt x="1426" y="0"/>
                    </a:moveTo>
                    <a:cubicBezTo>
                      <a:pt x="1193" y="29"/>
                      <a:pt x="204" y="58"/>
                      <a:pt x="117" y="320"/>
                    </a:cubicBezTo>
                    <a:cubicBezTo>
                      <a:pt x="1" y="698"/>
                      <a:pt x="757" y="1018"/>
                      <a:pt x="990" y="1134"/>
                    </a:cubicBezTo>
                    <a:cubicBezTo>
                      <a:pt x="2549" y="1794"/>
                      <a:pt x="4232" y="2124"/>
                      <a:pt x="5935" y="2124"/>
                    </a:cubicBezTo>
                    <a:cubicBezTo>
                      <a:pt x="6709" y="2124"/>
                      <a:pt x="7487" y="2056"/>
                      <a:pt x="8260" y="1920"/>
                    </a:cubicBezTo>
                    <a:cubicBezTo>
                      <a:pt x="6835" y="1658"/>
                      <a:pt x="5555" y="989"/>
                      <a:pt x="4218" y="495"/>
                    </a:cubicBezTo>
                    <a:cubicBezTo>
                      <a:pt x="3345" y="146"/>
                      <a:pt x="2385" y="0"/>
                      <a:pt x="1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1"/>
              <p:cNvSpPr/>
              <p:nvPr/>
            </p:nvSpPr>
            <p:spPr>
              <a:xfrm rot="5400000">
                <a:off x="8286748" y="583548"/>
                <a:ext cx="417051" cy="129627"/>
              </a:xfrm>
              <a:custGeom>
                <a:avLst/>
                <a:gdLst/>
                <a:ahLst/>
                <a:cxnLst/>
                <a:rect l="l" t="t" r="r" b="b"/>
                <a:pathLst>
                  <a:path w="7358" h="2287" extrusionOk="0">
                    <a:moveTo>
                      <a:pt x="1713" y="1"/>
                    </a:moveTo>
                    <a:cubicBezTo>
                      <a:pt x="1598" y="1"/>
                      <a:pt x="1482" y="4"/>
                      <a:pt x="1367" y="11"/>
                    </a:cubicBezTo>
                    <a:cubicBezTo>
                      <a:pt x="0" y="186"/>
                      <a:pt x="1193" y="1058"/>
                      <a:pt x="1832" y="1349"/>
                    </a:cubicBezTo>
                    <a:cubicBezTo>
                      <a:pt x="3288" y="1980"/>
                      <a:pt x="4845" y="2287"/>
                      <a:pt x="6418" y="2287"/>
                    </a:cubicBezTo>
                    <a:cubicBezTo>
                      <a:pt x="6731" y="2287"/>
                      <a:pt x="7044" y="2275"/>
                      <a:pt x="7358" y="2251"/>
                    </a:cubicBezTo>
                    <a:cubicBezTo>
                      <a:pt x="6224" y="1814"/>
                      <a:pt x="5206" y="1058"/>
                      <a:pt x="4072" y="564"/>
                    </a:cubicBezTo>
                    <a:cubicBezTo>
                      <a:pt x="3333" y="182"/>
                      <a:pt x="2527" y="1"/>
                      <a:pt x="17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1"/>
              <p:cNvSpPr/>
              <p:nvPr/>
            </p:nvSpPr>
            <p:spPr>
              <a:xfrm rot="5400000">
                <a:off x="8144056" y="628070"/>
                <a:ext cx="246331" cy="227854"/>
              </a:xfrm>
              <a:custGeom>
                <a:avLst/>
                <a:gdLst/>
                <a:ahLst/>
                <a:cxnLst/>
                <a:rect l="l" t="t" r="r" b="b"/>
                <a:pathLst>
                  <a:path w="4346" h="4020" extrusionOk="0">
                    <a:moveTo>
                      <a:pt x="191" y="1"/>
                    </a:moveTo>
                    <a:cubicBezTo>
                      <a:pt x="0" y="1"/>
                      <a:pt x="57" y="281"/>
                      <a:pt x="157" y="431"/>
                    </a:cubicBezTo>
                    <a:cubicBezTo>
                      <a:pt x="1146" y="1740"/>
                      <a:pt x="2309" y="2903"/>
                      <a:pt x="3647" y="3863"/>
                    </a:cubicBezTo>
                    <a:cubicBezTo>
                      <a:pt x="3734" y="3921"/>
                      <a:pt x="3851" y="3979"/>
                      <a:pt x="3967" y="4008"/>
                    </a:cubicBezTo>
                    <a:cubicBezTo>
                      <a:pt x="3996" y="4016"/>
                      <a:pt x="4025" y="4019"/>
                      <a:pt x="4054" y="4019"/>
                    </a:cubicBezTo>
                    <a:cubicBezTo>
                      <a:pt x="4140" y="4019"/>
                      <a:pt x="4222" y="3986"/>
                      <a:pt x="4287" y="3921"/>
                    </a:cubicBezTo>
                    <a:cubicBezTo>
                      <a:pt x="4345" y="3776"/>
                      <a:pt x="4345" y="3630"/>
                      <a:pt x="4287" y="3485"/>
                    </a:cubicBezTo>
                    <a:cubicBezTo>
                      <a:pt x="4054" y="2990"/>
                      <a:pt x="3734" y="2525"/>
                      <a:pt x="3327" y="2118"/>
                    </a:cubicBezTo>
                    <a:cubicBezTo>
                      <a:pt x="3095" y="1885"/>
                      <a:pt x="2862" y="1653"/>
                      <a:pt x="2600" y="1420"/>
                    </a:cubicBezTo>
                    <a:cubicBezTo>
                      <a:pt x="2135" y="1042"/>
                      <a:pt x="1641" y="693"/>
                      <a:pt x="1117" y="402"/>
                    </a:cubicBezTo>
                    <a:cubicBezTo>
                      <a:pt x="855" y="257"/>
                      <a:pt x="594" y="111"/>
                      <a:pt x="303" y="24"/>
                    </a:cubicBezTo>
                    <a:cubicBezTo>
                      <a:pt x="259" y="8"/>
                      <a:pt x="22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1"/>
              <p:cNvSpPr/>
              <p:nvPr/>
            </p:nvSpPr>
            <p:spPr>
              <a:xfrm rot="5400000">
                <a:off x="8142412" y="411779"/>
                <a:ext cx="113757" cy="417108"/>
              </a:xfrm>
              <a:custGeom>
                <a:avLst/>
                <a:gdLst/>
                <a:ahLst/>
                <a:cxnLst/>
                <a:rect l="l" t="t" r="r" b="b"/>
                <a:pathLst>
                  <a:path w="2007" h="7359" extrusionOk="0">
                    <a:moveTo>
                      <a:pt x="233" y="1"/>
                    </a:moveTo>
                    <a:cubicBezTo>
                      <a:pt x="0" y="1"/>
                      <a:pt x="146" y="902"/>
                      <a:pt x="146" y="1077"/>
                    </a:cubicBezTo>
                    <a:cubicBezTo>
                      <a:pt x="175" y="1484"/>
                      <a:pt x="204" y="1920"/>
                      <a:pt x="233" y="2356"/>
                    </a:cubicBezTo>
                    <a:cubicBezTo>
                      <a:pt x="320" y="3200"/>
                      <a:pt x="407" y="4072"/>
                      <a:pt x="553" y="4886"/>
                    </a:cubicBezTo>
                    <a:cubicBezTo>
                      <a:pt x="669" y="5701"/>
                      <a:pt x="844" y="6544"/>
                      <a:pt x="1367" y="7155"/>
                    </a:cubicBezTo>
                    <a:cubicBezTo>
                      <a:pt x="1425" y="7271"/>
                      <a:pt x="1542" y="7329"/>
                      <a:pt x="1687" y="7358"/>
                    </a:cubicBezTo>
                    <a:cubicBezTo>
                      <a:pt x="1803" y="7358"/>
                      <a:pt x="1891" y="7271"/>
                      <a:pt x="1949" y="7155"/>
                    </a:cubicBezTo>
                    <a:cubicBezTo>
                      <a:pt x="1978" y="7038"/>
                      <a:pt x="2007" y="6922"/>
                      <a:pt x="1978" y="6777"/>
                    </a:cubicBezTo>
                    <a:lnTo>
                      <a:pt x="1978" y="6777"/>
                    </a:lnTo>
                    <a:lnTo>
                      <a:pt x="1978" y="6806"/>
                    </a:lnTo>
                    <a:cubicBezTo>
                      <a:pt x="1978" y="5148"/>
                      <a:pt x="1716" y="3520"/>
                      <a:pt x="1164" y="1978"/>
                    </a:cubicBezTo>
                    <a:cubicBezTo>
                      <a:pt x="1047" y="1629"/>
                      <a:pt x="902" y="1280"/>
                      <a:pt x="756" y="902"/>
                    </a:cubicBezTo>
                    <a:cubicBezTo>
                      <a:pt x="669" y="728"/>
                      <a:pt x="4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1"/>
              <p:cNvSpPr/>
              <p:nvPr/>
            </p:nvSpPr>
            <p:spPr>
              <a:xfrm rot="5400000">
                <a:off x="8298282" y="191294"/>
                <a:ext cx="118745" cy="497140"/>
              </a:xfrm>
              <a:custGeom>
                <a:avLst/>
                <a:gdLst/>
                <a:ahLst/>
                <a:cxnLst/>
                <a:rect l="l" t="t" r="r" b="b"/>
                <a:pathLst>
                  <a:path w="2095" h="8771" extrusionOk="0">
                    <a:moveTo>
                      <a:pt x="282" y="1"/>
                    </a:moveTo>
                    <a:cubicBezTo>
                      <a:pt x="266" y="1"/>
                      <a:pt x="249" y="4"/>
                      <a:pt x="233" y="11"/>
                    </a:cubicBezTo>
                    <a:cubicBezTo>
                      <a:pt x="29" y="98"/>
                      <a:pt x="29" y="622"/>
                      <a:pt x="29" y="796"/>
                    </a:cubicBezTo>
                    <a:cubicBezTo>
                      <a:pt x="0" y="1960"/>
                      <a:pt x="58" y="3152"/>
                      <a:pt x="233" y="4315"/>
                    </a:cubicBezTo>
                    <a:cubicBezTo>
                      <a:pt x="320" y="4984"/>
                      <a:pt x="407" y="5653"/>
                      <a:pt x="524" y="6293"/>
                    </a:cubicBezTo>
                    <a:cubicBezTo>
                      <a:pt x="611" y="6758"/>
                      <a:pt x="698" y="7252"/>
                      <a:pt x="844" y="7718"/>
                    </a:cubicBezTo>
                    <a:cubicBezTo>
                      <a:pt x="931" y="8037"/>
                      <a:pt x="1105" y="8677"/>
                      <a:pt x="1513" y="8764"/>
                    </a:cubicBezTo>
                    <a:cubicBezTo>
                      <a:pt x="1538" y="8769"/>
                      <a:pt x="1563" y="8771"/>
                      <a:pt x="1587" y="8771"/>
                    </a:cubicBezTo>
                    <a:cubicBezTo>
                      <a:pt x="1878" y="8771"/>
                      <a:pt x="1980" y="8450"/>
                      <a:pt x="2007" y="8154"/>
                    </a:cubicBezTo>
                    <a:cubicBezTo>
                      <a:pt x="2065" y="8008"/>
                      <a:pt x="2065" y="7863"/>
                      <a:pt x="2036" y="7776"/>
                    </a:cubicBezTo>
                    <a:cubicBezTo>
                      <a:pt x="2094" y="7194"/>
                      <a:pt x="2094" y="6612"/>
                      <a:pt x="2065" y="6031"/>
                    </a:cubicBezTo>
                    <a:cubicBezTo>
                      <a:pt x="2007" y="4141"/>
                      <a:pt x="1542" y="2279"/>
                      <a:pt x="727" y="564"/>
                    </a:cubicBezTo>
                    <a:cubicBezTo>
                      <a:pt x="674" y="430"/>
                      <a:pt x="473"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1"/>
              <p:cNvSpPr/>
              <p:nvPr/>
            </p:nvSpPr>
            <p:spPr>
              <a:xfrm rot="5400000">
                <a:off x="8542630" y="-39167"/>
                <a:ext cx="110469" cy="547585"/>
              </a:xfrm>
              <a:custGeom>
                <a:avLst/>
                <a:gdLst/>
                <a:ahLst/>
                <a:cxnLst/>
                <a:rect l="l" t="t" r="r" b="b"/>
                <a:pathLst>
                  <a:path w="1949" h="9661" extrusionOk="0">
                    <a:moveTo>
                      <a:pt x="819" y="1"/>
                    </a:moveTo>
                    <a:cubicBezTo>
                      <a:pt x="596" y="1"/>
                      <a:pt x="490" y="336"/>
                      <a:pt x="466" y="506"/>
                    </a:cubicBezTo>
                    <a:cubicBezTo>
                      <a:pt x="0" y="3385"/>
                      <a:pt x="117" y="6294"/>
                      <a:pt x="844" y="9114"/>
                    </a:cubicBezTo>
                    <a:cubicBezTo>
                      <a:pt x="873" y="9260"/>
                      <a:pt x="931" y="9405"/>
                      <a:pt x="1018" y="9522"/>
                    </a:cubicBezTo>
                    <a:cubicBezTo>
                      <a:pt x="1082" y="9607"/>
                      <a:pt x="1177" y="9661"/>
                      <a:pt x="1281" y="9661"/>
                    </a:cubicBezTo>
                    <a:cubicBezTo>
                      <a:pt x="1318" y="9661"/>
                      <a:pt x="1357" y="9653"/>
                      <a:pt x="1396" y="9638"/>
                    </a:cubicBezTo>
                    <a:cubicBezTo>
                      <a:pt x="1571" y="9580"/>
                      <a:pt x="1629" y="9376"/>
                      <a:pt x="1658" y="9173"/>
                    </a:cubicBezTo>
                    <a:cubicBezTo>
                      <a:pt x="1774" y="8416"/>
                      <a:pt x="1862" y="7660"/>
                      <a:pt x="1891" y="6904"/>
                    </a:cubicBezTo>
                    <a:cubicBezTo>
                      <a:pt x="1949" y="5537"/>
                      <a:pt x="1862" y="4200"/>
                      <a:pt x="1658" y="2862"/>
                    </a:cubicBezTo>
                    <a:cubicBezTo>
                      <a:pt x="1571" y="2193"/>
                      <a:pt x="1425" y="1524"/>
                      <a:pt x="1251" y="885"/>
                    </a:cubicBezTo>
                    <a:cubicBezTo>
                      <a:pt x="1193" y="652"/>
                      <a:pt x="1164" y="158"/>
                      <a:pt x="960" y="41"/>
                    </a:cubicBezTo>
                    <a:cubicBezTo>
                      <a:pt x="909" y="13"/>
                      <a:pt x="862"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8"/>
        <p:cNvGrpSpPr/>
        <p:nvPr/>
      </p:nvGrpSpPr>
      <p:grpSpPr>
        <a:xfrm>
          <a:off x="0" y="0"/>
          <a:ext cx="0" cy="0"/>
          <a:chOff x="0" y="0"/>
          <a:chExt cx="0" cy="0"/>
        </a:xfrm>
      </p:grpSpPr>
      <p:sp>
        <p:nvSpPr>
          <p:cNvPr id="69" name="Google Shape;69;p3"/>
          <p:cNvSpPr/>
          <p:nvPr/>
        </p:nvSpPr>
        <p:spPr>
          <a:xfrm rot="10800000">
            <a:off x="-23537" y="-31507"/>
            <a:ext cx="5539512" cy="4969757"/>
          </a:xfrm>
          <a:custGeom>
            <a:avLst/>
            <a:gdLst/>
            <a:ahLst/>
            <a:cxnLst/>
            <a:rect l="l" t="t" r="r" b="b"/>
            <a:pathLst>
              <a:path w="40919" h="41915" extrusionOk="0">
                <a:moveTo>
                  <a:pt x="39318" y="1"/>
                </a:moveTo>
                <a:cubicBezTo>
                  <a:pt x="38926" y="1"/>
                  <a:pt x="38499" y="1"/>
                  <a:pt x="38072" y="36"/>
                </a:cubicBezTo>
                <a:cubicBezTo>
                  <a:pt x="34834" y="321"/>
                  <a:pt x="30351" y="2136"/>
                  <a:pt x="28110" y="9643"/>
                </a:cubicBezTo>
                <a:cubicBezTo>
                  <a:pt x="24374" y="22132"/>
                  <a:pt x="14980" y="19463"/>
                  <a:pt x="6975" y="25975"/>
                </a:cubicBezTo>
                <a:cubicBezTo>
                  <a:pt x="748" y="31027"/>
                  <a:pt x="1" y="38713"/>
                  <a:pt x="1" y="41915"/>
                </a:cubicBezTo>
                <a:lnTo>
                  <a:pt x="40919" y="41915"/>
                </a:lnTo>
                <a:lnTo>
                  <a:pt x="40919" y="179"/>
                </a:lnTo>
                <a:cubicBezTo>
                  <a:pt x="40385" y="72"/>
                  <a:pt x="39851" y="1"/>
                  <a:pt x="39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txBox="1">
            <a:spLocks noGrp="1"/>
          </p:cNvSpPr>
          <p:nvPr>
            <p:ph type="subTitle" idx="1"/>
          </p:nvPr>
        </p:nvSpPr>
        <p:spPr>
          <a:xfrm flipH="1">
            <a:off x="3362725" y="3592957"/>
            <a:ext cx="5058900" cy="414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71" name="Google Shape;71;p3"/>
          <p:cNvSpPr txBox="1">
            <a:spLocks noGrp="1"/>
          </p:cNvSpPr>
          <p:nvPr>
            <p:ph type="title"/>
          </p:nvPr>
        </p:nvSpPr>
        <p:spPr>
          <a:xfrm flipH="1">
            <a:off x="3362150" y="2855414"/>
            <a:ext cx="5058900" cy="781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72" name="Google Shape;72;p3"/>
          <p:cNvSpPr txBox="1">
            <a:spLocks noGrp="1"/>
          </p:cNvSpPr>
          <p:nvPr>
            <p:ph type="title" idx="2" hasCustomPrompt="1"/>
          </p:nvPr>
        </p:nvSpPr>
        <p:spPr>
          <a:xfrm flipH="1">
            <a:off x="6878570" y="1505156"/>
            <a:ext cx="13113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3000"/>
              <a:buNone/>
              <a:defRPr sz="3000">
                <a:solidFill>
                  <a:schemeClr val="lt1"/>
                </a:solidFill>
              </a:defRPr>
            </a:lvl2pPr>
            <a:lvl3pPr lvl="2" algn="ctr" rtl="0">
              <a:spcBef>
                <a:spcPts val="0"/>
              </a:spcBef>
              <a:spcAft>
                <a:spcPts val="0"/>
              </a:spcAft>
              <a:buClr>
                <a:schemeClr val="lt1"/>
              </a:buClr>
              <a:buSzPts val="3000"/>
              <a:buNone/>
              <a:defRPr sz="3000">
                <a:solidFill>
                  <a:schemeClr val="lt1"/>
                </a:solidFill>
              </a:defRPr>
            </a:lvl3pPr>
            <a:lvl4pPr lvl="3" algn="ctr" rtl="0">
              <a:spcBef>
                <a:spcPts val="0"/>
              </a:spcBef>
              <a:spcAft>
                <a:spcPts val="0"/>
              </a:spcAft>
              <a:buClr>
                <a:schemeClr val="lt1"/>
              </a:buClr>
              <a:buSzPts val="3000"/>
              <a:buNone/>
              <a:defRPr sz="3000">
                <a:solidFill>
                  <a:schemeClr val="lt1"/>
                </a:solidFill>
              </a:defRPr>
            </a:lvl4pPr>
            <a:lvl5pPr lvl="4" algn="ctr" rtl="0">
              <a:spcBef>
                <a:spcPts val="0"/>
              </a:spcBef>
              <a:spcAft>
                <a:spcPts val="0"/>
              </a:spcAft>
              <a:buClr>
                <a:schemeClr val="lt1"/>
              </a:buClr>
              <a:buSzPts val="3000"/>
              <a:buNone/>
              <a:defRPr sz="3000">
                <a:solidFill>
                  <a:schemeClr val="lt1"/>
                </a:solidFill>
              </a:defRPr>
            </a:lvl5pPr>
            <a:lvl6pPr lvl="5" algn="ctr" rtl="0">
              <a:spcBef>
                <a:spcPts val="0"/>
              </a:spcBef>
              <a:spcAft>
                <a:spcPts val="0"/>
              </a:spcAft>
              <a:buClr>
                <a:schemeClr val="lt1"/>
              </a:buClr>
              <a:buSzPts val="3000"/>
              <a:buNone/>
              <a:defRPr sz="3000">
                <a:solidFill>
                  <a:schemeClr val="lt1"/>
                </a:solidFill>
              </a:defRPr>
            </a:lvl6pPr>
            <a:lvl7pPr lvl="6" algn="ctr" rtl="0">
              <a:spcBef>
                <a:spcPts val="0"/>
              </a:spcBef>
              <a:spcAft>
                <a:spcPts val="0"/>
              </a:spcAft>
              <a:buClr>
                <a:schemeClr val="lt1"/>
              </a:buClr>
              <a:buSzPts val="3000"/>
              <a:buNone/>
              <a:defRPr sz="3000">
                <a:solidFill>
                  <a:schemeClr val="lt1"/>
                </a:solidFill>
              </a:defRPr>
            </a:lvl7pPr>
            <a:lvl8pPr lvl="7" algn="ctr" rtl="0">
              <a:spcBef>
                <a:spcPts val="0"/>
              </a:spcBef>
              <a:spcAft>
                <a:spcPts val="0"/>
              </a:spcAft>
              <a:buClr>
                <a:schemeClr val="lt1"/>
              </a:buClr>
              <a:buSzPts val="3000"/>
              <a:buNone/>
              <a:defRPr sz="3000">
                <a:solidFill>
                  <a:schemeClr val="lt1"/>
                </a:solidFill>
              </a:defRPr>
            </a:lvl8pPr>
            <a:lvl9pPr lvl="8" algn="ctr" rtl="0">
              <a:spcBef>
                <a:spcPts val="0"/>
              </a:spcBef>
              <a:spcAft>
                <a:spcPts val="0"/>
              </a:spcAft>
              <a:buClr>
                <a:schemeClr val="lt1"/>
              </a:buClr>
              <a:buSzPts val="3000"/>
              <a:buNone/>
              <a:defRPr sz="3000">
                <a:solidFill>
                  <a:schemeClr val="l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510"/>
        <p:cNvGrpSpPr/>
        <p:nvPr/>
      </p:nvGrpSpPr>
      <p:grpSpPr>
        <a:xfrm>
          <a:off x="0" y="0"/>
          <a:ext cx="0" cy="0"/>
          <a:chOff x="0" y="0"/>
          <a:chExt cx="0" cy="0"/>
        </a:xfrm>
      </p:grpSpPr>
      <p:sp>
        <p:nvSpPr>
          <p:cNvPr id="511" name="Google Shape;511;p22"/>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Comfortaa Regular"/>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512" name="Google Shape;512;p22"/>
          <p:cNvSpPr/>
          <p:nvPr/>
        </p:nvSpPr>
        <p:spPr>
          <a:xfrm rot="10800000">
            <a:off x="7416337" y="-19957"/>
            <a:ext cx="1747584" cy="1384561"/>
          </a:xfrm>
          <a:custGeom>
            <a:avLst/>
            <a:gdLst/>
            <a:ahLst/>
            <a:cxnLst/>
            <a:rect l="l" t="t" r="r" b="b"/>
            <a:pathLst>
              <a:path w="51938" h="41149" extrusionOk="0">
                <a:moveTo>
                  <a:pt x="73" y="1"/>
                </a:moveTo>
                <a:cubicBezTo>
                  <a:pt x="25" y="1"/>
                  <a:pt x="0" y="1"/>
                  <a:pt x="0" y="1"/>
                </a:cubicBezTo>
                <a:lnTo>
                  <a:pt x="0" y="41116"/>
                </a:lnTo>
                <a:lnTo>
                  <a:pt x="49623" y="41116"/>
                </a:lnTo>
                <a:cubicBezTo>
                  <a:pt x="34629" y="40224"/>
                  <a:pt x="36451" y="21460"/>
                  <a:pt x="25510" y="10519"/>
                </a:cubicBezTo>
                <a:cubicBezTo>
                  <a:pt x="15203" y="212"/>
                  <a:pt x="1203" y="1"/>
                  <a:pt x="73" y="1"/>
                </a:cubicBezTo>
                <a:close/>
                <a:moveTo>
                  <a:pt x="49623" y="41116"/>
                </a:moveTo>
                <a:cubicBezTo>
                  <a:pt x="49990" y="41138"/>
                  <a:pt x="50368" y="41149"/>
                  <a:pt x="50756" y="41149"/>
                </a:cubicBezTo>
                <a:cubicBezTo>
                  <a:pt x="51139" y="41149"/>
                  <a:pt x="51533" y="41138"/>
                  <a:pt x="51938" y="411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 name="Google Shape;513;p22"/>
          <p:cNvGrpSpPr/>
          <p:nvPr/>
        </p:nvGrpSpPr>
        <p:grpSpPr>
          <a:xfrm>
            <a:off x="7977765" y="273652"/>
            <a:ext cx="1017875" cy="989622"/>
            <a:chOff x="7977765" y="273652"/>
            <a:chExt cx="1017875" cy="989622"/>
          </a:xfrm>
        </p:grpSpPr>
        <p:sp>
          <p:nvSpPr>
            <p:cNvPr id="514" name="Google Shape;514;p22"/>
            <p:cNvSpPr/>
            <p:nvPr/>
          </p:nvSpPr>
          <p:spPr>
            <a:xfrm rot="-5400000" flipH="1">
              <a:off x="8121995" y="312479"/>
              <a:ext cx="912473" cy="834818"/>
            </a:xfrm>
            <a:custGeom>
              <a:avLst/>
              <a:gdLst/>
              <a:ahLst/>
              <a:cxnLst/>
              <a:rect l="l" t="t" r="r" b="b"/>
              <a:pathLst>
                <a:path w="18119" h="16577" extrusionOk="0">
                  <a:moveTo>
                    <a:pt x="3171" y="0"/>
                  </a:moveTo>
                  <a:lnTo>
                    <a:pt x="3171" y="0"/>
                  </a:lnTo>
                  <a:cubicBezTo>
                    <a:pt x="3403" y="2821"/>
                    <a:pt x="3287" y="5642"/>
                    <a:pt x="2734" y="8434"/>
                  </a:cubicBezTo>
                  <a:cubicBezTo>
                    <a:pt x="2211" y="11196"/>
                    <a:pt x="1309" y="13872"/>
                    <a:pt x="1" y="16402"/>
                  </a:cubicBezTo>
                  <a:lnTo>
                    <a:pt x="350" y="16576"/>
                  </a:lnTo>
                  <a:cubicBezTo>
                    <a:pt x="1280" y="15035"/>
                    <a:pt x="2414" y="13610"/>
                    <a:pt x="3694" y="12331"/>
                  </a:cubicBezTo>
                  <a:cubicBezTo>
                    <a:pt x="7562" y="8492"/>
                    <a:pt x="12651" y="6078"/>
                    <a:pt x="18118" y="5497"/>
                  </a:cubicBezTo>
                  <a:lnTo>
                    <a:pt x="18118" y="5497"/>
                  </a:lnTo>
                  <a:cubicBezTo>
                    <a:pt x="16286" y="5584"/>
                    <a:pt x="14483" y="5904"/>
                    <a:pt x="12738" y="6456"/>
                  </a:cubicBezTo>
                  <a:cubicBezTo>
                    <a:pt x="9219" y="7561"/>
                    <a:pt x="6050" y="9481"/>
                    <a:pt x="3432" y="12069"/>
                  </a:cubicBezTo>
                  <a:cubicBezTo>
                    <a:pt x="2664" y="12804"/>
                    <a:pt x="1963" y="13596"/>
                    <a:pt x="1329" y="14435"/>
                  </a:cubicBezTo>
                  <a:lnTo>
                    <a:pt x="1329" y="14435"/>
                  </a:lnTo>
                  <a:cubicBezTo>
                    <a:pt x="2118" y="12522"/>
                    <a:pt x="2687" y="10522"/>
                    <a:pt x="3025" y="8492"/>
                  </a:cubicBezTo>
                  <a:cubicBezTo>
                    <a:pt x="3258" y="7067"/>
                    <a:pt x="3403" y="5671"/>
                    <a:pt x="3432" y="4246"/>
                  </a:cubicBezTo>
                  <a:cubicBezTo>
                    <a:pt x="3432" y="2821"/>
                    <a:pt x="3345" y="1396"/>
                    <a:pt x="3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2"/>
            <p:cNvSpPr/>
            <p:nvPr/>
          </p:nvSpPr>
          <p:spPr>
            <a:xfrm rot="-5400000" flipH="1">
              <a:off x="8244294" y="229712"/>
              <a:ext cx="667874" cy="796746"/>
            </a:xfrm>
            <a:custGeom>
              <a:avLst/>
              <a:gdLst/>
              <a:ahLst/>
              <a:cxnLst/>
              <a:rect l="l" t="t" r="r" b="b"/>
              <a:pathLst>
                <a:path w="13262" h="15821" extrusionOk="0">
                  <a:moveTo>
                    <a:pt x="13262" y="0"/>
                  </a:moveTo>
                  <a:lnTo>
                    <a:pt x="13262" y="0"/>
                  </a:lnTo>
                  <a:cubicBezTo>
                    <a:pt x="12884" y="233"/>
                    <a:pt x="12535" y="466"/>
                    <a:pt x="12157" y="727"/>
                  </a:cubicBezTo>
                  <a:lnTo>
                    <a:pt x="11110" y="1513"/>
                  </a:lnTo>
                  <a:lnTo>
                    <a:pt x="10121" y="2356"/>
                  </a:lnTo>
                  <a:lnTo>
                    <a:pt x="9132" y="3199"/>
                  </a:lnTo>
                  <a:cubicBezTo>
                    <a:pt x="7824" y="4362"/>
                    <a:pt x="6602" y="5642"/>
                    <a:pt x="5497" y="6980"/>
                  </a:cubicBezTo>
                  <a:cubicBezTo>
                    <a:pt x="4363" y="8317"/>
                    <a:pt x="3345" y="9742"/>
                    <a:pt x="2415" y="11226"/>
                  </a:cubicBezTo>
                  <a:lnTo>
                    <a:pt x="1746" y="12331"/>
                  </a:lnTo>
                  <a:lnTo>
                    <a:pt x="1135" y="13465"/>
                  </a:lnTo>
                  <a:lnTo>
                    <a:pt x="553" y="14628"/>
                  </a:lnTo>
                  <a:cubicBezTo>
                    <a:pt x="379" y="15035"/>
                    <a:pt x="175" y="15442"/>
                    <a:pt x="1" y="15820"/>
                  </a:cubicBezTo>
                  <a:cubicBezTo>
                    <a:pt x="234" y="15442"/>
                    <a:pt x="437" y="15064"/>
                    <a:pt x="641" y="14657"/>
                  </a:cubicBezTo>
                  <a:lnTo>
                    <a:pt x="1310" y="13552"/>
                  </a:lnTo>
                  <a:lnTo>
                    <a:pt x="1978" y="12447"/>
                  </a:lnTo>
                  <a:lnTo>
                    <a:pt x="2676" y="11371"/>
                  </a:lnTo>
                  <a:cubicBezTo>
                    <a:pt x="3636" y="9917"/>
                    <a:pt x="4683" y="8550"/>
                    <a:pt x="5788" y="7212"/>
                  </a:cubicBezTo>
                  <a:cubicBezTo>
                    <a:pt x="6893" y="5875"/>
                    <a:pt x="8085" y="4624"/>
                    <a:pt x="9336" y="3432"/>
                  </a:cubicBezTo>
                  <a:lnTo>
                    <a:pt x="10296" y="2530"/>
                  </a:lnTo>
                  <a:lnTo>
                    <a:pt x="11255" y="1687"/>
                  </a:lnTo>
                  <a:lnTo>
                    <a:pt x="12244" y="815"/>
                  </a:lnTo>
                  <a:cubicBezTo>
                    <a:pt x="12564" y="553"/>
                    <a:pt x="12913" y="291"/>
                    <a:pt x="13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2"/>
            <p:cNvSpPr/>
            <p:nvPr/>
          </p:nvSpPr>
          <p:spPr>
            <a:xfrm rot="-5400000" flipH="1">
              <a:off x="8166665" y="620731"/>
              <a:ext cx="104044" cy="314951"/>
            </a:xfrm>
            <a:custGeom>
              <a:avLst/>
              <a:gdLst/>
              <a:ahLst/>
              <a:cxnLst/>
              <a:rect l="l" t="t" r="r" b="b"/>
              <a:pathLst>
                <a:path w="2066" h="6254" extrusionOk="0">
                  <a:moveTo>
                    <a:pt x="1833" y="1"/>
                  </a:moveTo>
                  <a:cubicBezTo>
                    <a:pt x="1775" y="1077"/>
                    <a:pt x="1571" y="2153"/>
                    <a:pt x="1280" y="3229"/>
                  </a:cubicBezTo>
                  <a:cubicBezTo>
                    <a:pt x="960" y="4276"/>
                    <a:pt x="524" y="5294"/>
                    <a:pt x="1" y="6253"/>
                  </a:cubicBezTo>
                  <a:cubicBezTo>
                    <a:pt x="786" y="5439"/>
                    <a:pt x="1339" y="4421"/>
                    <a:pt x="1658" y="3345"/>
                  </a:cubicBezTo>
                  <a:cubicBezTo>
                    <a:pt x="2007" y="2269"/>
                    <a:pt x="2066" y="1106"/>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2"/>
            <p:cNvSpPr/>
            <p:nvPr/>
          </p:nvSpPr>
          <p:spPr>
            <a:xfrm rot="-5400000" flipH="1">
              <a:off x="8076848" y="357627"/>
              <a:ext cx="141663" cy="120159"/>
            </a:xfrm>
            <a:custGeom>
              <a:avLst/>
              <a:gdLst/>
              <a:ahLst/>
              <a:cxnLst/>
              <a:rect l="l" t="t" r="r" b="b"/>
              <a:pathLst>
                <a:path w="2813" h="2386" extrusionOk="0">
                  <a:moveTo>
                    <a:pt x="1600" y="0"/>
                  </a:moveTo>
                  <a:cubicBezTo>
                    <a:pt x="524" y="0"/>
                    <a:pt x="1" y="1280"/>
                    <a:pt x="757" y="2036"/>
                  </a:cubicBezTo>
                  <a:cubicBezTo>
                    <a:pt x="999" y="2278"/>
                    <a:pt x="1297" y="2385"/>
                    <a:pt x="1589" y="2385"/>
                  </a:cubicBezTo>
                  <a:cubicBezTo>
                    <a:pt x="2213" y="2385"/>
                    <a:pt x="2812" y="1896"/>
                    <a:pt x="2793" y="1163"/>
                  </a:cubicBezTo>
                  <a:cubicBezTo>
                    <a:pt x="2793" y="524"/>
                    <a:pt x="2240"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2"/>
            <p:cNvSpPr/>
            <p:nvPr/>
          </p:nvSpPr>
          <p:spPr>
            <a:xfrm rot="-5400000" flipH="1">
              <a:off x="8075840" y="911132"/>
              <a:ext cx="140253" cy="119756"/>
            </a:xfrm>
            <a:custGeom>
              <a:avLst/>
              <a:gdLst/>
              <a:ahLst/>
              <a:cxnLst/>
              <a:rect l="l" t="t" r="r" b="b"/>
              <a:pathLst>
                <a:path w="2785" h="2378" extrusionOk="0">
                  <a:moveTo>
                    <a:pt x="1585" y="1"/>
                  </a:moveTo>
                  <a:cubicBezTo>
                    <a:pt x="533" y="1"/>
                    <a:pt x="1" y="1260"/>
                    <a:pt x="749" y="2008"/>
                  </a:cubicBezTo>
                  <a:cubicBezTo>
                    <a:pt x="995" y="2264"/>
                    <a:pt x="1297" y="2377"/>
                    <a:pt x="1592" y="2377"/>
                  </a:cubicBezTo>
                  <a:cubicBezTo>
                    <a:pt x="2203" y="2377"/>
                    <a:pt x="2784" y="1890"/>
                    <a:pt x="2784" y="1164"/>
                  </a:cubicBezTo>
                  <a:cubicBezTo>
                    <a:pt x="2784" y="525"/>
                    <a:pt x="2261" y="1"/>
                    <a:pt x="1621" y="1"/>
                  </a:cubicBezTo>
                  <a:cubicBezTo>
                    <a:pt x="1609" y="1"/>
                    <a:pt x="1597"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2"/>
            <p:cNvSpPr/>
            <p:nvPr/>
          </p:nvSpPr>
          <p:spPr>
            <a:xfrm rot="-5400000" flipH="1">
              <a:off x="7967265" y="739606"/>
              <a:ext cx="141663" cy="120663"/>
            </a:xfrm>
            <a:custGeom>
              <a:avLst/>
              <a:gdLst/>
              <a:ahLst/>
              <a:cxnLst/>
              <a:rect l="l" t="t" r="r" b="b"/>
              <a:pathLst>
                <a:path w="2813" h="2396" extrusionOk="0">
                  <a:moveTo>
                    <a:pt x="1600" y="0"/>
                  </a:moveTo>
                  <a:cubicBezTo>
                    <a:pt x="553" y="0"/>
                    <a:pt x="1" y="1309"/>
                    <a:pt x="757" y="2065"/>
                  </a:cubicBezTo>
                  <a:cubicBezTo>
                    <a:pt x="1004" y="2294"/>
                    <a:pt x="1300" y="2396"/>
                    <a:pt x="1588" y="2396"/>
                  </a:cubicBezTo>
                  <a:cubicBezTo>
                    <a:pt x="2218" y="2396"/>
                    <a:pt x="2813" y="1910"/>
                    <a:pt x="2793" y="1193"/>
                  </a:cubicBezTo>
                  <a:cubicBezTo>
                    <a:pt x="2793"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2"/>
            <p:cNvSpPr/>
            <p:nvPr/>
          </p:nvSpPr>
          <p:spPr>
            <a:xfrm rot="-5400000" flipH="1">
              <a:off x="8349243" y="1132363"/>
              <a:ext cx="141663" cy="120159"/>
            </a:xfrm>
            <a:custGeom>
              <a:avLst/>
              <a:gdLst/>
              <a:ahLst/>
              <a:cxnLst/>
              <a:rect l="l" t="t" r="r" b="b"/>
              <a:pathLst>
                <a:path w="2813" h="2386" extrusionOk="0">
                  <a:moveTo>
                    <a:pt x="1600" y="0"/>
                  </a:moveTo>
                  <a:cubicBezTo>
                    <a:pt x="553" y="0"/>
                    <a:pt x="1" y="1280"/>
                    <a:pt x="757" y="2036"/>
                  </a:cubicBezTo>
                  <a:cubicBezTo>
                    <a:pt x="1008" y="2278"/>
                    <a:pt x="1309" y="2386"/>
                    <a:pt x="1602" y="2386"/>
                  </a:cubicBezTo>
                  <a:cubicBezTo>
                    <a:pt x="2226" y="2386"/>
                    <a:pt x="2812" y="1896"/>
                    <a:pt x="2792" y="1164"/>
                  </a:cubicBezTo>
                  <a:cubicBezTo>
                    <a:pt x="2792" y="524"/>
                    <a:pt x="2269" y="0"/>
                    <a:pt x="1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CUSTOM_8">
    <p:spTree>
      <p:nvGrpSpPr>
        <p:cNvPr id="1" name="Shape 521"/>
        <p:cNvGrpSpPr/>
        <p:nvPr/>
      </p:nvGrpSpPr>
      <p:grpSpPr>
        <a:xfrm>
          <a:off x="0" y="0"/>
          <a:ext cx="0" cy="0"/>
          <a:chOff x="0" y="0"/>
          <a:chExt cx="0" cy="0"/>
        </a:xfrm>
      </p:grpSpPr>
      <p:sp>
        <p:nvSpPr>
          <p:cNvPr id="522" name="Google Shape;522;p23"/>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CUSTOM_10">
    <p:spTree>
      <p:nvGrpSpPr>
        <p:cNvPr id="1" name="Shape 523"/>
        <p:cNvGrpSpPr/>
        <p:nvPr/>
      </p:nvGrpSpPr>
      <p:grpSpPr>
        <a:xfrm>
          <a:off x="0" y="0"/>
          <a:ext cx="0" cy="0"/>
          <a:chOff x="0" y="0"/>
          <a:chExt cx="0" cy="0"/>
        </a:xfrm>
      </p:grpSpPr>
      <p:sp>
        <p:nvSpPr>
          <p:cNvPr id="524" name="Google Shape;524;p24"/>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525" name="Google Shape;525;p24"/>
          <p:cNvSpPr/>
          <p:nvPr/>
        </p:nvSpPr>
        <p:spPr>
          <a:xfrm rot="-5400000" flipH="1">
            <a:off x="6809286" y="-617656"/>
            <a:ext cx="1769421" cy="2941893"/>
          </a:xfrm>
          <a:custGeom>
            <a:avLst/>
            <a:gdLst/>
            <a:ahLst/>
            <a:cxnLst/>
            <a:rect l="l" t="t" r="r" b="b"/>
            <a:pathLst>
              <a:path w="41453" h="68921" extrusionOk="0">
                <a:moveTo>
                  <a:pt x="0" y="1"/>
                </a:moveTo>
                <a:lnTo>
                  <a:pt x="0" y="68920"/>
                </a:lnTo>
                <a:lnTo>
                  <a:pt x="38855" y="68920"/>
                </a:lnTo>
                <a:cubicBezTo>
                  <a:pt x="41452" y="58139"/>
                  <a:pt x="33553" y="45722"/>
                  <a:pt x="21029" y="41879"/>
                </a:cubicBezTo>
                <a:cubicBezTo>
                  <a:pt x="6476" y="37360"/>
                  <a:pt x="12596" y="28501"/>
                  <a:pt x="11920" y="14944"/>
                </a:cubicBezTo>
                <a:cubicBezTo>
                  <a:pt x="11422" y="4697"/>
                  <a:pt x="3701" y="113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24"/>
          <p:cNvGrpSpPr/>
          <p:nvPr/>
        </p:nvGrpSpPr>
        <p:grpSpPr>
          <a:xfrm rot="6891599">
            <a:off x="8094049" y="390496"/>
            <a:ext cx="969284" cy="796988"/>
            <a:chOff x="2281111" y="1195285"/>
            <a:chExt cx="646192" cy="531328"/>
          </a:xfrm>
        </p:grpSpPr>
        <p:sp>
          <p:nvSpPr>
            <p:cNvPr id="527" name="Google Shape;527;p24"/>
            <p:cNvSpPr/>
            <p:nvPr/>
          </p:nvSpPr>
          <p:spPr>
            <a:xfrm rot="5400000">
              <a:off x="2772677" y="1515659"/>
              <a:ext cx="128191" cy="154551"/>
            </a:xfrm>
            <a:custGeom>
              <a:avLst/>
              <a:gdLst/>
              <a:ahLst/>
              <a:cxnLst/>
              <a:rect l="l" t="t" r="r" b="b"/>
              <a:pathLst>
                <a:path w="3375" h="4069" extrusionOk="0">
                  <a:moveTo>
                    <a:pt x="3287" y="1"/>
                  </a:moveTo>
                  <a:lnTo>
                    <a:pt x="3287" y="1"/>
                  </a:lnTo>
                  <a:cubicBezTo>
                    <a:pt x="2502" y="437"/>
                    <a:pt x="1775" y="960"/>
                    <a:pt x="1135" y="1600"/>
                  </a:cubicBezTo>
                  <a:cubicBezTo>
                    <a:pt x="670" y="2094"/>
                    <a:pt x="350" y="2705"/>
                    <a:pt x="234" y="3374"/>
                  </a:cubicBezTo>
                  <a:cubicBezTo>
                    <a:pt x="175" y="3548"/>
                    <a:pt x="1" y="3868"/>
                    <a:pt x="234" y="4014"/>
                  </a:cubicBezTo>
                  <a:cubicBezTo>
                    <a:pt x="285" y="4052"/>
                    <a:pt x="352" y="4068"/>
                    <a:pt x="428" y="4068"/>
                  </a:cubicBezTo>
                  <a:cubicBezTo>
                    <a:pt x="694" y="4068"/>
                    <a:pt x="1064" y="3872"/>
                    <a:pt x="1222" y="3781"/>
                  </a:cubicBezTo>
                  <a:cubicBezTo>
                    <a:pt x="2560" y="3025"/>
                    <a:pt x="3374" y="1542"/>
                    <a:pt x="3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4"/>
            <p:cNvSpPr/>
            <p:nvPr/>
          </p:nvSpPr>
          <p:spPr>
            <a:xfrm rot="5400000">
              <a:off x="2802854" y="1383464"/>
              <a:ext cx="75167" cy="173732"/>
            </a:xfrm>
            <a:custGeom>
              <a:avLst/>
              <a:gdLst/>
              <a:ahLst/>
              <a:cxnLst/>
              <a:rect l="l" t="t" r="r" b="b"/>
              <a:pathLst>
                <a:path w="1979" h="4574" extrusionOk="0">
                  <a:moveTo>
                    <a:pt x="1077" y="1"/>
                  </a:moveTo>
                  <a:cubicBezTo>
                    <a:pt x="641" y="670"/>
                    <a:pt x="292" y="1397"/>
                    <a:pt x="88" y="2153"/>
                  </a:cubicBezTo>
                  <a:cubicBezTo>
                    <a:pt x="1" y="2443"/>
                    <a:pt x="1" y="2763"/>
                    <a:pt x="30" y="3054"/>
                  </a:cubicBezTo>
                  <a:cubicBezTo>
                    <a:pt x="59" y="3578"/>
                    <a:pt x="234" y="4072"/>
                    <a:pt x="583" y="4450"/>
                  </a:cubicBezTo>
                  <a:cubicBezTo>
                    <a:pt x="677" y="4537"/>
                    <a:pt x="786" y="4574"/>
                    <a:pt x="899" y="4574"/>
                  </a:cubicBezTo>
                  <a:cubicBezTo>
                    <a:pt x="1239" y="4574"/>
                    <a:pt x="1615" y="4246"/>
                    <a:pt x="1746" y="3985"/>
                  </a:cubicBezTo>
                  <a:cubicBezTo>
                    <a:pt x="1862" y="3723"/>
                    <a:pt x="1949" y="3432"/>
                    <a:pt x="1949" y="3141"/>
                  </a:cubicBezTo>
                  <a:cubicBezTo>
                    <a:pt x="1978" y="2065"/>
                    <a:pt x="1513" y="1018"/>
                    <a:pt x="1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4"/>
            <p:cNvSpPr/>
            <p:nvPr/>
          </p:nvSpPr>
          <p:spPr>
            <a:xfrm rot="5400000">
              <a:off x="2686630" y="1262796"/>
              <a:ext cx="82878" cy="175365"/>
            </a:xfrm>
            <a:custGeom>
              <a:avLst/>
              <a:gdLst/>
              <a:ahLst/>
              <a:cxnLst/>
              <a:rect l="l" t="t" r="r" b="b"/>
              <a:pathLst>
                <a:path w="2182" h="4617" extrusionOk="0">
                  <a:moveTo>
                    <a:pt x="902" y="1"/>
                  </a:moveTo>
                  <a:cubicBezTo>
                    <a:pt x="786" y="582"/>
                    <a:pt x="612" y="1106"/>
                    <a:pt x="379" y="1629"/>
                  </a:cubicBezTo>
                  <a:cubicBezTo>
                    <a:pt x="117" y="2153"/>
                    <a:pt x="1" y="2734"/>
                    <a:pt x="30" y="3316"/>
                  </a:cubicBezTo>
                  <a:cubicBezTo>
                    <a:pt x="59" y="3839"/>
                    <a:pt x="408" y="4450"/>
                    <a:pt x="931" y="4596"/>
                  </a:cubicBezTo>
                  <a:cubicBezTo>
                    <a:pt x="980" y="4610"/>
                    <a:pt x="1030" y="4617"/>
                    <a:pt x="1079" y="4617"/>
                  </a:cubicBezTo>
                  <a:cubicBezTo>
                    <a:pt x="1525" y="4617"/>
                    <a:pt x="1961" y="4061"/>
                    <a:pt x="2066" y="3694"/>
                  </a:cubicBezTo>
                  <a:cubicBezTo>
                    <a:pt x="2182" y="3258"/>
                    <a:pt x="2182" y="2793"/>
                    <a:pt x="2066" y="2385"/>
                  </a:cubicBezTo>
                  <a:cubicBezTo>
                    <a:pt x="1891" y="1513"/>
                    <a:pt x="1484" y="699"/>
                    <a:pt x="9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4"/>
            <p:cNvSpPr/>
            <p:nvPr/>
          </p:nvSpPr>
          <p:spPr>
            <a:xfrm rot="5400000">
              <a:off x="2599727" y="1124011"/>
              <a:ext cx="104984" cy="247532"/>
            </a:xfrm>
            <a:custGeom>
              <a:avLst/>
              <a:gdLst/>
              <a:ahLst/>
              <a:cxnLst/>
              <a:rect l="l" t="t" r="r" b="b"/>
              <a:pathLst>
                <a:path w="2764" h="6517" extrusionOk="0">
                  <a:moveTo>
                    <a:pt x="960" y="1"/>
                  </a:moveTo>
                  <a:cubicBezTo>
                    <a:pt x="640" y="728"/>
                    <a:pt x="379" y="1455"/>
                    <a:pt x="204" y="2240"/>
                  </a:cubicBezTo>
                  <a:cubicBezTo>
                    <a:pt x="0" y="3025"/>
                    <a:pt x="0" y="3810"/>
                    <a:pt x="204" y="4596"/>
                  </a:cubicBezTo>
                  <a:cubicBezTo>
                    <a:pt x="349" y="5148"/>
                    <a:pt x="640" y="5642"/>
                    <a:pt x="1047" y="6079"/>
                  </a:cubicBezTo>
                  <a:cubicBezTo>
                    <a:pt x="1164" y="6195"/>
                    <a:pt x="1367" y="6486"/>
                    <a:pt x="1629" y="6515"/>
                  </a:cubicBezTo>
                  <a:cubicBezTo>
                    <a:pt x="1639" y="6516"/>
                    <a:pt x="1649" y="6517"/>
                    <a:pt x="1659" y="6517"/>
                  </a:cubicBezTo>
                  <a:cubicBezTo>
                    <a:pt x="1889" y="6517"/>
                    <a:pt x="2187" y="6217"/>
                    <a:pt x="2298" y="6050"/>
                  </a:cubicBezTo>
                  <a:cubicBezTo>
                    <a:pt x="2501" y="5788"/>
                    <a:pt x="2618" y="5468"/>
                    <a:pt x="2676" y="5148"/>
                  </a:cubicBezTo>
                  <a:cubicBezTo>
                    <a:pt x="2763" y="4217"/>
                    <a:pt x="2618" y="3287"/>
                    <a:pt x="2182" y="2473"/>
                  </a:cubicBezTo>
                  <a:cubicBezTo>
                    <a:pt x="1833" y="1629"/>
                    <a:pt x="1338" y="844"/>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4"/>
            <p:cNvSpPr/>
            <p:nvPr/>
          </p:nvSpPr>
          <p:spPr>
            <a:xfrm rot="5400000">
              <a:off x="2707976" y="1594567"/>
              <a:ext cx="136509" cy="127583"/>
            </a:xfrm>
            <a:custGeom>
              <a:avLst/>
              <a:gdLst/>
              <a:ahLst/>
              <a:cxnLst/>
              <a:rect l="l" t="t" r="r" b="b"/>
              <a:pathLst>
                <a:path w="3594" h="3359" extrusionOk="0">
                  <a:moveTo>
                    <a:pt x="3070" y="0"/>
                  </a:moveTo>
                  <a:cubicBezTo>
                    <a:pt x="2750" y="407"/>
                    <a:pt x="2343" y="727"/>
                    <a:pt x="1849" y="902"/>
                  </a:cubicBezTo>
                  <a:cubicBezTo>
                    <a:pt x="1383" y="1047"/>
                    <a:pt x="918" y="1280"/>
                    <a:pt x="540" y="1629"/>
                  </a:cubicBezTo>
                  <a:cubicBezTo>
                    <a:pt x="249" y="1890"/>
                    <a:pt x="104" y="2268"/>
                    <a:pt x="46" y="2646"/>
                  </a:cubicBezTo>
                  <a:cubicBezTo>
                    <a:pt x="1" y="3182"/>
                    <a:pt x="368" y="3358"/>
                    <a:pt x="791" y="3358"/>
                  </a:cubicBezTo>
                  <a:cubicBezTo>
                    <a:pt x="919" y="3358"/>
                    <a:pt x="1052" y="3342"/>
                    <a:pt x="1180" y="3315"/>
                  </a:cubicBezTo>
                  <a:cubicBezTo>
                    <a:pt x="2692" y="3024"/>
                    <a:pt x="3593" y="1454"/>
                    <a:pt x="3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rot="5400000">
              <a:off x="2552593" y="1531936"/>
              <a:ext cx="192229" cy="113188"/>
            </a:xfrm>
            <a:custGeom>
              <a:avLst/>
              <a:gdLst/>
              <a:ahLst/>
              <a:cxnLst/>
              <a:rect l="l" t="t" r="r" b="b"/>
              <a:pathLst>
                <a:path w="5061" h="2980" extrusionOk="0">
                  <a:moveTo>
                    <a:pt x="5060" y="1"/>
                  </a:moveTo>
                  <a:cubicBezTo>
                    <a:pt x="4508" y="321"/>
                    <a:pt x="3868" y="524"/>
                    <a:pt x="3228" y="612"/>
                  </a:cubicBezTo>
                  <a:cubicBezTo>
                    <a:pt x="2588" y="670"/>
                    <a:pt x="1949" y="815"/>
                    <a:pt x="1367" y="1048"/>
                  </a:cubicBezTo>
                  <a:cubicBezTo>
                    <a:pt x="960" y="1222"/>
                    <a:pt x="0" y="1862"/>
                    <a:pt x="349" y="2415"/>
                  </a:cubicBezTo>
                  <a:cubicBezTo>
                    <a:pt x="596" y="2818"/>
                    <a:pt x="1204" y="2979"/>
                    <a:pt x="1723" y="2979"/>
                  </a:cubicBezTo>
                  <a:cubicBezTo>
                    <a:pt x="1878" y="2979"/>
                    <a:pt x="2025" y="2965"/>
                    <a:pt x="2152" y="2938"/>
                  </a:cubicBezTo>
                  <a:cubicBezTo>
                    <a:pt x="2821" y="2764"/>
                    <a:pt x="3432" y="2415"/>
                    <a:pt x="3897" y="1949"/>
                  </a:cubicBezTo>
                  <a:cubicBezTo>
                    <a:pt x="4217" y="1688"/>
                    <a:pt x="4479" y="1397"/>
                    <a:pt x="4682" y="1077"/>
                  </a:cubicBezTo>
                  <a:cubicBezTo>
                    <a:pt x="4915" y="757"/>
                    <a:pt x="5031" y="379"/>
                    <a:pt x="5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4"/>
            <p:cNvSpPr/>
            <p:nvPr/>
          </p:nvSpPr>
          <p:spPr>
            <a:xfrm rot="5400000">
              <a:off x="2366142" y="1475837"/>
              <a:ext cx="206625" cy="93931"/>
            </a:xfrm>
            <a:custGeom>
              <a:avLst/>
              <a:gdLst/>
              <a:ahLst/>
              <a:cxnLst/>
              <a:rect l="l" t="t" r="r" b="b"/>
              <a:pathLst>
                <a:path w="5440" h="2473" extrusionOk="0">
                  <a:moveTo>
                    <a:pt x="5439" y="1"/>
                  </a:moveTo>
                  <a:lnTo>
                    <a:pt x="5439" y="1"/>
                  </a:lnTo>
                  <a:cubicBezTo>
                    <a:pt x="5072" y="263"/>
                    <a:pt x="4635" y="383"/>
                    <a:pt x="4190" y="383"/>
                  </a:cubicBezTo>
                  <a:cubicBezTo>
                    <a:pt x="4141" y="383"/>
                    <a:pt x="4092" y="382"/>
                    <a:pt x="4043" y="379"/>
                  </a:cubicBezTo>
                  <a:cubicBezTo>
                    <a:pt x="3549" y="350"/>
                    <a:pt x="3083" y="233"/>
                    <a:pt x="2589" y="175"/>
                  </a:cubicBezTo>
                  <a:cubicBezTo>
                    <a:pt x="2466" y="161"/>
                    <a:pt x="2342" y="153"/>
                    <a:pt x="2219" y="153"/>
                  </a:cubicBezTo>
                  <a:cubicBezTo>
                    <a:pt x="1849" y="153"/>
                    <a:pt x="1484" y="219"/>
                    <a:pt x="1135" y="350"/>
                  </a:cubicBezTo>
                  <a:cubicBezTo>
                    <a:pt x="612" y="641"/>
                    <a:pt x="263" y="1135"/>
                    <a:pt x="146" y="1687"/>
                  </a:cubicBezTo>
                  <a:cubicBezTo>
                    <a:pt x="1" y="2298"/>
                    <a:pt x="844" y="2444"/>
                    <a:pt x="1310" y="2473"/>
                  </a:cubicBezTo>
                  <a:cubicBezTo>
                    <a:pt x="1717" y="2473"/>
                    <a:pt x="2124" y="2444"/>
                    <a:pt x="2531" y="2327"/>
                  </a:cubicBezTo>
                  <a:cubicBezTo>
                    <a:pt x="3171" y="2211"/>
                    <a:pt x="3781" y="1949"/>
                    <a:pt x="4334" y="1600"/>
                  </a:cubicBezTo>
                  <a:cubicBezTo>
                    <a:pt x="4887" y="1251"/>
                    <a:pt x="5294" y="670"/>
                    <a:pt x="5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rot="5400000">
              <a:off x="2513054" y="1137873"/>
              <a:ext cx="40907" cy="252963"/>
            </a:xfrm>
            <a:custGeom>
              <a:avLst/>
              <a:gdLst/>
              <a:ahLst/>
              <a:cxnLst/>
              <a:rect l="l" t="t" r="r" b="b"/>
              <a:pathLst>
                <a:path w="1077" h="6660" extrusionOk="0">
                  <a:moveTo>
                    <a:pt x="0" y="0"/>
                  </a:moveTo>
                  <a:cubicBezTo>
                    <a:pt x="58" y="1134"/>
                    <a:pt x="204" y="2239"/>
                    <a:pt x="378" y="3345"/>
                  </a:cubicBezTo>
                  <a:cubicBezTo>
                    <a:pt x="553" y="4450"/>
                    <a:pt x="698" y="5584"/>
                    <a:pt x="989" y="6660"/>
                  </a:cubicBezTo>
                  <a:cubicBezTo>
                    <a:pt x="1076" y="4391"/>
                    <a:pt x="727" y="212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rot="5400000">
              <a:off x="2608598" y="1272044"/>
              <a:ext cx="21042" cy="181177"/>
            </a:xfrm>
            <a:custGeom>
              <a:avLst/>
              <a:gdLst/>
              <a:ahLst/>
              <a:cxnLst/>
              <a:rect l="l" t="t" r="r" b="b"/>
              <a:pathLst>
                <a:path w="554" h="4770" extrusionOk="0">
                  <a:moveTo>
                    <a:pt x="1" y="1"/>
                  </a:moveTo>
                  <a:cubicBezTo>
                    <a:pt x="1" y="815"/>
                    <a:pt x="59" y="1600"/>
                    <a:pt x="88" y="2385"/>
                  </a:cubicBezTo>
                  <a:cubicBezTo>
                    <a:pt x="117" y="3170"/>
                    <a:pt x="117" y="3956"/>
                    <a:pt x="146" y="4770"/>
                  </a:cubicBezTo>
                  <a:cubicBezTo>
                    <a:pt x="408" y="4014"/>
                    <a:pt x="554" y="3199"/>
                    <a:pt x="524" y="2385"/>
                  </a:cubicBezTo>
                  <a:cubicBezTo>
                    <a:pt x="495" y="1571"/>
                    <a:pt x="321" y="75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4"/>
            <p:cNvSpPr/>
            <p:nvPr/>
          </p:nvSpPr>
          <p:spPr>
            <a:xfrm rot="5400000">
              <a:off x="2721270" y="1380311"/>
              <a:ext cx="26550" cy="169022"/>
            </a:xfrm>
            <a:custGeom>
              <a:avLst/>
              <a:gdLst/>
              <a:ahLst/>
              <a:cxnLst/>
              <a:rect l="l" t="t" r="r" b="b"/>
              <a:pathLst>
                <a:path w="699" h="4450" extrusionOk="0">
                  <a:moveTo>
                    <a:pt x="582" y="1"/>
                  </a:moveTo>
                  <a:cubicBezTo>
                    <a:pt x="378" y="728"/>
                    <a:pt x="262" y="1455"/>
                    <a:pt x="175" y="2211"/>
                  </a:cubicBezTo>
                  <a:cubicBezTo>
                    <a:pt x="58" y="2967"/>
                    <a:pt x="0" y="3723"/>
                    <a:pt x="0" y="4450"/>
                  </a:cubicBezTo>
                  <a:cubicBezTo>
                    <a:pt x="320" y="3752"/>
                    <a:pt x="524" y="3025"/>
                    <a:pt x="611" y="2269"/>
                  </a:cubicBezTo>
                  <a:cubicBezTo>
                    <a:pt x="698" y="1513"/>
                    <a:pt x="698" y="757"/>
                    <a:pt x="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4"/>
            <p:cNvSpPr/>
            <p:nvPr/>
          </p:nvSpPr>
          <p:spPr>
            <a:xfrm rot="5400000">
              <a:off x="2630152" y="1532164"/>
              <a:ext cx="169022" cy="71825"/>
            </a:xfrm>
            <a:custGeom>
              <a:avLst/>
              <a:gdLst/>
              <a:ahLst/>
              <a:cxnLst/>
              <a:rect l="l" t="t" r="r" b="b"/>
              <a:pathLst>
                <a:path w="4450" h="1891" extrusionOk="0">
                  <a:moveTo>
                    <a:pt x="4450" y="1"/>
                  </a:moveTo>
                  <a:lnTo>
                    <a:pt x="4450" y="1"/>
                  </a:lnTo>
                  <a:cubicBezTo>
                    <a:pt x="2851" y="262"/>
                    <a:pt x="1309" y="902"/>
                    <a:pt x="1" y="1891"/>
                  </a:cubicBezTo>
                  <a:cubicBezTo>
                    <a:pt x="1542" y="1426"/>
                    <a:pt x="3054" y="786"/>
                    <a:pt x="4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rot="5400000">
              <a:off x="2499799" y="1447123"/>
              <a:ext cx="196673" cy="83979"/>
            </a:xfrm>
            <a:custGeom>
              <a:avLst/>
              <a:gdLst/>
              <a:ahLst/>
              <a:cxnLst/>
              <a:rect l="l" t="t" r="r" b="b"/>
              <a:pathLst>
                <a:path w="5178" h="2211" extrusionOk="0">
                  <a:moveTo>
                    <a:pt x="5177" y="1"/>
                  </a:moveTo>
                  <a:cubicBezTo>
                    <a:pt x="4276" y="233"/>
                    <a:pt x="3374" y="524"/>
                    <a:pt x="2502" y="902"/>
                  </a:cubicBezTo>
                  <a:cubicBezTo>
                    <a:pt x="1629" y="1280"/>
                    <a:pt x="786" y="1687"/>
                    <a:pt x="1" y="2211"/>
                  </a:cubicBezTo>
                  <a:cubicBezTo>
                    <a:pt x="1833" y="1746"/>
                    <a:pt x="3578" y="989"/>
                    <a:pt x="5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rot="5400000">
              <a:off x="2330800" y="1375319"/>
              <a:ext cx="207726" cy="50859"/>
            </a:xfrm>
            <a:custGeom>
              <a:avLst/>
              <a:gdLst/>
              <a:ahLst/>
              <a:cxnLst/>
              <a:rect l="l" t="t" r="r" b="b"/>
              <a:pathLst>
                <a:path w="5469" h="1339" extrusionOk="0">
                  <a:moveTo>
                    <a:pt x="5468" y="1"/>
                  </a:moveTo>
                  <a:lnTo>
                    <a:pt x="5468" y="1"/>
                  </a:lnTo>
                  <a:cubicBezTo>
                    <a:pt x="3578" y="146"/>
                    <a:pt x="1746" y="612"/>
                    <a:pt x="1" y="1339"/>
                  </a:cubicBezTo>
                  <a:cubicBezTo>
                    <a:pt x="932" y="1251"/>
                    <a:pt x="1862" y="1106"/>
                    <a:pt x="2793" y="873"/>
                  </a:cubicBezTo>
                  <a:cubicBezTo>
                    <a:pt x="3694" y="670"/>
                    <a:pt x="4596" y="350"/>
                    <a:pt x="5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rot="5400000">
              <a:off x="2364502" y="1138405"/>
              <a:ext cx="331397" cy="498178"/>
            </a:xfrm>
            <a:custGeom>
              <a:avLst/>
              <a:gdLst/>
              <a:ahLst/>
              <a:cxnLst/>
              <a:rect l="l" t="t" r="r" b="b"/>
              <a:pathLst>
                <a:path w="8725" h="13116" extrusionOk="0">
                  <a:moveTo>
                    <a:pt x="8725" y="0"/>
                  </a:moveTo>
                  <a:lnTo>
                    <a:pt x="8725" y="0"/>
                  </a:lnTo>
                  <a:cubicBezTo>
                    <a:pt x="5322" y="3955"/>
                    <a:pt x="2385" y="8289"/>
                    <a:pt x="0" y="12941"/>
                  </a:cubicBezTo>
                  <a:lnTo>
                    <a:pt x="349" y="13116"/>
                  </a:lnTo>
                  <a:cubicBezTo>
                    <a:pt x="2618" y="8434"/>
                    <a:pt x="5409" y="4043"/>
                    <a:pt x="8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24"/>
          <p:cNvGrpSpPr/>
          <p:nvPr/>
        </p:nvGrpSpPr>
        <p:grpSpPr>
          <a:xfrm rot="6957807">
            <a:off x="7391396" y="9561"/>
            <a:ext cx="605489" cy="756630"/>
            <a:chOff x="2971429" y="1175420"/>
            <a:chExt cx="418110" cy="522478"/>
          </a:xfrm>
        </p:grpSpPr>
        <p:sp>
          <p:nvSpPr>
            <p:cNvPr id="542" name="Google Shape;542;p24"/>
            <p:cNvSpPr/>
            <p:nvPr/>
          </p:nvSpPr>
          <p:spPr>
            <a:xfrm rot="5400000">
              <a:off x="2917323" y="1229526"/>
              <a:ext cx="458411" cy="350199"/>
            </a:xfrm>
            <a:custGeom>
              <a:avLst/>
              <a:gdLst/>
              <a:ahLst/>
              <a:cxnLst/>
              <a:rect l="l" t="t" r="r" b="b"/>
              <a:pathLst>
                <a:path w="12069" h="9220" extrusionOk="0">
                  <a:moveTo>
                    <a:pt x="12069" y="1"/>
                  </a:moveTo>
                  <a:cubicBezTo>
                    <a:pt x="11865" y="233"/>
                    <a:pt x="11632" y="466"/>
                    <a:pt x="11429" y="728"/>
                  </a:cubicBezTo>
                  <a:lnTo>
                    <a:pt x="10789" y="1426"/>
                  </a:lnTo>
                  <a:lnTo>
                    <a:pt x="10120" y="2095"/>
                  </a:lnTo>
                  <a:lnTo>
                    <a:pt x="9422" y="2763"/>
                  </a:lnTo>
                  <a:cubicBezTo>
                    <a:pt x="8492" y="3636"/>
                    <a:pt x="7532" y="4479"/>
                    <a:pt x="6514" y="5235"/>
                  </a:cubicBezTo>
                  <a:cubicBezTo>
                    <a:pt x="5496" y="6021"/>
                    <a:pt x="4449" y="6718"/>
                    <a:pt x="3373" y="7387"/>
                  </a:cubicBezTo>
                  <a:lnTo>
                    <a:pt x="2530" y="7882"/>
                  </a:lnTo>
                  <a:lnTo>
                    <a:pt x="1716" y="8347"/>
                  </a:lnTo>
                  <a:lnTo>
                    <a:pt x="843" y="8783"/>
                  </a:lnTo>
                  <a:cubicBezTo>
                    <a:pt x="582" y="8929"/>
                    <a:pt x="291" y="9074"/>
                    <a:pt x="0" y="9219"/>
                  </a:cubicBezTo>
                  <a:cubicBezTo>
                    <a:pt x="291" y="9103"/>
                    <a:pt x="611" y="9016"/>
                    <a:pt x="902" y="8900"/>
                  </a:cubicBezTo>
                  <a:lnTo>
                    <a:pt x="1774" y="8521"/>
                  </a:lnTo>
                  <a:lnTo>
                    <a:pt x="2646" y="8114"/>
                  </a:lnTo>
                  <a:lnTo>
                    <a:pt x="3519" y="7678"/>
                  </a:lnTo>
                  <a:cubicBezTo>
                    <a:pt x="5787" y="6428"/>
                    <a:pt x="7852" y="4857"/>
                    <a:pt x="9626" y="2996"/>
                  </a:cubicBezTo>
                  <a:lnTo>
                    <a:pt x="10295" y="2269"/>
                  </a:lnTo>
                  <a:lnTo>
                    <a:pt x="10934" y="1542"/>
                  </a:lnTo>
                  <a:lnTo>
                    <a:pt x="11516" y="786"/>
                  </a:lnTo>
                  <a:cubicBezTo>
                    <a:pt x="11720" y="524"/>
                    <a:pt x="11894" y="263"/>
                    <a:pt x="12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rot="5400000">
              <a:off x="3286777" y="1595136"/>
              <a:ext cx="107946" cy="97577"/>
            </a:xfrm>
            <a:custGeom>
              <a:avLst/>
              <a:gdLst/>
              <a:ahLst/>
              <a:cxnLst/>
              <a:rect l="l" t="t" r="r" b="b"/>
              <a:pathLst>
                <a:path w="2842" h="2569" extrusionOk="0">
                  <a:moveTo>
                    <a:pt x="1391" y="0"/>
                  </a:moveTo>
                  <a:cubicBezTo>
                    <a:pt x="786" y="0"/>
                    <a:pt x="198" y="413"/>
                    <a:pt x="108" y="1120"/>
                  </a:cubicBezTo>
                  <a:cubicBezTo>
                    <a:pt x="1" y="1954"/>
                    <a:pt x="665" y="2568"/>
                    <a:pt x="1383" y="2568"/>
                  </a:cubicBezTo>
                  <a:cubicBezTo>
                    <a:pt x="1640" y="2568"/>
                    <a:pt x="1905" y="2489"/>
                    <a:pt x="2143" y="2312"/>
                  </a:cubicBezTo>
                  <a:cubicBezTo>
                    <a:pt x="2725" y="1876"/>
                    <a:pt x="2841" y="1062"/>
                    <a:pt x="2405" y="480"/>
                  </a:cubicBezTo>
                  <a:cubicBezTo>
                    <a:pt x="2131" y="151"/>
                    <a:pt x="1758"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4"/>
            <p:cNvSpPr/>
            <p:nvPr/>
          </p:nvSpPr>
          <p:spPr>
            <a:xfrm rot="5400000">
              <a:off x="3022615" y="1376818"/>
              <a:ext cx="106845" cy="97919"/>
            </a:xfrm>
            <a:custGeom>
              <a:avLst/>
              <a:gdLst/>
              <a:ahLst/>
              <a:cxnLst/>
              <a:rect l="l" t="t" r="r" b="b"/>
              <a:pathLst>
                <a:path w="2813" h="2578" extrusionOk="0">
                  <a:moveTo>
                    <a:pt x="1382" y="0"/>
                  </a:moveTo>
                  <a:cubicBezTo>
                    <a:pt x="784" y="0"/>
                    <a:pt x="198" y="418"/>
                    <a:pt x="108" y="1105"/>
                  </a:cubicBezTo>
                  <a:cubicBezTo>
                    <a:pt x="0" y="1945"/>
                    <a:pt x="658" y="2578"/>
                    <a:pt x="1385" y="2578"/>
                  </a:cubicBezTo>
                  <a:cubicBezTo>
                    <a:pt x="1639" y="2578"/>
                    <a:pt x="1902" y="2500"/>
                    <a:pt x="2143" y="2327"/>
                  </a:cubicBezTo>
                  <a:cubicBezTo>
                    <a:pt x="2725" y="1890"/>
                    <a:pt x="2812" y="1047"/>
                    <a:pt x="2376" y="495"/>
                  </a:cubicBezTo>
                  <a:cubicBezTo>
                    <a:pt x="2112" y="154"/>
                    <a:pt x="1745" y="0"/>
                    <a:pt x="1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4"/>
            <p:cNvSpPr/>
            <p:nvPr/>
          </p:nvSpPr>
          <p:spPr>
            <a:xfrm rot="5400000">
              <a:off x="3140928" y="1403177"/>
              <a:ext cx="106845" cy="98223"/>
            </a:xfrm>
            <a:custGeom>
              <a:avLst/>
              <a:gdLst/>
              <a:ahLst/>
              <a:cxnLst/>
              <a:rect l="l" t="t" r="r" b="b"/>
              <a:pathLst>
                <a:path w="2813" h="2586" extrusionOk="0">
                  <a:moveTo>
                    <a:pt x="1397" y="0"/>
                  </a:moveTo>
                  <a:cubicBezTo>
                    <a:pt x="794" y="0"/>
                    <a:pt x="199" y="419"/>
                    <a:pt x="108" y="1113"/>
                  </a:cubicBezTo>
                  <a:cubicBezTo>
                    <a:pt x="0" y="1953"/>
                    <a:pt x="658" y="2585"/>
                    <a:pt x="1385" y="2585"/>
                  </a:cubicBezTo>
                  <a:cubicBezTo>
                    <a:pt x="1639" y="2585"/>
                    <a:pt x="1902" y="2508"/>
                    <a:pt x="2143" y="2334"/>
                  </a:cubicBezTo>
                  <a:cubicBezTo>
                    <a:pt x="2725" y="1869"/>
                    <a:pt x="2812" y="1054"/>
                    <a:pt x="2376" y="473"/>
                  </a:cubicBezTo>
                  <a:cubicBezTo>
                    <a:pt x="2116" y="148"/>
                    <a:pt x="1755" y="0"/>
                    <a:pt x="1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rot="5400000">
              <a:off x="3146834" y="1548552"/>
              <a:ext cx="107946" cy="97919"/>
            </a:xfrm>
            <a:custGeom>
              <a:avLst/>
              <a:gdLst/>
              <a:ahLst/>
              <a:cxnLst/>
              <a:rect l="l" t="t" r="r" b="b"/>
              <a:pathLst>
                <a:path w="2842" h="2578" extrusionOk="0">
                  <a:moveTo>
                    <a:pt x="1388" y="1"/>
                  </a:moveTo>
                  <a:cubicBezTo>
                    <a:pt x="788" y="1"/>
                    <a:pt x="199" y="425"/>
                    <a:pt x="108" y="1133"/>
                  </a:cubicBezTo>
                  <a:cubicBezTo>
                    <a:pt x="1" y="1951"/>
                    <a:pt x="673" y="2577"/>
                    <a:pt x="1395" y="2577"/>
                  </a:cubicBezTo>
                  <a:cubicBezTo>
                    <a:pt x="1649" y="2577"/>
                    <a:pt x="1909" y="2500"/>
                    <a:pt x="2144" y="2326"/>
                  </a:cubicBezTo>
                  <a:cubicBezTo>
                    <a:pt x="2726" y="1889"/>
                    <a:pt x="2842" y="1075"/>
                    <a:pt x="2377" y="493"/>
                  </a:cubicBezTo>
                  <a:cubicBezTo>
                    <a:pt x="2114" y="155"/>
                    <a:pt x="1749" y="1"/>
                    <a:pt x="1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567"/>
        <p:cNvGrpSpPr/>
        <p:nvPr/>
      </p:nvGrpSpPr>
      <p:grpSpPr>
        <a:xfrm>
          <a:off x="0" y="0"/>
          <a:ext cx="0" cy="0"/>
          <a:chOff x="0" y="0"/>
          <a:chExt cx="0" cy="0"/>
        </a:xfrm>
      </p:grpSpPr>
      <p:sp>
        <p:nvSpPr>
          <p:cNvPr id="568" name="Google Shape;568;p26"/>
          <p:cNvSpPr txBox="1"/>
          <p:nvPr/>
        </p:nvSpPr>
        <p:spPr>
          <a:xfrm>
            <a:off x="2642700" y="3429000"/>
            <a:ext cx="3858600" cy="7239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rgbClr val="23385C"/>
                </a:solidFill>
                <a:latin typeface="Montserrat"/>
                <a:ea typeface="Montserrat"/>
                <a:cs typeface="Montserrat"/>
                <a:sym typeface="Montserrat"/>
              </a:rPr>
              <a:t>CREDITS: This presentation template was created by </a:t>
            </a:r>
            <a:r>
              <a:rPr lang="en" sz="1200" b="1">
                <a:solidFill>
                  <a:srgbClr val="23385C"/>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200">
                <a:solidFill>
                  <a:srgbClr val="23385C"/>
                </a:solidFill>
                <a:latin typeface="Montserrat"/>
                <a:ea typeface="Montserrat"/>
                <a:cs typeface="Montserrat"/>
                <a:sym typeface="Montserrat"/>
              </a:rPr>
              <a:t>, including icons by </a:t>
            </a:r>
            <a:r>
              <a:rPr lang="en" sz="1200" b="1">
                <a:solidFill>
                  <a:srgbClr val="23385C"/>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200">
                <a:solidFill>
                  <a:srgbClr val="23385C"/>
                </a:solidFill>
                <a:latin typeface="Montserrat"/>
                <a:ea typeface="Montserrat"/>
                <a:cs typeface="Montserrat"/>
                <a:sym typeface="Montserrat"/>
              </a:rPr>
              <a:t>, and infographics &amp; images by </a:t>
            </a:r>
            <a:r>
              <a:rPr lang="en" sz="1200" b="1">
                <a:solidFill>
                  <a:srgbClr val="23385C"/>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lang="en" sz="1200">
                <a:solidFill>
                  <a:srgbClr val="23385C"/>
                </a:solidFill>
                <a:latin typeface="Montserrat"/>
                <a:ea typeface="Montserrat"/>
                <a:cs typeface="Montserrat"/>
                <a:sym typeface="Montserrat"/>
              </a:rPr>
              <a:t>.</a:t>
            </a:r>
            <a:endParaRPr sz="1200">
              <a:latin typeface="Montserrat"/>
              <a:ea typeface="Montserrat"/>
              <a:cs typeface="Montserrat"/>
              <a:sym typeface="Montserrat"/>
            </a:endParaRPr>
          </a:p>
        </p:txBody>
      </p:sp>
      <p:sp>
        <p:nvSpPr>
          <p:cNvPr id="569" name="Google Shape;569;p26"/>
          <p:cNvSpPr txBox="1">
            <a:spLocks noGrp="1"/>
          </p:cNvSpPr>
          <p:nvPr>
            <p:ph type="subTitle" idx="1"/>
          </p:nvPr>
        </p:nvSpPr>
        <p:spPr>
          <a:xfrm>
            <a:off x="2642700" y="2321920"/>
            <a:ext cx="3858600" cy="10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600"/>
              <a:buNone/>
              <a:defRPr sz="1400">
                <a:solidFill>
                  <a:schemeClr val="accent6"/>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70" name="Google Shape;570;p26"/>
          <p:cNvSpPr txBox="1">
            <a:spLocks noGrp="1"/>
          </p:cNvSpPr>
          <p:nvPr>
            <p:ph type="title"/>
          </p:nvPr>
        </p:nvSpPr>
        <p:spPr>
          <a:xfrm>
            <a:off x="2642700" y="1333025"/>
            <a:ext cx="3858600" cy="837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500"/>
            </a:lvl1pPr>
            <a:lvl2pPr lvl="1" rtl="0">
              <a:spcBef>
                <a:spcPts val="0"/>
              </a:spcBef>
              <a:spcAft>
                <a:spcPts val="0"/>
              </a:spcAft>
              <a:buSzPts val="3000"/>
              <a:buFont typeface="Comfortaa"/>
              <a:buNone/>
              <a:defRPr sz="3000" b="1">
                <a:latin typeface="Comfortaa"/>
                <a:ea typeface="Comfortaa"/>
                <a:cs typeface="Comfortaa"/>
                <a:sym typeface="Comfortaa"/>
              </a:defRPr>
            </a:lvl2pPr>
            <a:lvl3pPr lvl="2" rtl="0">
              <a:spcBef>
                <a:spcPts val="0"/>
              </a:spcBef>
              <a:spcAft>
                <a:spcPts val="0"/>
              </a:spcAft>
              <a:buSzPts val="3000"/>
              <a:buFont typeface="Comfortaa"/>
              <a:buNone/>
              <a:defRPr sz="3000" b="1">
                <a:latin typeface="Comfortaa"/>
                <a:ea typeface="Comfortaa"/>
                <a:cs typeface="Comfortaa"/>
                <a:sym typeface="Comfortaa"/>
              </a:defRPr>
            </a:lvl3pPr>
            <a:lvl4pPr lvl="3" rtl="0">
              <a:spcBef>
                <a:spcPts val="0"/>
              </a:spcBef>
              <a:spcAft>
                <a:spcPts val="0"/>
              </a:spcAft>
              <a:buSzPts val="3000"/>
              <a:buFont typeface="Comfortaa"/>
              <a:buNone/>
              <a:defRPr sz="3000" b="1">
                <a:latin typeface="Comfortaa"/>
                <a:ea typeface="Comfortaa"/>
                <a:cs typeface="Comfortaa"/>
                <a:sym typeface="Comfortaa"/>
              </a:defRPr>
            </a:lvl4pPr>
            <a:lvl5pPr lvl="4" rtl="0">
              <a:spcBef>
                <a:spcPts val="0"/>
              </a:spcBef>
              <a:spcAft>
                <a:spcPts val="0"/>
              </a:spcAft>
              <a:buSzPts val="3000"/>
              <a:buFont typeface="Comfortaa"/>
              <a:buNone/>
              <a:defRPr sz="3000" b="1">
                <a:latin typeface="Comfortaa"/>
                <a:ea typeface="Comfortaa"/>
                <a:cs typeface="Comfortaa"/>
                <a:sym typeface="Comfortaa"/>
              </a:defRPr>
            </a:lvl5pPr>
            <a:lvl6pPr lvl="5" rtl="0">
              <a:spcBef>
                <a:spcPts val="0"/>
              </a:spcBef>
              <a:spcAft>
                <a:spcPts val="0"/>
              </a:spcAft>
              <a:buSzPts val="3000"/>
              <a:buFont typeface="Comfortaa"/>
              <a:buNone/>
              <a:defRPr sz="3000" b="1">
                <a:latin typeface="Comfortaa"/>
                <a:ea typeface="Comfortaa"/>
                <a:cs typeface="Comfortaa"/>
                <a:sym typeface="Comfortaa"/>
              </a:defRPr>
            </a:lvl6pPr>
            <a:lvl7pPr lvl="6" rtl="0">
              <a:spcBef>
                <a:spcPts val="0"/>
              </a:spcBef>
              <a:spcAft>
                <a:spcPts val="0"/>
              </a:spcAft>
              <a:buSzPts val="3000"/>
              <a:buFont typeface="Comfortaa"/>
              <a:buNone/>
              <a:defRPr sz="3000" b="1">
                <a:latin typeface="Comfortaa"/>
                <a:ea typeface="Comfortaa"/>
                <a:cs typeface="Comfortaa"/>
                <a:sym typeface="Comfortaa"/>
              </a:defRPr>
            </a:lvl7pPr>
            <a:lvl8pPr lvl="7" rtl="0">
              <a:spcBef>
                <a:spcPts val="0"/>
              </a:spcBef>
              <a:spcAft>
                <a:spcPts val="0"/>
              </a:spcAft>
              <a:buSzPts val="3000"/>
              <a:buFont typeface="Comfortaa"/>
              <a:buNone/>
              <a:defRPr sz="3000" b="1">
                <a:latin typeface="Comfortaa"/>
                <a:ea typeface="Comfortaa"/>
                <a:cs typeface="Comfortaa"/>
                <a:sym typeface="Comfortaa"/>
              </a:defRPr>
            </a:lvl8pPr>
            <a:lvl9pPr lvl="8" rtl="0">
              <a:spcBef>
                <a:spcPts val="0"/>
              </a:spcBef>
              <a:spcAft>
                <a:spcPts val="0"/>
              </a:spcAft>
              <a:buSzPts val="3000"/>
              <a:buFont typeface="Comfortaa"/>
              <a:buNone/>
              <a:defRPr sz="3000" b="1">
                <a:latin typeface="Comfortaa"/>
                <a:ea typeface="Comfortaa"/>
                <a:cs typeface="Comfortaa"/>
                <a:sym typeface="Comfortaa"/>
              </a:defRPr>
            </a:lvl9pPr>
          </a:lstStyle>
          <a:p>
            <a:endParaRPr/>
          </a:p>
        </p:txBody>
      </p:sp>
      <p:sp>
        <p:nvSpPr>
          <p:cNvPr id="571" name="Google Shape;571;p26"/>
          <p:cNvSpPr/>
          <p:nvPr/>
        </p:nvSpPr>
        <p:spPr>
          <a:xfrm rot="5400000">
            <a:off x="-934132" y="864334"/>
            <a:ext cx="5004683" cy="3196275"/>
          </a:xfrm>
          <a:custGeom>
            <a:avLst/>
            <a:gdLst/>
            <a:ahLst/>
            <a:cxnLst/>
            <a:rect l="l" t="t" r="r" b="b"/>
            <a:pathLst>
              <a:path w="58277" h="37219" extrusionOk="0">
                <a:moveTo>
                  <a:pt x="0" y="1"/>
                </a:moveTo>
                <a:lnTo>
                  <a:pt x="0" y="37218"/>
                </a:lnTo>
                <a:lnTo>
                  <a:pt x="57606" y="37218"/>
                </a:lnTo>
                <a:lnTo>
                  <a:pt x="57606" y="37147"/>
                </a:lnTo>
                <a:cubicBezTo>
                  <a:pt x="58277" y="31013"/>
                  <a:pt x="55878" y="22126"/>
                  <a:pt x="43689" y="22126"/>
                </a:cubicBezTo>
                <a:cubicBezTo>
                  <a:pt x="42302" y="22126"/>
                  <a:pt x="40789" y="22241"/>
                  <a:pt x="39139" y="22488"/>
                </a:cubicBezTo>
                <a:cubicBezTo>
                  <a:pt x="36318" y="22911"/>
                  <a:pt x="33985" y="23119"/>
                  <a:pt x="32027" y="23119"/>
                </a:cubicBezTo>
                <a:cubicBezTo>
                  <a:pt x="22801" y="23119"/>
                  <a:pt x="21909" y="18507"/>
                  <a:pt x="17506" y="10141"/>
                </a:cubicBezTo>
                <a:cubicBezTo>
                  <a:pt x="13201" y="1922"/>
                  <a:pt x="3630" y="357"/>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26"/>
          <p:cNvGrpSpPr/>
          <p:nvPr/>
        </p:nvGrpSpPr>
        <p:grpSpPr>
          <a:xfrm>
            <a:off x="247492" y="93750"/>
            <a:ext cx="792157" cy="716432"/>
            <a:chOff x="288404" y="195575"/>
            <a:chExt cx="792157" cy="716432"/>
          </a:xfrm>
        </p:grpSpPr>
        <p:sp>
          <p:nvSpPr>
            <p:cNvPr id="573" name="Google Shape;573;p26"/>
            <p:cNvSpPr/>
            <p:nvPr/>
          </p:nvSpPr>
          <p:spPr>
            <a:xfrm rot="10800000">
              <a:off x="288404" y="195575"/>
              <a:ext cx="658128" cy="631968"/>
            </a:xfrm>
            <a:custGeom>
              <a:avLst/>
              <a:gdLst/>
              <a:ahLst/>
              <a:cxnLst/>
              <a:rect l="l" t="t" r="r" b="b"/>
              <a:pathLst>
                <a:path w="10994" h="10557" extrusionOk="0">
                  <a:moveTo>
                    <a:pt x="1" y="0"/>
                  </a:moveTo>
                  <a:lnTo>
                    <a:pt x="1" y="0"/>
                  </a:lnTo>
                  <a:cubicBezTo>
                    <a:pt x="263" y="175"/>
                    <a:pt x="524" y="349"/>
                    <a:pt x="815" y="524"/>
                  </a:cubicBezTo>
                  <a:lnTo>
                    <a:pt x="1629" y="1076"/>
                  </a:lnTo>
                  <a:lnTo>
                    <a:pt x="2415" y="1629"/>
                  </a:lnTo>
                  <a:lnTo>
                    <a:pt x="3171" y="2210"/>
                  </a:lnTo>
                  <a:cubicBezTo>
                    <a:pt x="4159" y="2995"/>
                    <a:pt x="5148" y="3839"/>
                    <a:pt x="6050" y="4711"/>
                  </a:cubicBezTo>
                  <a:cubicBezTo>
                    <a:pt x="6980" y="5613"/>
                    <a:pt x="7853" y="6543"/>
                    <a:pt x="8667" y="7503"/>
                  </a:cubicBezTo>
                  <a:lnTo>
                    <a:pt x="9278" y="8230"/>
                  </a:lnTo>
                  <a:lnTo>
                    <a:pt x="9859" y="8986"/>
                  </a:lnTo>
                  <a:lnTo>
                    <a:pt x="10441" y="9771"/>
                  </a:lnTo>
                  <a:cubicBezTo>
                    <a:pt x="10615" y="10033"/>
                    <a:pt x="10790" y="10295"/>
                    <a:pt x="10993" y="10557"/>
                  </a:cubicBezTo>
                  <a:cubicBezTo>
                    <a:pt x="10819" y="10266"/>
                    <a:pt x="10644" y="9975"/>
                    <a:pt x="10499" y="9713"/>
                  </a:cubicBezTo>
                  <a:lnTo>
                    <a:pt x="10005" y="8899"/>
                  </a:lnTo>
                  <a:lnTo>
                    <a:pt x="9452" y="8085"/>
                  </a:lnTo>
                  <a:lnTo>
                    <a:pt x="8900" y="7329"/>
                  </a:lnTo>
                  <a:cubicBezTo>
                    <a:pt x="7329" y="5264"/>
                    <a:pt x="5468" y="3461"/>
                    <a:pt x="3345" y="1978"/>
                  </a:cubicBezTo>
                  <a:lnTo>
                    <a:pt x="2531" y="1425"/>
                  </a:lnTo>
                  <a:lnTo>
                    <a:pt x="1688" y="902"/>
                  </a:lnTo>
                  <a:lnTo>
                    <a:pt x="844" y="436"/>
                  </a:lnTo>
                  <a:cubicBezTo>
                    <a:pt x="582" y="291"/>
                    <a:pt x="292" y="1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6"/>
            <p:cNvSpPr/>
            <p:nvPr/>
          </p:nvSpPr>
          <p:spPr>
            <a:xfrm rot="10800000">
              <a:off x="875053" y="757861"/>
              <a:ext cx="205508" cy="154146"/>
            </a:xfrm>
            <a:custGeom>
              <a:avLst/>
              <a:gdLst/>
              <a:ahLst/>
              <a:cxnLst/>
              <a:rect l="l" t="t" r="r" b="b"/>
              <a:pathLst>
                <a:path w="3433" h="2575" extrusionOk="0">
                  <a:moveTo>
                    <a:pt x="1715" y="0"/>
                  </a:moveTo>
                  <a:cubicBezTo>
                    <a:pt x="1371" y="0"/>
                    <a:pt x="1026" y="138"/>
                    <a:pt x="757" y="422"/>
                  </a:cubicBezTo>
                  <a:cubicBezTo>
                    <a:pt x="1" y="1237"/>
                    <a:pt x="611" y="2574"/>
                    <a:pt x="1745" y="2574"/>
                  </a:cubicBezTo>
                  <a:cubicBezTo>
                    <a:pt x="2880" y="2545"/>
                    <a:pt x="3432" y="1179"/>
                    <a:pt x="2618" y="364"/>
                  </a:cubicBezTo>
                  <a:cubicBezTo>
                    <a:pt x="2363" y="124"/>
                    <a:pt x="2040" y="0"/>
                    <a:pt x="1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6"/>
            <p:cNvSpPr/>
            <p:nvPr/>
          </p:nvSpPr>
          <p:spPr>
            <a:xfrm rot="10800000">
              <a:off x="412028" y="482801"/>
              <a:ext cx="203233" cy="153308"/>
            </a:xfrm>
            <a:custGeom>
              <a:avLst/>
              <a:gdLst/>
              <a:ahLst/>
              <a:cxnLst/>
              <a:rect l="l" t="t" r="r" b="b"/>
              <a:pathLst>
                <a:path w="3395"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395"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6"/>
            <p:cNvSpPr/>
            <p:nvPr/>
          </p:nvSpPr>
          <p:spPr>
            <a:xfrm rot="10800000">
              <a:off x="601788" y="494953"/>
              <a:ext cx="204969" cy="153547"/>
            </a:xfrm>
            <a:custGeom>
              <a:avLst/>
              <a:gdLst/>
              <a:ahLst/>
              <a:cxnLst/>
              <a:rect l="l" t="t" r="r" b="b"/>
              <a:pathLst>
                <a:path w="3424" h="2565" extrusionOk="0">
                  <a:moveTo>
                    <a:pt x="1722" y="0"/>
                  </a:moveTo>
                  <a:cubicBezTo>
                    <a:pt x="1373" y="0"/>
                    <a:pt x="1021" y="139"/>
                    <a:pt x="748" y="412"/>
                  </a:cubicBezTo>
                  <a:cubicBezTo>
                    <a:pt x="0" y="1217"/>
                    <a:pt x="590" y="2564"/>
                    <a:pt x="1702" y="2564"/>
                  </a:cubicBezTo>
                  <a:cubicBezTo>
                    <a:pt x="1713" y="2564"/>
                    <a:pt x="1725" y="2564"/>
                    <a:pt x="1737" y="2564"/>
                  </a:cubicBezTo>
                  <a:cubicBezTo>
                    <a:pt x="2871" y="2535"/>
                    <a:pt x="3424" y="1168"/>
                    <a:pt x="2610" y="353"/>
                  </a:cubicBezTo>
                  <a:cubicBezTo>
                    <a:pt x="2359" y="117"/>
                    <a:pt x="2042" y="0"/>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6"/>
            <p:cNvSpPr/>
            <p:nvPr/>
          </p:nvSpPr>
          <p:spPr>
            <a:xfrm rot="10800000">
              <a:off x="645307" y="719550"/>
              <a:ext cx="204969" cy="153308"/>
            </a:xfrm>
            <a:custGeom>
              <a:avLst/>
              <a:gdLst/>
              <a:ahLst/>
              <a:cxnLst/>
              <a:rect l="l" t="t" r="r" b="b"/>
              <a:pathLst>
                <a:path w="3424"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424"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26"/>
          <p:cNvGrpSpPr/>
          <p:nvPr/>
        </p:nvGrpSpPr>
        <p:grpSpPr>
          <a:xfrm>
            <a:off x="268898" y="2219457"/>
            <a:ext cx="749352" cy="710850"/>
            <a:chOff x="250098" y="1879232"/>
            <a:chExt cx="749352" cy="710850"/>
          </a:xfrm>
        </p:grpSpPr>
        <p:sp>
          <p:nvSpPr>
            <p:cNvPr id="579" name="Google Shape;579;p26"/>
            <p:cNvSpPr/>
            <p:nvPr/>
          </p:nvSpPr>
          <p:spPr>
            <a:xfrm rot="10800000">
              <a:off x="251830" y="1983379"/>
              <a:ext cx="635500" cy="496200"/>
            </a:xfrm>
            <a:custGeom>
              <a:avLst/>
              <a:gdLst/>
              <a:ahLst/>
              <a:cxnLst/>
              <a:rect l="l" t="t" r="r" b="b"/>
              <a:pathLst>
                <a:path w="10616" h="8289" extrusionOk="0">
                  <a:moveTo>
                    <a:pt x="7911" y="0"/>
                  </a:moveTo>
                  <a:lnTo>
                    <a:pt x="7911" y="0"/>
                  </a:lnTo>
                  <a:cubicBezTo>
                    <a:pt x="7823" y="1425"/>
                    <a:pt x="7969" y="2850"/>
                    <a:pt x="8347" y="4246"/>
                  </a:cubicBezTo>
                  <a:cubicBezTo>
                    <a:pt x="8692" y="5519"/>
                    <a:pt x="9230" y="6720"/>
                    <a:pt x="9940" y="7826"/>
                  </a:cubicBezTo>
                  <a:lnTo>
                    <a:pt x="9940" y="7826"/>
                  </a:lnTo>
                  <a:cubicBezTo>
                    <a:pt x="9202" y="7673"/>
                    <a:pt x="8480" y="7578"/>
                    <a:pt x="7736" y="7503"/>
                  </a:cubicBezTo>
                  <a:cubicBezTo>
                    <a:pt x="7082" y="7438"/>
                    <a:pt x="6427" y="7405"/>
                    <a:pt x="5773" y="7405"/>
                  </a:cubicBezTo>
                  <a:cubicBezTo>
                    <a:pt x="5555" y="7405"/>
                    <a:pt x="5337" y="7409"/>
                    <a:pt x="5119" y="7416"/>
                  </a:cubicBezTo>
                  <a:cubicBezTo>
                    <a:pt x="3374" y="7445"/>
                    <a:pt x="1658" y="7707"/>
                    <a:pt x="1" y="8201"/>
                  </a:cubicBezTo>
                  <a:cubicBezTo>
                    <a:pt x="1678" y="7835"/>
                    <a:pt x="3393" y="7648"/>
                    <a:pt x="5105" y="7648"/>
                  </a:cubicBezTo>
                  <a:cubicBezTo>
                    <a:pt x="5975" y="7648"/>
                    <a:pt x="6844" y="7696"/>
                    <a:pt x="7707" y="7794"/>
                  </a:cubicBezTo>
                  <a:cubicBezTo>
                    <a:pt x="8579" y="7881"/>
                    <a:pt x="9423" y="8027"/>
                    <a:pt x="10266" y="8201"/>
                  </a:cubicBezTo>
                  <a:lnTo>
                    <a:pt x="10615" y="8288"/>
                  </a:lnTo>
                  <a:lnTo>
                    <a:pt x="10615" y="8288"/>
                  </a:lnTo>
                  <a:lnTo>
                    <a:pt x="10412" y="7969"/>
                  </a:lnTo>
                  <a:cubicBezTo>
                    <a:pt x="9597" y="6805"/>
                    <a:pt x="8987" y="5526"/>
                    <a:pt x="8579" y="4188"/>
                  </a:cubicBezTo>
                  <a:cubicBezTo>
                    <a:pt x="8143" y="2821"/>
                    <a:pt x="7940" y="1425"/>
                    <a:pt x="7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6"/>
            <p:cNvSpPr/>
            <p:nvPr/>
          </p:nvSpPr>
          <p:spPr>
            <a:xfrm rot="10800000">
              <a:off x="267517" y="1992061"/>
              <a:ext cx="489256" cy="421372"/>
            </a:xfrm>
            <a:custGeom>
              <a:avLst/>
              <a:gdLst/>
              <a:ahLst/>
              <a:cxnLst/>
              <a:rect l="l" t="t" r="r" b="b"/>
              <a:pathLst>
                <a:path w="8173" h="7039" extrusionOk="0">
                  <a:moveTo>
                    <a:pt x="1" y="1"/>
                  </a:moveTo>
                  <a:cubicBezTo>
                    <a:pt x="437" y="786"/>
                    <a:pt x="960" y="1542"/>
                    <a:pt x="1542" y="2240"/>
                  </a:cubicBezTo>
                  <a:cubicBezTo>
                    <a:pt x="2124" y="2967"/>
                    <a:pt x="2792" y="3607"/>
                    <a:pt x="3461" y="4217"/>
                  </a:cubicBezTo>
                  <a:cubicBezTo>
                    <a:pt x="4159" y="4799"/>
                    <a:pt x="4915" y="5351"/>
                    <a:pt x="5701" y="5817"/>
                  </a:cubicBezTo>
                  <a:cubicBezTo>
                    <a:pt x="6486" y="6311"/>
                    <a:pt x="7329" y="6689"/>
                    <a:pt x="8172" y="7038"/>
                  </a:cubicBezTo>
                  <a:cubicBezTo>
                    <a:pt x="7358" y="6602"/>
                    <a:pt x="6602" y="6137"/>
                    <a:pt x="5846" y="5642"/>
                  </a:cubicBezTo>
                  <a:cubicBezTo>
                    <a:pt x="5090" y="5119"/>
                    <a:pt x="4363" y="4566"/>
                    <a:pt x="3665" y="3985"/>
                  </a:cubicBezTo>
                  <a:cubicBezTo>
                    <a:pt x="2996" y="3403"/>
                    <a:pt x="2327" y="2763"/>
                    <a:pt x="1716" y="2094"/>
                  </a:cubicBezTo>
                  <a:cubicBezTo>
                    <a:pt x="1106" y="1425"/>
                    <a:pt x="524" y="72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6"/>
            <p:cNvSpPr/>
            <p:nvPr/>
          </p:nvSpPr>
          <p:spPr>
            <a:xfrm rot="10800000">
              <a:off x="250098" y="1899047"/>
              <a:ext cx="444958" cy="126310"/>
            </a:xfrm>
            <a:custGeom>
              <a:avLst/>
              <a:gdLst/>
              <a:ahLst/>
              <a:cxnLst/>
              <a:rect l="l" t="t" r="r" b="b"/>
              <a:pathLst>
                <a:path w="7433" h="2110" extrusionOk="0">
                  <a:moveTo>
                    <a:pt x="3401" y="1"/>
                  </a:moveTo>
                  <a:cubicBezTo>
                    <a:pt x="2370" y="1"/>
                    <a:pt x="1347" y="321"/>
                    <a:pt x="511" y="962"/>
                  </a:cubicBezTo>
                  <a:lnTo>
                    <a:pt x="482" y="991"/>
                  </a:lnTo>
                  <a:cubicBezTo>
                    <a:pt x="0" y="1401"/>
                    <a:pt x="376" y="2109"/>
                    <a:pt x="916" y="2109"/>
                  </a:cubicBezTo>
                  <a:cubicBezTo>
                    <a:pt x="1028" y="2109"/>
                    <a:pt x="1147" y="2079"/>
                    <a:pt x="1267" y="2009"/>
                  </a:cubicBezTo>
                  <a:cubicBezTo>
                    <a:pt x="1732" y="1747"/>
                    <a:pt x="2256" y="1515"/>
                    <a:pt x="2779" y="1369"/>
                  </a:cubicBezTo>
                  <a:cubicBezTo>
                    <a:pt x="3361" y="1195"/>
                    <a:pt x="3943" y="1079"/>
                    <a:pt x="4524" y="991"/>
                  </a:cubicBezTo>
                  <a:lnTo>
                    <a:pt x="5397" y="846"/>
                  </a:lnTo>
                  <a:cubicBezTo>
                    <a:pt x="5600" y="817"/>
                    <a:pt x="6909" y="788"/>
                    <a:pt x="7054" y="671"/>
                  </a:cubicBezTo>
                  <a:cubicBezTo>
                    <a:pt x="7432" y="381"/>
                    <a:pt x="5513" y="264"/>
                    <a:pt x="5280" y="235"/>
                  </a:cubicBezTo>
                  <a:cubicBezTo>
                    <a:pt x="4699" y="90"/>
                    <a:pt x="4117" y="32"/>
                    <a:pt x="3535" y="3"/>
                  </a:cubicBezTo>
                  <a:cubicBezTo>
                    <a:pt x="3491" y="1"/>
                    <a:pt x="3446" y="1"/>
                    <a:pt x="3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6"/>
            <p:cNvSpPr/>
            <p:nvPr/>
          </p:nvSpPr>
          <p:spPr>
            <a:xfrm rot="10800000">
              <a:off x="542583" y="2148786"/>
              <a:ext cx="276864" cy="94762"/>
            </a:xfrm>
            <a:custGeom>
              <a:avLst/>
              <a:gdLst/>
              <a:ahLst/>
              <a:cxnLst/>
              <a:rect l="l" t="t" r="r" b="b"/>
              <a:pathLst>
                <a:path w="4625" h="1583" extrusionOk="0">
                  <a:moveTo>
                    <a:pt x="474" y="0"/>
                  </a:moveTo>
                  <a:cubicBezTo>
                    <a:pt x="383" y="0"/>
                    <a:pt x="287" y="21"/>
                    <a:pt x="204" y="42"/>
                  </a:cubicBezTo>
                  <a:cubicBezTo>
                    <a:pt x="88" y="71"/>
                    <a:pt x="1" y="187"/>
                    <a:pt x="1" y="303"/>
                  </a:cubicBezTo>
                  <a:cubicBezTo>
                    <a:pt x="1" y="478"/>
                    <a:pt x="117" y="594"/>
                    <a:pt x="262" y="681"/>
                  </a:cubicBezTo>
                  <a:cubicBezTo>
                    <a:pt x="1193" y="1292"/>
                    <a:pt x="2298" y="1583"/>
                    <a:pt x="3432" y="1583"/>
                  </a:cubicBezTo>
                  <a:cubicBezTo>
                    <a:pt x="3723" y="1583"/>
                    <a:pt x="3985" y="1554"/>
                    <a:pt x="4276" y="1496"/>
                  </a:cubicBezTo>
                  <a:cubicBezTo>
                    <a:pt x="4625" y="1437"/>
                    <a:pt x="4625" y="1292"/>
                    <a:pt x="4334" y="1088"/>
                  </a:cubicBezTo>
                  <a:cubicBezTo>
                    <a:pt x="3781" y="769"/>
                    <a:pt x="3229" y="536"/>
                    <a:pt x="2618" y="361"/>
                  </a:cubicBezTo>
                  <a:cubicBezTo>
                    <a:pt x="1949" y="158"/>
                    <a:pt x="1280" y="42"/>
                    <a:pt x="582" y="12"/>
                  </a:cubicBezTo>
                  <a:cubicBezTo>
                    <a:pt x="548" y="4"/>
                    <a:pt x="512"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6"/>
            <p:cNvSpPr/>
            <p:nvPr/>
          </p:nvSpPr>
          <p:spPr>
            <a:xfrm rot="10800000">
              <a:off x="815911" y="1879232"/>
              <a:ext cx="183538" cy="142832"/>
            </a:xfrm>
            <a:custGeom>
              <a:avLst/>
              <a:gdLst/>
              <a:ahLst/>
              <a:cxnLst/>
              <a:rect l="l" t="t" r="r" b="b"/>
              <a:pathLst>
                <a:path w="3066" h="2386" extrusionOk="0">
                  <a:moveTo>
                    <a:pt x="1522" y="0"/>
                  </a:moveTo>
                  <a:cubicBezTo>
                    <a:pt x="1134" y="0"/>
                    <a:pt x="755" y="193"/>
                    <a:pt x="536" y="558"/>
                  </a:cubicBezTo>
                  <a:cubicBezTo>
                    <a:pt x="1" y="1361"/>
                    <a:pt x="598" y="2385"/>
                    <a:pt x="1512" y="2385"/>
                  </a:cubicBezTo>
                  <a:cubicBezTo>
                    <a:pt x="1592" y="2385"/>
                    <a:pt x="1674" y="2378"/>
                    <a:pt x="1757" y="2361"/>
                  </a:cubicBezTo>
                  <a:cubicBezTo>
                    <a:pt x="2804" y="2158"/>
                    <a:pt x="3066" y="791"/>
                    <a:pt x="2193" y="209"/>
                  </a:cubicBezTo>
                  <a:cubicBezTo>
                    <a:pt x="1988" y="68"/>
                    <a:pt x="1753" y="0"/>
                    <a:pt x="1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6"/>
            <p:cNvSpPr/>
            <p:nvPr/>
          </p:nvSpPr>
          <p:spPr>
            <a:xfrm rot="10800000">
              <a:off x="702714" y="2380625"/>
              <a:ext cx="183598" cy="142832"/>
            </a:xfrm>
            <a:custGeom>
              <a:avLst/>
              <a:gdLst/>
              <a:ahLst/>
              <a:cxnLst/>
              <a:rect l="l" t="t" r="r" b="b"/>
              <a:pathLst>
                <a:path w="3067" h="2386" extrusionOk="0">
                  <a:moveTo>
                    <a:pt x="1523" y="1"/>
                  </a:moveTo>
                  <a:cubicBezTo>
                    <a:pt x="1134" y="1"/>
                    <a:pt x="755" y="194"/>
                    <a:pt x="536" y="559"/>
                  </a:cubicBezTo>
                  <a:cubicBezTo>
                    <a:pt x="1" y="1362"/>
                    <a:pt x="623" y="2386"/>
                    <a:pt x="1519" y="2386"/>
                  </a:cubicBezTo>
                  <a:cubicBezTo>
                    <a:pt x="1596" y="2386"/>
                    <a:pt x="1676" y="2378"/>
                    <a:pt x="1758" y="2362"/>
                  </a:cubicBezTo>
                  <a:cubicBezTo>
                    <a:pt x="2804" y="2158"/>
                    <a:pt x="3066" y="792"/>
                    <a:pt x="2194" y="210"/>
                  </a:cubicBezTo>
                  <a:cubicBezTo>
                    <a:pt x="1988" y="69"/>
                    <a:pt x="1754" y="1"/>
                    <a:pt x="1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6"/>
            <p:cNvSpPr/>
            <p:nvPr/>
          </p:nvSpPr>
          <p:spPr>
            <a:xfrm rot="10800000">
              <a:off x="321518" y="2448089"/>
              <a:ext cx="184915" cy="141994"/>
            </a:xfrm>
            <a:custGeom>
              <a:avLst/>
              <a:gdLst/>
              <a:ahLst/>
              <a:cxnLst/>
              <a:rect l="l" t="t" r="r" b="b"/>
              <a:pathLst>
                <a:path w="3089" h="2372" extrusionOk="0">
                  <a:moveTo>
                    <a:pt x="1546" y="0"/>
                  </a:moveTo>
                  <a:cubicBezTo>
                    <a:pt x="1151" y="0"/>
                    <a:pt x="770" y="187"/>
                    <a:pt x="530" y="538"/>
                  </a:cubicBezTo>
                  <a:cubicBezTo>
                    <a:pt x="0" y="1358"/>
                    <a:pt x="603" y="2372"/>
                    <a:pt x="1505" y="2372"/>
                  </a:cubicBezTo>
                  <a:cubicBezTo>
                    <a:pt x="1594" y="2372"/>
                    <a:pt x="1686" y="2362"/>
                    <a:pt x="1780" y="2341"/>
                  </a:cubicBezTo>
                  <a:cubicBezTo>
                    <a:pt x="2798" y="2137"/>
                    <a:pt x="3089" y="800"/>
                    <a:pt x="2216" y="189"/>
                  </a:cubicBezTo>
                  <a:cubicBezTo>
                    <a:pt x="2004" y="62"/>
                    <a:pt x="1773" y="0"/>
                    <a:pt x="15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6"/>
            <p:cNvSpPr/>
            <p:nvPr/>
          </p:nvSpPr>
          <p:spPr>
            <a:xfrm rot="10800000">
              <a:off x="255374" y="2127891"/>
              <a:ext cx="102724" cy="236816"/>
            </a:xfrm>
            <a:custGeom>
              <a:avLst/>
              <a:gdLst/>
              <a:ahLst/>
              <a:cxnLst/>
              <a:rect l="l" t="t" r="r" b="b"/>
              <a:pathLst>
                <a:path w="1716" h="3956" extrusionOk="0">
                  <a:moveTo>
                    <a:pt x="1222" y="1"/>
                  </a:moveTo>
                  <a:cubicBezTo>
                    <a:pt x="1105" y="1"/>
                    <a:pt x="989" y="30"/>
                    <a:pt x="902" y="117"/>
                  </a:cubicBezTo>
                  <a:cubicBezTo>
                    <a:pt x="814" y="204"/>
                    <a:pt x="727" y="292"/>
                    <a:pt x="669" y="408"/>
                  </a:cubicBezTo>
                  <a:cubicBezTo>
                    <a:pt x="524" y="641"/>
                    <a:pt x="407" y="902"/>
                    <a:pt x="320" y="1193"/>
                  </a:cubicBezTo>
                  <a:cubicBezTo>
                    <a:pt x="146" y="1658"/>
                    <a:pt x="29" y="2153"/>
                    <a:pt x="29" y="2676"/>
                  </a:cubicBezTo>
                  <a:cubicBezTo>
                    <a:pt x="0" y="2938"/>
                    <a:pt x="29" y="3200"/>
                    <a:pt x="58" y="3432"/>
                  </a:cubicBezTo>
                  <a:cubicBezTo>
                    <a:pt x="58" y="3607"/>
                    <a:pt x="87" y="3869"/>
                    <a:pt x="204" y="3956"/>
                  </a:cubicBezTo>
                  <a:cubicBezTo>
                    <a:pt x="233" y="3869"/>
                    <a:pt x="262" y="3781"/>
                    <a:pt x="262" y="3694"/>
                  </a:cubicBezTo>
                  <a:cubicBezTo>
                    <a:pt x="291" y="3578"/>
                    <a:pt x="320" y="3461"/>
                    <a:pt x="349" y="3374"/>
                  </a:cubicBezTo>
                  <a:cubicBezTo>
                    <a:pt x="436" y="3141"/>
                    <a:pt x="553" y="2938"/>
                    <a:pt x="698" y="2734"/>
                  </a:cubicBezTo>
                  <a:cubicBezTo>
                    <a:pt x="960" y="2385"/>
                    <a:pt x="1222" y="2036"/>
                    <a:pt x="1454" y="1658"/>
                  </a:cubicBezTo>
                  <a:cubicBezTo>
                    <a:pt x="1658" y="1280"/>
                    <a:pt x="1716" y="815"/>
                    <a:pt x="1600" y="379"/>
                  </a:cubicBezTo>
                  <a:cubicBezTo>
                    <a:pt x="1541" y="204"/>
                    <a:pt x="1396" y="59"/>
                    <a:pt x="1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26"/>
          <p:cNvGrpSpPr/>
          <p:nvPr/>
        </p:nvGrpSpPr>
        <p:grpSpPr>
          <a:xfrm rot="-6543710" flipH="1">
            <a:off x="1577643" y="66314"/>
            <a:ext cx="492736" cy="771288"/>
            <a:chOff x="1089180" y="629030"/>
            <a:chExt cx="492719" cy="771261"/>
          </a:xfrm>
        </p:grpSpPr>
        <p:grpSp>
          <p:nvGrpSpPr>
            <p:cNvPr id="588" name="Google Shape;588;p26"/>
            <p:cNvGrpSpPr/>
            <p:nvPr/>
          </p:nvGrpSpPr>
          <p:grpSpPr>
            <a:xfrm>
              <a:off x="1096177" y="629030"/>
              <a:ext cx="485721" cy="771261"/>
              <a:chOff x="1096177" y="629030"/>
              <a:chExt cx="485721" cy="771261"/>
            </a:xfrm>
          </p:grpSpPr>
          <p:sp>
            <p:nvSpPr>
              <p:cNvPr id="589" name="Google Shape;589;p26"/>
              <p:cNvSpPr/>
              <p:nvPr/>
            </p:nvSpPr>
            <p:spPr>
              <a:xfrm rot="10800000">
                <a:off x="1096177" y="629030"/>
                <a:ext cx="356900" cy="531040"/>
              </a:xfrm>
              <a:custGeom>
                <a:avLst/>
                <a:gdLst/>
                <a:ahLst/>
                <a:cxnLst/>
                <a:rect l="l" t="t" r="r" b="b"/>
                <a:pathLst>
                  <a:path w="5962" h="8871" extrusionOk="0">
                    <a:moveTo>
                      <a:pt x="0" y="1"/>
                    </a:moveTo>
                    <a:cubicBezTo>
                      <a:pt x="640" y="611"/>
                      <a:pt x="1251" y="1280"/>
                      <a:pt x="1832" y="1949"/>
                    </a:cubicBezTo>
                    <a:cubicBezTo>
                      <a:pt x="2414" y="2647"/>
                      <a:pt x="2937" y="3374"/>
                      <a:pt x="3432" y="4101"/>
                    </a:cubicBezTo>
                    <a:cubicBezTo>
                      <a:pt x="3955" y="4857"/>
                      <a:pt x="4421" y="5613"/>
                      <a:pt x="4828" y="6428"/>
                    </a:cubicBezTo>
                    <a:cubicBezTo>
                      <a:pt x="5235" y="7213"/>
                      <a:pt x="5613" y="8027"/>
                      <a:pt x="5962" y="8870"/>
                    </a:cubicBezTo>
                    <a:cubicBezTo>
                      <a:pt x="5671" y="7998"/>
                      <a:pt x="5351" y="7155"/>
                      <a:pt x="4944" y="6369"/>
                    </a:cubicBezTo>
                    <a:cubicBezTo>
                      <a:pt x="4537" y="5555"/>
                      <a:pt x="4101" y="4770"/>
                      <a:pt x="3606" y="4014"/>
                    </a:cubicBezTo>
                    <a:cubicBezTo>
                      <a:pt x="3083" y="3258"/>
                      <a:pt x="2530" y="2560"/>
                      <a:pt x="1920" y="1862"/>
                    </a:cubicBezTo>
                    <a:cubicBezTo>
                      <a:pt x="1338" y="1193"/>
                      <a:pt x="669" y="58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6"/>
              <p:cNvSpPr/>
              <p:nvPr/>
            </p:nvSpPr>
            <p:spPr>
              <a:xfrm rot="10800000">
                <a:off x="1129220" y="693453"/>
                <a:ext cx="386532" cy="101168"/>
              </a:xfrm>
              <a:custGeom>
                <a:avLst/>
                <a:gdLst/>
                <a:ahLst/>
                <a:cxnLst/>
                <a:rect l="l" t="t" r="r" b="b"/>
                <a:pathLst>
                  <a:path w="6457" h="1690" extrusionOk="0">
                    <a:moveTo>
                      <a:pt x="2151" y="0"/>
                    </a:moveTo>
                    <a:cubicBezTo>
                      <a:pt x="1946" y="0"/>
                      <a:pt x="1742" y="10"/>
                      <a:pt x="1542" y="32"/>
                    </a:cubicBezTo>
                    <a:cubicBezTo>
                      <a:pt x="1280" y="61"/>
                      <a:pt x="1018" y="90"/>
                      <a:pt x="756" y="148"/>
                    </a:cubicBezTo>
                    <a:cubicBezTo>
                      <a:pt x="621" y="175"/>
                      <a:pt x="206" y="354"/>
                      <a:pt x="33" y="354"/>
                    </a:cubicBezTo>
                    <a:cubicBezTo>
                      <a:pt x="21" y="354"/>
                      <a:pt x="10" y="354"/>
                      <a:pt x="0" y="352"/>
                    </a:cubicBezTo>
                    <a:lnTo>
                      <a:pt x="0" y="352"/>
                    </a:lnTo>
                    <a:cubicBezTo>
                      <a:pt x="1222" y="788"/>
                      <a:pt x="2443" y="1166"/>
                      <a:pt x="3723" y="1457"/>
                    </a:cubicBezTo>
                    <a:cubicBezTo>
                      <a:pt x="4188" y="1573"/>
                      <a:pt x="4653" y="1660"/>
                      <a:pt x="5148" y="1689"/>
                    </a:cubicBezTo>
                    <a:cubicBezTo>
                      <a:pt x="5468" y="1689"/>
                      <a:pt x="5787" y="1631"/>
                      <a:pt x="6078" y="1544"/>
                    </a:cubicBezTo>
                    <a:cubicBezTo>
                      <a:pt x="6456" y="1428"/>
                      <a:pt x="6456" y="1311"/>
                      <a:pt x="6136" y="1108"/>
                    </a:cubicBezTo>
                    <a:cubicBezTo>
                      <a:pt x="5235" y="555"/>
                      <a:pt x="4217" y="206"/>
                      <a:pt x="3141" y="61"/>
                    </a:cubicBezTo>
                    <a:cubicBezTo>
                      <a:pt x="2818" y="25"/>
                      <a:pt x="2483" y="0"/>
                      <a:pt x="2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6"/>
              <p:cNvSpPr/>
              <p:nvPr/>
            </p:nvSpPr>
            <p:spPr>
              <a:xfrm rot="10800000">
                <a:off x="1202371" y="846636"/>
                <a:ext cx="343012" cy="101347"/>
              </a:xfrm>
              <a:custGeom>
                <a:avLst/>
                <a:gdLst/>
                <a:ahLst/>
                <a:cxnLst/>
                <a:rect l="l" t="t" r="r" b="b"/>
                <a:pathLst>
                  <a:path w="5730" h="1693" extrusionOk="0">
                    <a:moveTo>
                      <a:pt x="1077" y="1"/>
                    </a:moveTo>
                    <a:cubicBezTo>
                      <a:pt x="719" y="1"/>
                      <a:pt x="360" y="22"/>
                      <a:pt x="1" y="64"/>
                    </a:cubicBezTo>
                    <a:cubicBezTo>
                      <a:pt x="990" y="296"/>
                      <a:pt x="1862" y="849"/>
                      <a:pt x="2764" y="1227"/>
                    </a:cubicBezTo>
                    <a:cubicBezTo>
                      <a:pt x="3374" y="1518"/>
                      <a:pt x="4043" y="1663"/>
                      <a:pt x="4712" y="1692"/>
                    </a:cubicBezTo>
                    <a:cubicBezTo>
                      <a:pt x="4887" y="1692"/>
                      <a:pt x="5555" y="1692"/>
                      <a:pt x="5643" y="1518"/>
                    </a:cubicBezTo>
                    <a:cubicBezTo>
                      <a:pt x="5730" y="1256"/>
                      <a:pt x="5236" y="994"/>
                      <a:pt x="5061" y="936"/>
                    </a:cubicBezTo>
                    <a:cubicBezTo>
                      <a:pt x="3814" y="313"/>
                      <a:pt x="2457" y="1"/>
                      <a:pt x="1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6"/>
              <p:cNvSpPr/>
              <p:nvPr/>
            </p:nvSpPr>
            <p:spPr>
              <a:xfrm rot="10800000">
                <a:off x="1277198" y="975277"/>
                <a:ext cx="304700" cy="108291"/>
              </a:xfrm>
              <a:custGeom>
                <a:avLst/>
                <a:gdLst/>
                <a:ahLst/>
                <a:cxnLst/>
                <a:rect l="l" t="t" r="r" b="b"/>
                <a:pathLst>
                  <a:path w="5090" h="1809" extrusionOk="0">
                    <a:moveTo>
                      <a:pt x="182" y="0"/>
                    </a:moveTo>
                    <a:cubicBezTo>
                      <a:pt x="122" y="0"/>
                      <a:pt x="61" y="1"/>
                      <a:pt x="0" y="2"/>
                    </a:cubicBezTo>
                    <a:cubicBezTo>
                      <a:pt x="785" y="380"/>
                      <a:pt x="1483" y="933"/>
                      <a:pt x="2239" y="1340"/>
                    </a:cubicBezTo>
                    <a:cubicBezTo>
                      <a:pt x="2779" y="1637"/>
                      <a:pt x="3369" y="1808"/>
                      <a:pt x="3962" y="1808"/>
                    </a:cubicBezTo>
                    <a:cubicBezTo>
                      <a:pt x="4008" y="1808"/>
                      <a:pt x="4054" y="1807"/>
                      <a:pt x="4101" y="1805"/>
                    </a:cubicBezTo>
                    <a:cubicBezTo>
                      <a:pt x="5089" y="1747"/>
                      <a:pt x="4275" y="1107"/>
                      <a:pt x="3839" y="875"/>
                    </a:cubicBezTo>
                    <a:cubicBezTo>
                      <a:pt x="2701" y="292"/>
                      <a:pt x="1457"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6"/>
              <p:cNvSpPr/>
              <p:nvPr/>
            </p:nvSpPr>
            <p:spPr>
              <a:xfrm rot="10800000">
                <a:off x="1403328" y="1110680"/>
                <a:ext cx="173362" cy="178869"/>
              </a:xfrm>
              <a:custGeom>
                <a:avLst/>
                <a:gdLst/>
                <a:ahLst/>
                <a:cxnLst/>
                <a:rect l="l" t="t" r="r" b="b"/>
                <a:pathLst>
                  <a:path w="2896" h="2988" extrusionOk="0">
                    <a:moveTo>
                      <a:pt x="193" y="0"/>
                    </a:moveTo>
                    <a:cubicBezTo>
                      <a:pt x="130" y="0"/>
                      <a:pt x="72" y="27"/>
                      <a:pt x="30" y="70"/>
                    </a:cubicBezTo>
                    <a:cubicBezTo>
                      <a:pt x="0" y="157"/>
                      <a:pt x="0" y="273"/>
                      <a:pt x="30" y="361"/>
                    </a:cubicBezTo>
                    <a:cubicBezTo>
                      <a:pt x="175" y="739"/>
                      <a:pt x="379" y="1059"/>
                      <a:pt x="640" y="1349"/>
                    </a:cubicBezTo>
                    <a:cubicBezTo>
                      <a:pt x="786" y="1553"/>
                      <a:pt x="960" y="1728"/>
                      <a:pt x="1135" y="1873"/>
                    </a:cubicBezTo>
                    <a:cubicBezTo>
                      <a:pt x="1425" y="2164"/>
                      <a:pt x="1774" y="2425"/>
                      <a:pt x="2123" y="2658"/>
                    </a:cubicBezTo>
                    <a:cubicBezTo>
                      <a:pt x="2298" y="2774"/>
                      <a:pt x="2472" y="2891"/>
                      <a:pt x="2676" y="2978"/>
                    </a:cubicBezTo>
                    <a:cubicBezTo>
                      <a:pt x="2701" y="2984"/>
                      <a:pt x="2723" y="2987"/>
                      <a:pt x="2742" y="2987"/>
                    </a:cubicBezTo>
                    <a:cubicBezTo>
                      <a:pt x="2896" y="2987"/>
                      <a:pt x="2844" y="2791"/>
                      <a:pt x="2792" y="2687"/>
                    </a:cubicBezTo>
                    <a:cubicBezTo>
                      <a:pt x="2152" y="1728"/>
                      <a:pt x="1367" y="855"/>
                      <a:pt x="495" y="128"/>
                    </a:cubicBezTo>
                    <a:cubicBezTo>
                      <a:pt x="408" y="70"/>
                      <a:pt x="349" y="41"/>
                      <a:pt x="262" y="12"/>
                    </a:cubicBezTo>
                    <a:cubicBezTo>
                      <a:pt x="239" y="4"/>
                      <a:pt x="215"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6"/>
              <p:cNvSpPr/>
              <p:nvPr/>
            </p:nvSpPr>
            <p:spPr>
              <a:xfrm rot="10800000">
                <a:off x="1364242" y="1090383"/>
                <a:ext cx="69680" cy="309908"/>
              </a:xfrm>
              <a:custGeom>
                <a:avLst/>
                <a:gdLst/>
                <a:ahLst/>
                <a:cxnLst/>
                <a:rect l="l" t="t" r="r" b="b"/>
                <a:pathLst>
                  <a:path w="1164" h="5177" extrusionOk="0">
                    <a:moveTo>
                      <a:pt x="291" y="1"/>
                    </a:moveTo>
                    <a:cubicBezTo>
                      <a:pt x="204" y="1"/>
                      <a:pt x="146" y="30"/>
                      <a:pt x="116" y="117"/>
                    </a:cubicBezTo>
                    <a:cubicBezTo>
                      <a:pt x="87" y="204"/>
                      <a:pt x="58" y="291"/>
                      <a:pt x="58" y="350"/>
                    </a:cubicBezTo>
                    <a:cubicBezTo>
                      <a:pt x="0" y="1513"/>
                      <a:pt x="116" y="2647"/>
                      <a:pt x="436" y="3752"/>
                    </a:cubicBezTo>
                    <a:cubicBezTo>
                      <a:pt x="495" y="4014"/>
                      <a:pt x="582" y="4275"/>
                      <a:pt x="698" y="4537"/>
                    </a:cubicBezTo>
                    <a:cubicBezTo>
                      <a:pt x="727" y="4653"/>
                      <a:pt x="843" y="5177"/>
                      <a:pt x="1018" y="5177"/>
                    </a:cubicBezTo>
                    <a:cubicBezTo>
                      <a:pt x="1163" y="5177"/>
                      <a:pt x="1105" y="4566"/>
                      <a:pt x="1105" y="4450"/>
                    </a:cubicBezTo>
                    <a:lnTo>
                      <a:pt x="1105" y="3548"/>
                    </a:lnTo>
                    <a:cubicBezTo>
                      <a:pt x="1105" y="2967"/>
                      <a:pt x="1047" y="2356"/>
                      <a:pt x="989" y="1774"/>
                    </a:cubicBezTo>
                    <a:cubicBezTo>
                      <a:pt x="989" y="1193"/>
                      <a:pt x="814" y="640"/>
                      <a:pt x="524" y="146"/>
                    </a:cubicBezTo>
                    <a:cubicBezTo>
                      <a:pt x="465" y="59"/>
                      <a:pt x="37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6"/>
              <p:cNvSpPr/>
              <p:nvPr/>
            </p:nvSpPr>
            <p:spPr>
              <a:xfrm rot="10800000">
                <a:off x="1230212" y="935042"/>
                <a:ext cx="80156" cy="370549"/>
              </a:xfrm>
              <a:custGeom>
                <a:avLst/>
                <a:gdLst/>
                <a:ahLst/>
                <a:cxnLst/>
                <a:rect l="l" t="t" r="r" b="b"/>
                <a:pathLst>
                  <a:path w="1339" h="6190" extrusionOk="0">
                    <a:moveTo>
                      <a:pt x="437" y="1"/>
                    </a:moveTo>
                    <a:cubicBezTo>
                      <a:pt x="269" y="1"/>
                      <a:pt x="197" y="220"/>
                      <a:pt x="146" y="396"/>
                    </a:cubicBezTo>
                    <a:cubicBezTo>
                      <a:pt x="146" y="512"/>
                      <a:pt x="117" y="600"/>
                      <a:pt x="117" y="687"/>
                    </a:cubicBezTo>
                    <a:cubicBezTo>
                      <a:pt x="59" y="1065"/>
                      <a:pt x="30" y="1472"/>
                      <a:pt x="30" y="1879"/>
                    </a:cubicBezTo>
                    <a:cubicBezTo>
                      <a:pt x="1" y="3217"/>
                      <a:pt x="263" y="4555"/>
                      <a:pt x="757" y="5776"/>
                    </a:cubicBezTo>
                    <a:cubicBezTo>
                      <a:pt x="784" y="5883"/>
                      <a:pt x="910" y="6190"/>
                      <a:pt x="1044" y="6190"/>
                    </a:cubicBezTo>
                    <a:cubicBezTo>
                      <a:pt x="1055" y="6190"/>
                      <a:pt x="1066" y="6188"/>
                      <a:pt x="1077" y="6183"/>
                    </a:cubicBezTo>
                    <a:cubicBezTo>
                      <a:pt x="1222" y="6125"/>
                      <a:pt x="1251" y="5776"/>
                      <a:pt x="1251" y="5660"/>
                    </a:cubicBezTo>
                    <a:cubicBezTo>
                      <a:pt x="1339" y="4816"/>
                      <a:pt x="1339" y="4002"/>
                      <a:pt x="1251" y="3159"/>
                    </a:cubicBezTo>
                    <a:cubicBezTo>
                      <a:pt x="1222" y="2693"/>
                      <a:pt x="1193" y="2228"/>
                      <a:pt x="1135" y="1763"/>
                    </a:cubicBezTo>
                    <a:cubicBezTo>
                      <a:pt x="1077" y="1443"/>
                      <a:pt x="1048" y="1094"/>
                      <a:pt x="961" y="774"/>
                    </a:cubicBezTo>
                    <a:cubicBezTo>
                      <a:pt x="902" y="512"/>
                      <a:pt x="757" y="76"/>
                      <a:pt x="524" y="18"/>
                    </a:cubicBezTo>
                    <a:cubicBezTo>
                      <a:pt x="493" y="6"/>
                      <a:pt x="464" y="1"/>
                      <a:pt x="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 name="Google Shape;596;p26"/>
            <p:cNvSpPr/>
            <p:nvPr/>
          </p:nvSpPr>
          <p:spPr>
            <a:xfrm rot="10800000">
              <a:off x="1089180" y="731096"/>
              <a:ext cx="78420" cy="406766"/>
            </a:xfrm>
            <a:custGeom>
              <a:avLst/>
              <a:gdLst/>
              <a:ahLst/>
              <a:cxnLst/>
              <a:rect l="l" t="t" r="r" b="b"/>
              <a:pathLst>
                <a:path w="1310" h="6795" extrusionOk="0">
                  <a:moveTo>
                    <a:pt x="612" y="0"/>
                  </a:moveTo>
                  <a:cubicBezTo>
                    <a:pt x="593" y="0"/>
                    <a:pt x="574" y="3"/>
                    <a:pt x="553" y="8"/>
                  </a:cubicBezTo>
                  <a:cubicBezTo>
                    <a:pt x="437" y="37"/>
                    <a:pt x="379" y="182"/>
                    <a:pt x="350" y="328"/>
                  </a:cubicBezTo>
                  <a:cubicBezTo>
                    <a:pt x="233" y="851"/>
                    <a:pt x="146" y="1375"/>
                    <a:pt x="117" y="1898"/>
                  </a:cubicBezTo>
                  <a:cubicBezTo>
                    <a:pt x="1" y="2858"/>
                    <a:pt x="1" y="3817"/>
                    <a:pt x="117" y="4777"/>
                  </a:cubicBezTo>
                  <a:cubicBezTo>
                    <a:pt x="146" y="5242"/>
                    <a:pt x="204" y="5708"/>
                    <a:pt x="320" y="6173"/>
                  </a:cubicBezTo>
                  <a:cubicBezTo>
                    <a:pt x="350" y="6318"/>
                    <a:pt x="350" y="6667"/>
                    <a:pt x="495" y="6755"/>
                  </a:cubicBezTo>
                  <a:cubicBezTo>
                    <a:pt x="534" y="6782"/>
                    <a:pt x="569" y="6794"/>
                    <a:pt x="602" y="6794"/>
                  </a:cubicBezTo>
                  <a:cubicBezTo>
                    <a:pt x="741" y="6794"/>
                    <a:pt x="826" y="6581"/>
                    <a:pt x="873" y="6464"/>
                  </a:cubicBezTo>
                  <a:cubicBezTo>
                    <a:pt x="1309" y="4457"/>
                    <a:pt x="1309" y="2392"/>
                    <a:pt x="931" y="415"/>
                  </a:cubicBezTo>
                  <a:cubicBezTo>
                    <a:pt x="902" y="299"/>
                    <a:pt x="873" y="211"/>
                    <a:pt x="815" y="124"/>
                  </a:cubicBezTo>
                  <a:cubicBezTo>
                    <a:pt x="767" y="52"/>
                    <a:pt x="699"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26"/>
          <p:cNvGrpSpPr/>
          <p:nvPr/>
        </p:nvGrpSpPr>
        <p:grpSpPr>
          <a:xfrm rot="9214553" flipH="1">
            <a:off x="491008" y="1001810"/>
            <a:ext cx="642427" cy="811231"/>
            <a:chOff x="361495" y="3179331"/>
            <a:chExt cx="642444" cy="811253"/>
          </a:xfrm>
        </p:grpSpPr>
        <p:sp>
          <p:nvSpPr>
            <p:cNvPr id="598" name="Google Shape;598;p26"/>
            <p:cNvSpPr/>
            <p:nvPr/>
          </p:nvSpPr>
          <p:spPr>
            <a:xfrm rot="10800000">
              <a:off x="361495" y="3179331"/>
              <a:ext cx="642444" cy="686623"/>
            </a:xfrm>
            <a:custGeom>
              <a:avLst/>
              <a:gdLst/>
              <a:ahLst/>
              <a:cxnLst/>
              <a:rect l="l" t="t" r="r" b="b"/>
              <a:pathLst>
                <a:path w="10732" h="11470" extrusionOk="0">
                  <a:moveTo>
                    <a:pt x="7694" y="0"/>
                  </a:moveTo>
                  <a:cubicBezTo>
                    <a:pt x="7420" y="0"/>
                    <a:pt x="7149" y="59"/>
                    <a:pt x="6892" y="157"/>
                  </a:cubicBezTo>
                  <a:cubicBezTo>
                    <a:pt x="5235" y="739"/>
                    <a:pt x="3752" y="1699"/>
                    <a:pt x="2559" y="2978"/>
                  </a:cubicBezTo>
                  <a:cubicBezTo>
                    <a:pt x="2268" y="3269"/>
                    <a:pt x="2007" y="3676"/>
                    <a:pt x="2152" y="4054"/>
                  </a:cubicBezTo>
                  <a:cubicBezTo>
                    <a:pt x="2287" y="4351"/>
                    <a:pt x="2572" y="4523"/>
                    <a:pt x="2868" y="4523"/>
                  </a:cubicBezTo>
                  <a:cubicBezTo>
                    <a:pt x="2891" y="4523"/>
                    <a:pt x="2914" y="4522"/>
                    <a:pt x="2937" y="4520"/>
                  </a:cubicBezTo>
                  <a:cubicBezTo>
                    <a:pt x="3257" y="4491"/>
                    <a:pt x="3577" y="4374"/>
                    <a:pt x="3868" y="4229"/>
                  </a:cubicBezTo>
                  <a:lnTo>
                    <a:pt x="3868" y="4229"/>
                  </a:lnTo>
                  <a:cubicBezTo>
                    <a:pt x="2501" y="5043"/>
                    <a:pt x="1280" y="6119"/>
                    <a:pt x="320" y="7399"/>
                  </a:cubicBezTo>
                  <a:cubicBezTo>
                    <a:pt x="87" y="7602"/>
                    <a:pt x="0" y="7893"/>
                    <a:pt x="29" y="8213"/>
                  </a:cubicBezTo>
                  <a:cubicBezTo>
                    <a:pt x="131" y="8492"/>
                    <a:pt x="409" y="8660"/>
                    <a:pt x="710" y="8660"/>
                  </a:cubicBezTo>
                  <a:cubicBezTo>
                    <a:pt x="754" y="8660"/>
                    <a:pt x="799" y="8657"/>
                    <a:pt x="843" y="8649"/>
                  </a:cubicBezTo>
                  <a:cubicBezTo>
                    <a:pt x="1163" y="8562"/>
                    <a:pt x="1454" y="8416"/>
                    <a:pt x="1716" y="8184"/>
                  </a:cubicBezTo>
                  <a:cubicBezTo>
                    <a:pt x="1949" y="7951"/>
                    <a:pt x="2239" y="7748"/>
                    <a:pt x="2559" y="7631"/>
                  </a:cubicBezTo>
                  <a:lnTo>
                    <a:pt x="2559" y="7631"/>
                  </a:lnTo>
                  <a:cubicBezTo>
                    <a:pt x="1890" y="8300"/>
                    <a:pt x="1367" y="9056"/>
                    <a:pt x="960" y="9870"/>
                  </a:cubicBezTo>
                  <a:cubicBezTo>
                    <a:pt x="727" y="10219"/>
                    <a:pt x="698" y="10656"/>
                    <a:pt x="843" y="11034"/>
                  </a:cubicBezTo>
                  <a:cubicBezTo>
                    <a:pt x="1018" y="11325"/>
                    <a:pt x="1309" y="11470"/>
                    <a:pt x="1658" y="11470"/>
                  </a:cubicBezTo>
                  <a:cubicBezTo>
                    <a:pt x="1978" y="11441"/>
                    <a:pt x="2268" y="11354"/>
                    <a:pt x="2559" y="11208"/>
                  </a:cubicBezTo>
                  <a:cubicBezTo>
                    <a:pt x="3984" y="10539"/>
                    <a:pt x="5177" y="9405"/>
                    <a:pt x="5904" y="7980"/>
                  </a:cubicBezTo>
                  <a:lnTo>
                    <a:pt x="5904" y="7980"/>
                  </a:lnTo>
                  <a:cubicBezTo>
                    <a:pt x="5883" y="8669"/>
                    <a:pt x="6447" y="9149"/>
                    <a:pt x="7046" y="9149"/>
                  </a:cubicBezTo>
                  <a:cubicBezTo>
                    <a:pt x="7282" y="9149"/>
                    <a:pt x="7523" y="9075"/>
                    <a:pt x="7736" y="8911"/>
                  </a:cubicBezTo>
                  <a:cubicBezTo>
                    <a:pt x="8056" y="8620"/>
                    <a:pt x="8288" y="8213"/>
                    <a:pt x="8346" y="7777"/>
                  </a:cubicBezTo>
                  <a:cubicBezTo>
                    <a:pt x="8637" y="6701"/>
                    <a:pt x="8608" y="5567"/>
                    <a:pt x="8317" y="4491"/>
                  </a:cubicBezTo>
                  <a:lnTo>
                    <a:pt x="8317" y="4491"/>
                  </a:lnTo>
                  <a:cubicBezTo>
                    <a:pt x="8492" y="4927"/>
                    <a:pt x="8724" y="5334"/>
                    <a:pt x="9073" y="5654"/>
                  </a:cubicBezTo>
                  <a:cubicBezTo>
                    <a:pt x="9265" y="5830"/>
                    <a:pt x="9510" y="5918"/>
                    <a:pt x="9759" y="5918"/>
                  </a:cubicBezTo>
                  <a:cubicBezTo>
                    <a:pt x="9963" y="5918"/>
                    <a:pt x="10170" y="5859"/>
                    <a:pt x="10353" y="5741"/>
                  </a:cubicBezTo>
                  <a:cubicBezTo>
                    <a:pt x="10731" y="5421"/>
                    <a:pt x="10702" y="4839"/>
                    <a:pt x="10615" y="4345"/>
                  </a:cubicBezTo>
                  <a:cubicBezTo>
                    <a:pt x="10498" y="3880"/>
                    <a:pt x="10353" y="3385"/>
                    <a:pt x="10178" y="2949"/>
                  </a:cubicBezTo>
                  <a:cubicBezTo>
                    <a:pt x="9859" y="2135"/>
                    <a:pt x="9422" y="1379"/>
                    <a:pt x="8870" y="710"/>
                  </a:cubicBezTo>
                  <a:cubicBezTo>
                    <a:pt x="8695" y="419"/>
                    <a:pt x="8405" y="187"/>
                    <a:pt x="8085" y="41"/>
                  </a:cubicBezTo>
                  <a:cubicBezTo>
                    <a:pt x="7954" y="13"/>
                    <a:pt x="7824" y="0"/>
                    <a:pt x="7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rot="10800000">
              <a:off x="490324" y="3388187"/>
              <a:ext cx="287340" cy="602396"/>
            </a:xfrm>
            <a:custGeom>
              <a:avLst/>
              <a:gdLst/>
              <a:ahLst/>
              <a:cxnLst/>
              <a:rect l="l" t="t" r="r" b="b"/>
              <a:pathLst>
                <a:path w="4800" h="10063" extrusionOk="0">
                  <a:moveTo>
                    <a:pt x="4799" y="0"/>
                  </a:moveTo>
                  <a:cubicBezTo>
                    <a:pt x="4159" y="1745"/>
                    <a:pt x="3490" y="3490"/>
                    <a:pt x="2676" y="5148"/>
                  </a:cubicBezTo>
                  <a:cubicBezTo>
                    <a:pt x="1862" y="6834"/>
                    <a:pt x="960" y="8434"/>
                    <a:pt x="1" y="10062"/>
                  </a:cubicBezTo>
                  <a:cubicBezTo>
                    <a:pt x="2443" y="7183"/>
                    <a:pt x="4101" y="3723"/>
                    <a:pt x="4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6"/>
            <p:cNvSpPr/>
            <p:nvPr/>
          </p:nvSpPr>
          <p:spPr>
            <a:xfrm rot="10800000">
              <a:off x="634831" y="3470031"/>
              <a:ext cx="191560" cy="116672"/>
            </a:xfrm>
            <a:custGeom>
              <a:avLst/>
              <a:gdLst/>
              <a:ahLst/>
              <a:cxnLst/>
              <a:rect l="l" t="t" r="r" b="b"/>
              <a:pathLst>
                <a:path w="3200" h="1949" extrusionOk="0">
                  <a:moveTo>
                    <a:pt x="2734" y="0"/>
                  </a:moveTo>
                  <a:lnTo>
                    <a:pt x="2530" y="58"/>
                  </a:lnTo>
                  <a:cubicBezTo>
                    <a:pt x="2036" y="204"/>
                    <a:pt x="1571" y="436"/>
                    <a:pt x="1135" y="727"/>
                  </a:cubicBezTo>
                  <a:cubicBezTo>
                    <a:pt x="698" y="1018"/>
                    <a:pt x="320" y="1367"/>
                    <a:pt x="0" y="1774"/>
                  </a:cubicBezTo>
                  <a:cubicBezTo>
                    <a:pt x="466" y="1541"/>
                    <a:pt x="873" y="1280"/>
                    <a:pt x="1338" y="1047"/>
                  </a:cubicBezTo>
                  <a:cubicBezTo>
                    <a:pt x="1717" y="845"/>
                    <a:pt x="2095" y="665"/>
                    <a:pt x="2493" y="507"/>
                  </a:cubicBezTo>
                  <a:lnTo>
                    <a:pt x="2493" y="507"/>
                  </a:lnTo>
                  <a:cubicBezTo>
                    <a:pt x="2684" y="1010"/>
                    <a:pt x="2919" y="1490"/>
                    <a:pt x="3199" y="1948"/>
                  </a:cubicBezTo>
                  <a:cubicBezTo>
                    <a:pt x="3112" y="1338"/>
                    <a:pt x="2967" y="756"/>
                    <a:pt x="2792" y="174"/>
                  </a:cubicBezTo>
                  <a:lnTo>
                    <a:pt x="27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6"/>
            <p:cNvSpPr/>
            <p:nvPr/>
          </p:nvSpPr>
          <p:spPr>
            <a:xfrm rot="10800000">
              <a:off x="478177" y="3666733"/>
              <a:ext cx="73152" cy="121940"/>
            </a:xfrm>
            <a:custGeom>
              <a:avLst/>
              <a:gdLst/>
              <a:ahLst/>
              <a:cxnLst/>
              <a:rect l="l" t="t" r="r" b="b"/>
              <a:pathLst>
                <a:path w="1222" h="2037" extrusionOk="0">
                  <a:moveTo>
                    <a:pt x="0" y="1"/>
                  </a:moveTo>
                  <a:cubicBezTo>
                    <a:pt x="117" y="379"/>
                    <a:pt x="291" y="728"/>
                    <a:pt x="495" y="1077"/>
                  </a:cubicBezTo>
                  <a:cubicBezTo>
                    <a:pt x="698" y="1426"/>
                    <a:pt x="931" y="1745"/>
                    <a:pt x="1222" y="2036"/>
                  </a:cubicBezTo>
                  <a:cubicBezTo>
                    <a:pt x="1193" y="1193"/>
                    <a:pt x="727" y="40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6"/>
            <p:cNvSpPr/>
            <p:nvPr/>
          </p:nvSpPr>
          <p:spPr>
            <a:xfrm rot="10800000">
              <a:off x="593049" y="3638900"/>
              <a:ext cx="135888" cy="52978"/>
            </a:xfrm>
            <a:custGeom>
              <a:avLst/>
              <a:gdLst/>
              <a:ahLst/>
              <a:cxnLst/>
              <a:rect l="l" t="t" r="r" b="b"/>
              <a:pathLst>
                <a:path w="2270" h="885" extrusionOk="0">
                  <a:moveTo>
                    <a:pt x="1872" y="0"/>
                  </a:moveTo>
                  <a:cubicBezTo>
                    <a:pt x="1588" y="0"/>
                    <a:pt x="1305" y="59"/>
                    <a:pt x="1048" y="158"/>
                  </a:cubicBezTo>
                  <a:cubicBezTo>
                    <a:pt x="641" y="303"/>
                    <a:pt x="292" y="565"/>
                    <a:pt x="1" y="885"/>
                  </a:cubicBezTo>
                  <a:cubicBezTo>
                    <a:pt x="408" y="826"/>
                    <a:pt x="815" y="710"/>
                    <a:pt x="1193" y="565"/>
                  </a:cubicBezTo>
                  <a:cubicBezTo>
                    <a:pt x="1571" y="419"/>
                    <a:pt x="1920" y="245"/>
                    <a:pt x="2269" y="41"/>
                  </a:cubicBezTo>
                  <a:cubicBezTo>
                    <a:pt x="2139" y="13"/>
                    <a:pt x="2005" y="0"/>
                    <a:pt x="18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CUSTOM_17">
    <p:spTree>
      <p:nvGrpSpPr>
        <p:cNvPr id="1" name="Shape 603"/>
        <p:cNvGrpSpPr/>
        <p:nvPr/>
      </p:nvGrpSpPr>
      <p:grpSpPr>
        <a:xfrm>
          <a:off x="0" y="0"/>
          <a:ext cx="0" cy="0"/>
          <a:chOff x="0" y="0"/>
          <a:chExt cx="0" cy="0"/>
        </a:xfrm>
      </p:grpSpPr>
      <p:sp>
        <p:nvSpPr>
          <p:cNvPr id="604" name="Google Shape;604;p27"/>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605" name="Google Shape;605;p27"/>
          <p:cNvSpPr/>
          <p:nvPr/>
        </p:nvSpPr>
        <p:spPr>
          <a:xfrm rot="-5400000">
            <a:off x="6821785" y="2810121"/>
            <a:ext cx="1769421" cy="2941893"/>
          </a:xfrm>
          <a:custGeom>
            <a:avLst/>
            <a:gdLst/>
            <a:ahLst/>
            <a:cxnLst/>
            <a:rect l="l" t="t" r="r" b="b"/>
            <a:pathLst>
              <a:path w="41453" h="68921" extrusionOk="0">
                <a:moveTo>
                  <a:pt x="0" y="1"/>
                </a:moveTo>
                <a:lnTo>
                  <a:pt x="0" y="68920"/>
                </a:lnTo>
                <a:lnTo>
                  <a:pt x="38855" y="68920"/>
                </a:lnTo>
                <a:cubicBezTo>
                  <a:pt x="41452" y="58139"/>
                  <a:pt x="33553" y="45722"/>
                  <a:pt x="21029" y="41879"/>
                </a:cubicBezTo>
                <a:cubicBezTo>
                  <a:pt x="6476" y="37360"/>
                  <a:pt x="12596" y="28501"/>
                  <a:pt x="11920" y="14944"/>
                </a:cubicBezTo>
                <a:cubicBezTo>
                  <a:pt x="11422" y="4697"/>
                  <a:pt x="3701" y="113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 name="Google Shape;606;p27"/>
          <p:cNvGrpSpPr/>
          <p:nvPr/>
        </p:nvGrpSpPr>
        <p:grpSpPr>
          <a:xfrm>
            <a:off x="6833580" y="3665308"/>
            <a:ext cx="2180812" cy="1403285"/>
            <a:chOff x="6833580" y="3665308"/>
            <a:chExt cx="2180812" cy="1403285"/>
          </a:xfrm>
        </p:grpSpPr>
        <p:grpSp>
          <p:nvGrpSpPr>
            <p:cNvPr id="607" name="Google Shape;607;p27"/>
            <p:cNvGrpSpPr/>
            <p:nvPr/>
          </p:nvGrpSpPr>
          <p:grpSpPr>
            <a:xfrm>
              <a:off x="7412246" y="3665308"/>
              <a:ext cx="1602146" cy="1403285"/>
              <a:chOff x="4270184" y="3429402"/>
              <a:chExt cx="1477041" cy="1293708"/>
            </a:xfrm>
          </p:grpSpPr>
          <p:sp>
            <p:nvSpPr>
              <p:cNvPr id="608" name="Google Shape;608;p27"/>
              <p:cNvSpPr/>
              <p:nvPr/>
            </p:nvSpPr>
            <p:spPr>
              <a:xfrm rot="5400000">
                <a:off x="4261695" y="4323971"/>
                <a:ext cx="398778" cy="381800"/>
              </a:xfrm>
              <a:custGeom>
                <a:avLst/>
                <a:gdLst/>
                <a:ahLst/>
                <a:cxnLst/>
                <a:rect l="l" t="t" r="r" b="b"/>
                <a:pathLst>
                  <a:path w="10499" h="10052" extrusionOk="0">
                    <a:moveTo>
                      <a:pt x="3985" y="1"/>
                    </a:moveTo>
                    <a:cubicBezTo>
                      <a:pt x="3812" y="1"/>
                      <a:pt x="3657" y="79"/>
                      <a:pt x="3519" y="193"/>
                    </a:cubicBezTo>
                    <a:cubicBezTo>
                      <a:pt x="3403" y="368"/>
                      <a:pt x="3345" y="571"/>
                      <a:pt x="3345" y="775"/>
                    </a:cubicBezTo>
                    <a:cubicBezTo>
                      <a:pt x="3345" y="1531"/>
                      <a:pt x="3607" y="2287"/>
                      <a:pt x="4101" y="2869"/>
                    </a:cubicBezTo>
                    <a:cubicBezTo>
                      <a:pt x="2938" y="2898"/>
                      <a:pt x="1833" y="3276"/>
                      <a:pt x="873" y="3945"/>
                    </a:cubicBezTo>
                    <a:cubicBezTo>
                      <a:pt x="582" y="4148"/>
                      <a:pt x="350" y="4381"/>
                      <a:pt x="175" y="4672"/>
                    </a:cubicBezTo>
                    <a:cubicBezTo>
                      <a:pt x="1" y="4992"/>
                      <a:pt x="1" y="5341"/>
                      <a:pt x="175" y="5660"/>
                    </a:cubicBezTo>
                    <a:cubicBezTo>
                      <a:pt x="376" y="5962"/>
                      <a:pt x="758" y="6055"/>
                      <a:pt x="1147" y="6055"/>
                    </a:cubicBezTo>
                    <a:cubicBezTo>
                      <a:pt x="1321" y="6055"/>
                      <a:pt x="1497" y="6036"/>
                      <a:pt x="1658" y="6009"/>
                    </a:cubicBezTo>
                    <a:cubicBezTo>
                      <a:pt x="2880" y="5806"/>
                      <a:pt x="4072" y="5341"/>
                      <a:pt x="5090" y="4643"/>
                    </a:cubicBezTo>
                    <a:lnTo>
                      <a:pt x="5090" y="4643"/>
                    </a:lnTo>
                    <a:cubicBezTo>
                      <a:pt x="4072" y="5690"/>
                      <a:pt x="3403" y="6998"/>
                      <a:pt x="3141" y="8452"/>
                    </a:cubicBezTo>
                    <a:cubicBezTo>
                      <a:pt x="3083" y="8714"/>
                      <a:pt x="3083" y="9005"/>
                      <a:pt x="3112" y="9266"/>
                    </a:cubicBezTo>
                    <a:cubicBezTo>
                      <a:pt x="3171" y="9557"/>
                      <a:pt x="3345" y="9819"/>
                      <a:pt x="3578" y="9964"/>
                    </a:cubicBezTo>
                    <a:cubicBezTo>
                      <a:pt x="3709" y="10023"/>
                      <a:pt x="3854" y="10052"/>
                      <a:pt x="3999" y="10052"/>
                    </a:cubicBezTo>
                    <a:cubicBezTo>
                      <a:pt x="4145" y="10052"/>
                      <a:pt x="4290" y="10023"/>
                      <a:pt x="4421" y="9964"/>
                    </a:cubicBezTo>
                    <a:cubicBezTo>
                      <a:pt x="4683" y="9819"/>
                      <a:pt x="4915" y="9645"/>
                      <a:pt x="5119" y="9412"/>
                    </a:cubicBezTo>
                    <a:cubicBezTo>
                      <a:pt x="6166" y="8307"/>
                      <a:pt x="6835" y="6853"/>
                      <a:pt x="6951" y="5312"/>
                    </a:cubicBezTo>
                    <a:cubicBezTo>
                      <a:pt x="7271" y="6184"/>
                      <a:pt x="7794" y="6940"/>
                      <a:pt x="8521" y="7522"/>
                    </a:cubicBezTo>
                    <a:cubicBezTo>
                      <a:pt x="8715" y="7739"/>
                      <a:pt x="8988" y="7856"/>
                      <a:pt x="9276" y="7856"/>
                    </a:cubicBezTo>
                    <a:cubicBezTo>
                      <a:pt x="9334" y="7856"/>
                      <a:pt x="9393" y="7851"/>
                      <a:pt x="9452" y="7842"/>
                    </a:cubicBezTo>
                    <a:cubicBezTo>
                      <a:pt x="9714" y="7754"/>
                      <a:pt x="9888" y="7522"/>
                      <a:pt x="9946" y="7260"/>
                    </a:cubicBezTo>
                    <a:cubicBezTo>
                      <a:pt x="9975" y="6998"/>
                      <a:pt x="9975" y="6736"/>
                      <a:pt x="9888" y="6475"/>
                    </a:cubicBezTo>
                    <a:cubicBezTo>
                      <a:pt x="9597" y="5253"/>
                      <a:pt x="8929" y="4177"/>
                      <a:pt x="7969" y="3392"/>
                    </a:cubicBezTo>
                    <a:cubicBezTo>
                      <a:pt x="8725" y="3305"/>
                      <a:pt x="9452" y="2985"/>
                      <a:pt x="10034" y="2491"/>
                    </a:cubicBezTo>
                    <a:cubicBezTo>
                      <a:pt x="10266" y="2287"/>
                      <a:pt x="10499" y="1996"/>
                      <a:pt x="10412" y="1705"/>
                    </a:cubicBezTo>
                    <a:cubicBezTo>
                      <a:pt x="10354" y="1531"/>
                      <a:pt x="10179" y="1386"/>
                      <a:pt x="9975" y="1357"/>
                    </a:cubicBezTo>
                    <a:cubicBezTo>
                      <a:pt x="9874" y="1327"/>
                      <a:pt x="9779" y="1313"/>
                      <a:pt x="9685" y="1313"/>
                    </a:cubicBezTo>
                    <a:cubicBezTo>
                      <a:pt x="9590" y="1313"/>
                      <a:pt x="9496" y="1327"/>
                      <a:pt x="9394" y="1357"/>
                    </a:cubicBezTo>
                    <a:cubicBezTo>
                      <a:pt x="8870" y="1415"/>
                      <a:pt x="8376" y="1531"/>
                      <a:pt x="7882" y="1705"/>
                    </a:cubicBezTo>
                    <a:cubicBezTo>
                      <a:pt x="7475" y="1851"/>
                      <a:pt x="6980" y="2258"/>
                      <a:pt x="6544" y="2258"/>
                    </a:cubicBezTo>
                    <a:cubicBezTo>
                      <a:pt x="6079" y="2258"/>
                      <a:pt x="5962" y="1618"/>
                      <a:pt x="5759" y="1327"/>
                    </a:cubicBezTo>
                    <a:cubicBezTo>
                      <a:pt x="5468" y="891"/>
                      <a:pt x="5119" y="542"/>
                      <a:pt x="4712" y="281"/>
                    </a:cubicBezTo>
                    <a:cubicBezTo>
                      <a:pt x="4537" y="135"/>
                      <a:pt x="4334" y="48"/>
                      <a:pt x="4130" y="19"/>
                    </a:cubicBezTo>
                    <a:cubicBezTo>
                      <a:pt x="4080" y="6"/>
                      <a:pt x="4032" y="1"/>
                      <a:pt x="39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7"/>
              <p:cNvSpPr/>
              <p:nvPr/>
            </p:nvSpPr>
            <p:spPr>
              <a:xfrm rot="5400000">
                <a:off x="4406581" y="4492781"/>
                <a:ext cx="229794" cy="85081"/>
              </a:xfrm>
              <a:custGeom>
                <a:avLst/>
                <a:gdLst/>
                <a:ahLst/>
                <a:cxnLst/>
                <a:rect l="l" t="t" r="r" b="b"/>
                <a:pathLst>
                  <a:path w="6050" h="2240" extrusionOk="0">
                    <a:moveTo>
                      <a:pt x="6049" y="0"/>
                    </a:moveTo>
                    <a:lnTo>
                      <a:pt x="6049" y="0"/>
                    </a:lnTo>
                    <a:cubicBezTo>
                      <a:pt x="5002" y="291"/>
                      <a:pt x="3984" y="640"/>
                      <a:pt x="2996" y="1018"/>
                    </a:cubicBezTo>
                    <a:cubicBezTo>
                      <a:pt x="1978" y="1396"/>
                      <a:pt x="989" y="1774"/>
                      <a:pt x="0" y="2239"/>
                    </a:cubicBezTo>
                    <a:cubicBezTo>
                      <a:pt x="1018" y="1920"/>
                      <a:pt x="2065" y="1571"/>
                      <a:pt x="3054" y="1192"/>
                    </a:cubicBezTo>
                    <a:cubicBezTo>
                      <a:pt x="4043" y="814"/>
                      <a:pt x="5060" y="436"/>
                      <a:pt x="6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7"/>
              <p:cNvSpPr/>
              <p:nvPr/>
            </p:nvSpPr>
            <p:spPr>
              <a:xfrm rot="5400000">
                <a:off x="4408233" y="4480075"/>
                <a:ext cx="176771" cy="190026"/>
              </a:xfrm>
              <a:custGeom>
                <a:avLst/>
                <a:gdLst/>
                <a:ahLst/>
                <a:cxnLst/>
                <a:rect l="l" t="t" r="r" b="b"/>
                <a:pathLst>
                  <a:path w="4654" h="5003" extrusionOk="0">
                    <a:moveTo>
                      <a:pt x="0" y="0"/>
                    </a:moveTo>
                    <a:cubicBezTo>
                      <a:pt x="262" y="87"/>
                      <a:pt x="524" y="233"/>
                      <a:pt x="727" y="436"/>
                    </a:cubicBezTo>
                    <a:cubicBezTo>
                      <a:pt x="931" y="611"/>
                      <a:pt x="1163" y="814"/>
                      <a:pt x="1367" y="1018"/>
                    </a:cubicBezTo>
                    <a:cubicBezTo>
                      <a:pt x="1803" y="1396"/>
                      <a:pt x="2210" y="1803"/>
                      <a:pt x="2588" y="2239"/>
                    </a:cubicBezTo>
                    <a:cubicBezTo>
                      <a:pt x="3345" y="3083"/>
                      <a:pt x="4042" y="4013"/>
                      <a:pt x="4653" y="5002"/>
                    </a:cubicBezTo>
                    <a:cubicBezTo>
                      <a:pt x="4159" y="3955"/>
                      <a:pt x="3519" y="2966"/>
                      <a:pt x="2734" y="2094"/>
                    </a:cubicBezTo>
                    <a:cubicBezTo>
                      <a:pt x="2356" y="1658"/>
                      <a:pt x="1920" y="1251"/>
                      <a:pt x="1483" y="902"/>
                    </a:cubicBezTo>
                    <a:cubicBezTo>
                      <a:pt x="1251" y="727"/>
                      <a:pt x="1018" y="524"/>
                      <a:pt x="785" y="349"/>
                    </a:cubicBezTo>
                    <a:cubicBezTo>
                      <a:pt x="553" y="175"/>
                      <a:pt x="291" y="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7"/>
              <p:cNvSpPr/>
              <p:nvPr/>
            </p:nvSpPr>
            <p:spPr>
              <a:xfrm rot="5400000">
                <a:off x="4507649" y="4367399"/>
                <a:ext cx="70723" cy="364556"/>
              </a:xfrm>
              <a:custGeom>
                <a:avLst/>
                <a:gdLst/>
                <a:ahLst/>
                <a:cxnLst/>
                <a:rect l="l" t="t" r="r" b="b"/>
                <a:pathLst>
                  <a:path w="1862" h="9598" extrusionOk="0">
                    <a:moveTo>
                      <a:pt x="1861" y="0"/>
                    </a:moveTo>
                    <a:lnTo>
                      <a:pt x="1861" y="0"/>
                    </a:lnTo>
                    <a:cubicBezTo>
                      <a:pt x="1774" y="815"/>
                      <a:pt x="1687" y="1629"/>
                      <a:pt x="1600" y="2443"/>
                    </a:cubicBezTo>
                    <a:cubicBezTo>
                      <a:pt x="1483" y="3228"/>
                      <a:pt x="1338" y="4043"/>
                      <a:pt x="1193" y="4857"/>
                    </a:cubicBezTo>
                    <a:cubicBezTo>
                      <a:pt x="1047" y="5642"/>
                      <a:pt x="873" y="6427"/>
                      <a:pt x="669" y="7242"/>
                    </a:cubicBezTo>
                    <a:cubicBezTo>
                      <a:pt x="466" y="8027"/>
                      <a:pt x="233" y="8812"/>
                      <a:pt x="0" y="9597"/>
                    </a:cubicBezTo>
                    <a:cubicBezTo>
                      <a:pt x="320" y="8812"/>
                      <a:pt x="582" y="8056"/>
                      <a:pt x="785" y="7271"/>
                    </a:cubicBezTo>
                    <a:cubicBezTo>
                      <a:pt x="1018" y="6485"/>
                      <a:pt x="1222" y="5671"/>
                      <a:pt x="1367" y="4886"/>
                    </a:cubicBezTo>
                    <a:cubicBezTo>
                      <a:pt x="1542" y="4072"/>
                      <a:pt x="1658" y="3257"/>
                      <a:pt x="1745" y="2443"/>
                    </a:cubicBezTo>
                    <a:cubicBezTo>
                      <a:pt x="1803" y="1629"/>
                      <a:pt x="1861" y="815"/>
                      <a:pt x="1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7"/>
              <p:cNvSpPr/>
              <p:nvPr/>
            </p:nvSpPr>
            <p:spPr>
              <a:xfrm rot="5400000">
                <a:off x="5074941" y="3622751"/>
                <a:ext cx="447396" cy="149119"/>
              </a:xfrm>
              <a:custGeom>
                <a:avLst/>
                <a:gdLst/>
                <a:ahLst/>
                <a:cxnLst/>
                <a:rect l="l" t="t" r="r" b="b"/>
                <a:pathLst>
                  <a:path w="11779" h="3926" extrusionOk="0">
                    <a:moveTo>
                      <a:pt x="11778" y="0"/>
                    </a:moveTo>
                    <a:lnTo>
                      <a:pt x="11778" y="0"/>
                    </a:lnTo>
                    <a:cubicBezTo>
                      <a:pt x="10760" y="204"/>
                      <a:pt x="9742" y="436"/>
                      <a:pt x="8754" y="727"/>
                    </a:cubicBezTo>
                    <a:cubicBezTo>
                      <a:pt x="7736" y="989"/>
                      <a:pt x="6747" y="1280"/>
                      <a:pt x="5758" y="1629"/>
                    </a:cubicBezTo>
                    <a:cubicBezTo>
                      <a:pt x="4770" y="1949"/>
                      <a:pt x="3810" y="2297"/>
                      <a:pt x="2850" y="2676"/>
                    </a:cubicBezTo>
                    <a:cubicBezTo>
                      <a:pt x="1861" y="3054"/>
                      <a:pt x="931" y="3461"/>
                      <a:pt x="0" y="3926"/>
                    </a:cubicBezTo>
                    <a:cubicBezTo>
                      <a:pt x="989" y="3664"/>
                      <a:pt x="1978" y="3344"/>
                      <a:pt x="2967" y="3054"/>
                    </a:cubicBezTo>
                    <a:cubicBezTo>
                      <a:pt x="3955" y="2763"/>
                      <a:pt x="4944" y="2443"/>
                      <a:pt x="5933" y="2094"/>
                    </a:cubicBezTo>
                    <a:cubicBezTo>
                      <a:pt x="6922" y="1774"/>
                      <a:pt x="7910" y="1454"/>
                      <a:pt x="8870" y="1105"/>
                    </a:cubicBezTo>
                    <a:cubicBezTo>
                      <a:pt x="9830" y="727"/>
                      <a:pt x="10818" y="407"/>
                      <a:pt x="1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7"/>
              <p:cNvSpPr/>
              <p:nvPr/>
            </p:nvSpPr>
            <p:spPr>
              <a:xfrm rot="5400000">
                <a:off x="5166610" y="3564199"/>
                <a:ext cx="253001" cy="297137"/>
              </a:xfrm>
              <a:custGeom>
                <a:avLst/>
                <a:gdLst/>
                <a:ahLst/>
                <a:cxnLst/>
                <a:rect l="l" t="t" r="r" b="b"/>
                <a:pathLst>
                  <a:path w="6661" h="7823" extrusionOk="0">
                    <a:moveTo>
                      <a:pt x="1" y="0"/>
                    </a:moveTo>
                    <a:lnTo>
                      <a:pt x="1" y="0"/>
                    </a:lnTo>
                    <a:cubicBezTo>
                      <a:pt x="1106" y="465"/>
                      <a:pt x="2152" y="902"/>
                      <a:pt x="3170" y="1396"/>
                    </a:cubicBezTo>
                    <a:cubicBezTo>
                      <a:pt x="4157" y="1862"/>
                      <a:pt x="5117" y="2379"/>
                      <a:pt x="6052" y="2899"/>
                    </a:cubicBezTo>
                    <a:lnTo>
                      <a:pt x="6052" y="2899"/>
                    </a:lnTo>
                    <a:cubicBezTo>
                      <a:pt x="5698" y="3703"/>
                      <a:pt x="5321" y="4483"/>
                      <a:pt x="4944" y="5264"/>
                    </a:cubicBezTo>
                    <a:cubicBezTo>
                      <a:pt x="4508" y="6136"/>
                      <a:pt x="4072" y="6979"/>
                      <a:pt x="3607" y="7823"/>
                    </a:cubicBezTo>
                    <a:cubicBezTo>
                      <a:pt x="4217" y="7067"/>
                      <a:pt x="4770" y="6282"/>
                      <a:pt x="5264" y="5467"/>
                    </a:cubicBezTo>
                    <a:cubicBezTo>
                      <a:pt x="5759" y="4624"/>
                      <a:pt x="6195" y="3781"/>
                      <a:pt x="6573" y="2908"/>
                    </a:cubicBezTo>
                    <a:lnTo>
                      <a:pt x="6660" y="2705"/>
                    </a:lnTo>
                    <a:lnTo>
                      <a:pt x="6486" y="2588"/>
                    </a:lnTo>
                    <a:cubicBezTo>
                      <a:pt x="5468" y="1978"/>
                      <a:pt x="4421" y="1454"/>
                      <a:pt x="3345" y="1018"/>
                    </a:cubicBezTo>
                    <a:cubicBezTo>
                      <a:pt x="2269" y="582"/>
                      <a:pt x="1135" y="23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7"/>
              <p:cNvSpPr/>
              <p:nvPr/>
            </p:nvSpPr>
            <p:spPr>
              <a:xfrm rot="5400000">
                <a:off x="5173793" y="3575783"/>
                <a:ext cx="103882" cy="155766"/>
              </a:xfrm>
              <a:custGeom>
                <a:avLst/>
                <a:gdLst/>
                <a:ahLst/>
                <a:cxnLst/>
                <a:rect l="l" t="t" r="r" b="b"/>
                <a:pathLst>
                  <a:path w="2735" h="4101" extrusionOk="0">
                    <a:moveTo>
                      <a:pt x="2734" y="0"/>
                    </a:moveTo>
                    <a:lnTo>
                      <a:pt x="2734" y="0"/>
                    </a:lnTo>
                    <a:cubicBezTo>
                      <a:pt x="2443" y="291"/>
                      <a:pt x="2153" y="582"/>
                      <a:pt x="1891" y="931"/>
                    </a:cubicBezTo>
                    <a:cubicBezTo>
                      <a:pt x="1629" y="1251"/>
                      <a:pt x="1397" y="1571"/>
                      <a:pt x="1164" y="1920"/>
                    </a:cubicBezTo>
                    <a:cubicBezTo>
                      <a:pt x="931" y="2239"/>
                      <a:pt x="728" y="2617"/>
                      <a:pt x="524" y="2966"/>
                    </a:cubicBezTo>
                    <a:cubicBezTo>
                      <a:pt x="321" y="3315"/>
                      <a:pt x="146" y="3693"/>
                      <a:pt x="1" y="4101"/>
                    </a:cubicBezTo>
                    <a:cubicBezTo>
                      <a:pt x="321" y="3810"/>
                      <a:pt x="582" y="3519"/>
                      <a:pt x="873" y="3199"/>
                    </a:cubicBezTo>
                    <a:cubicBezTo>
                      <a:pt x="1106" y="2879"/>
                      <a:pt x="1367" y="2530"/>
                      <a:pt x="1600" y="2210"/>
                    </a:cubicBezTo>
                    <a:cubicBezTo>
                      <a:pt x="1804" y="1890"/>
                      <a:pt x="2036" y="1512"/>
                      <a:pt x="2240" y="1163"/>
                    </a:cubicBezTo>
                    <a:cubicBezTo>
                      <a:pt x="2443" y="785"/>
                      <a:pt x="2589" y="407"/>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7"/>
              <p:cNvSpPr/>
              <p:nvPr/>
            </p:nvSpPr>
            <p:spPr>
              <a:xfrm rot="5400000">
                <a:off x="5230138" y="3543748"/>
                <a:ext cx="191128" cy="61873"/>
              </a:xfrm>
              <a:custGeom>
                <a:avLst/>
                <a:gdLst/>
                <a:ahLst/>
                <a:cxnLst/>
                <a:rect l="l" t="t" r="r" b="b"/>
                <a:pathLst>
                  <a:path w="5032" h="1629" extrusionOk="0">
                    <a:moveTo>
                      <a:pt x="1" y="0"/>
                    </a:moveTo>
                    <a:lnTo>
                      <a:pt x="1" y="0"/>
                    </a:lnTo>
                    <a:cubicBezTo>
                      <a:pt x="379" y="233"/>
                      <a:pt x="786" y="437"/>
                      <a:pt x="1193" y="582"/>
                    </a:cubicBezTo>
                    <a:cubicBezTo>
                      <a:pt x="1600" y="756"/>
                      <a:pt x="2007" y="902"/>
                      <a:pt x="2443" y="1047"/>
                    </a:cubicBezTo>
                    <a:cubicBezTo>
                      <a:pt x="2851" y="1193"/>
                      <a:pt x="3287" y="1309"/>
                      <a:pt x="3694" y="1425"/>
                    </a:cubicBezTo>
                    <a:cubicBezTo>
                      <a:pt x="4130" y="1513"/>
                      <a:pt x="4566" y="1600"/>
                      <a:pt x="5032" y="1629"/>
                    </a:cubicBezTo>
                    <a:cubicBezTo>
                      <a:pt x="4625" y="1425"/>
                      <a:pt x="4246" y="1222"/>
                      <a:pt x="3839" y="1047"/>
                    </a:cubicBezTo>
                    <a:cubicBezTo>
                      <a:pt x="3432" y="873"/>
                      <a:pt x="2996" y="727"/>
                      <a:pt x="2589" y="582"/>
                    </a:cubicBezTo>
                    <a:cubicBezTo>
                      <a:pt x="2182" y="437"/>
                      <a:pt x="1746" y="320"/>
                      <a:pt x="1309" y="233"/>
                    </a:cubicBezTo>
                    <a:cubicBezTo>
                      <a:pt x="873" y="117"/>
                      <a:pt x="437" y="2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7"/>
              <p:cNvSpPr/>
              <p:nvPr/>
            </p:nvSpPr>
            <p:spPr>
              <a:xfrm rot="5400000">
                <a:off x="5091469" y="3694153"/>
                <a:ext cx="76687" cy="70799"/>
              </a:xfrm>
              <a:custGeom>
                <a:avLst/>
                <a:gdLst/>
                <a:ahLst/>
                <a:cxnLst/>
                <a:rect l="l" t="t" r="r" b="b"/>
                <a:pathLst>
                  <a:path w="2019" h="1864" extrusionOk="0">
                    <a:moveTo>
                      <a:pt x="1051" y="0"/>
                    </a:moveTo>
                    <a:cubicBezTo>
                      <a:pt x="838" y="0"/>
                      <a:pt x="620" y="78"/>
                      <a:pt x="436" y="253"/>
                    </a:cubicBezTo>
                    <a:cubicBezTo>
                      <a:pt x="58" y="573"/>
                      <a:pt x="0" y="1125"/>
                      <a:pt x="320" y="1503"/>
                    </a:cubicBezTo>
                    <a:cubicBezTo>
                      <a:pt x="514" y="1751"/>
                      <a:pt x="780" y="1863"/>
                      <a:pt x="1042" y="1863"/>
                    </a:cubicBezTo>
                    <a:cubicBezTo>
                      <a:pt x="1488" y="1863"/>
                      <a:pt x="1923" y="1540"/>
                      <a:pt x="1978" y="1009"/>
                    </a:cubicBezTo>
                    <a:cubicBezTo>
                      <a:pt x="2018" y="419"/>
                      <a:pt x="1547"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7"/>
              <p:cNvSpPr/>
              <p:nvPr/>
            </p:nvSpPr>
            <p:spPr>
              <a:xfrm rot="5400000">
                <a:off x="5098268" y="3563269"/>
                <a:ext cx="77484" cy="70458"/>
              </a:xfrm>
              <a:custGeom>
                <a:avLst/>
                <a:gdLst/>
                <a:ahLst/>
                <a:cxnLst/>
                <a:rect l="l" t="t" r="r" b="b"/>
                <a:pathLst>
                  <a:path w="2040" h="1855" extrusionOk="0">
                    <a:moveTo>
                      <a:pt x="1062" y="1"/>
                    </a:moveTo>
                    <a:cubicBezTo>
                      <a:pt x="855" y="1"/>
                      <a:pt x="644" y="73"/>
                      <a:pt x="466" y="234"/>
                    </a:cubicBezTo>
                    <a:cubicBezTo>
                      <a:pt x="59" y="554"/>
                      <a:pt x="1" y="1107"/>
                      <a:pt x="320" y="1485"/>
                    </a:cubicBezTo>
                    <a:cubicBezTo>
                      <a:pt x="519" y="1738"/>
                      <a:pt x="792" y="1854"/>
                      <a:pt x="1060" y="1854"/>
                    </a:cubicBezTo>
                    <a:cubicBezTo>
                      <a:pt x="1500" y="1854"/>
                      <a:pt x="1924" y="1543"/>
                      <a:pt x="1978" y="1020"/>
                    </a:cubicBezTo>
                    <a:cubicBezTo>
                      <a:pt x="2040" y="423"/>
                      <a:pt x="1563"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7"/>
              <p:cNvSpPr/>
              <p:nvPr/>
            </p:nvSpPr>
            <p:spPr>
              <a:xfrm rot="5400000">
                <a:off x="5392454" y="3539701"/>
                <a:ext cx="76725" cy="70420"/>
              </a:xfrm>
              <a:custGeom>
                <a:avLst/>
                <a:gdLst/>
                <a:ahLst/>
                <a:cxnLst/>
                <a:rect l="l" t="t" r="r" b="b"/>
                <a:pathLst>
                  <a:path w="2020" h="1854" extrusionOk="0">
                    <a:moveTo>
                      <a:pt x="1047" y="0"/>
                    </a:moveTo>
                    <a:cubicBezTo>
                      <a:pt x="839" y="0"/>
                      <a:pt x="624" y="72"/>
                      <a:pt x="437" y="234"/>
                    </a:cubicBezTo>
                    <a:cubicBezTo>
                      <a:pt x="59" y="525"/>
                      <a:pt x="1" y="1106"/>
                      <a:pt x="321" y="1484"/>
                    </a:cubicBezTo>
                    <a:cubicBezTo>
                      <a:pt x="508" y="1738"/>
                      <a:pt x="779" y="1854"/>
                      <a:pt x="1048" y="1854"/>
                    </a:cubicBezTo>
                    <a:cubicBezTo>
                      <a:pt x="1489" y="1854"/>
                      <a:pt x="1924" y="1543"/>
                      <a:pt x="1978" y="1019"/>
                    </a:cubicBezTo>
                    <a:cubicBezTo>
                      <a:pt x="2020" y="422"/>
                      <a:pt x="1551"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rot="5400000">
                <a:off x="5313623" y="3432954"/>
                <a:ext cx="77522" cy="70420"/>
              </a:xfrm>
              <a:custGeom>
                <a:avLst/>
                <a:gdLst/>
                <a:ahLst/>
                <a:cxnLst/>
                <a:rect l="l" t="t" r="r" b="b"/>
                <a:pathLst>
                  <a:path w="2041" h="1854" extrusionOk="0">
                    <a:moveTo>
                      <a:pt x="1052" y="0"/>
                    </a:moveTo>
                    <a:cubicBezTo>
                      <a:pt x="841" y="0"/>
                      <a:pt x="624" y="72"/>
                      <a:pt x="437" y="234"/>
                    </a:cubicBezTo>
                    <a:cubicBezTo>
                      <a:pt x="59" y="554"/>
                      <a:pt x="1" y="1106"/>
                      <a:pt x="321" y="1484"/>
                    </a:cubicBezTo>
                    <a:cubicBezTo>
                      <a:pt x="519" y="1738"/>
                      <a:pt x="793" y="1853"/>
                      <a:pt x="1061" y="1853"/>
                    </a:cubicBezTo>
                    <a:cubicBezTo>
                      <a:pt x="1500" y="1853"/>
                      <a:pt x="1924" y="1543"/>
                      <a:pt x="1979" y="1019"/>
                    </a:cubicBezTo>
                    <a:cubicBezTo>
                      <a:pt x="2040" y="422"/>
                      <a:pt x="1563" y="0"/>
                      <a:pt x="1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rot="5400000">
                <a:off x="5181125" y="3435176"/>
                <a:ext cx="77484" cy="70420"/>
              </a:xfrm>
              <a:custGeom>
                <a:avLst/>
                <a:gdLst/>
                <a:ahLst/>
                <a:cxnLst/>
                <a:rect l="l" t="t" r="r" b="b"/>
                <a:pathLst>
                  <a:path w="2040" h="1854" extrusionOk="0">
                    <a:moveTo>
                      <a:pt x="1051" y="1"/>
                    </a:moveTo>
                    <a:cubicBezTo>
                      <a:pt x="840" y="1"/>
                      <a:pt x="623" y="73"/>
                      <a:pt x="436" y="234"/>
                    </a:cubicBezTo>
                    <a:cubicBezTo>
                      <a:pt x="58" y="554"/>
                      <a:pt x="0" y="1107"/>
                      <a:pt x="320" y="1485"/>
                    </a:cubicBezTo>
                    <a:cubicBezTo>
                      <a:pt x="507" y="1738"/>
                      <a:pt x="778" y="1854"/>
                      <a:pt x="1047" y="1854"/>
                    </a:cubicBezTo>
                    <a:cubicBezTo>
                      <a:pt x="1488" y="1854"/>
                      <a:pt x="1923" y="1543"/>
                      <a:pt x="1978" y="1020"/>
                    </a:cubicBezTo>
                    <a:cubicBezTo>
                      <a:pt x="2039" y="423"/>
                      <a:pt x="1562" y="1"/>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rot="5400000">
                <a:off x="5052247" y="4042490"/>
                <a:ext cx="493772" cy="388067"/>
              </a:xfrm>
              <a:custGeom>
                <a:avLst/>
                <a:gdLst/>
                <a:ahLst/>
                <a:cxnLst/>
                <a:rect l="l" t="t" r="r" b="b"/>
                <a:pathLst>
                  <a:path w="13000" h="10217" extrusionOk="0">
                    <a:moveTo>
                      <a:pt x="12884" y="0"/>
                    </a:moveTo>
                    <a:lnTo>
                      <a:pt x="12884" y="0"/>
                    </a:lnTo>
                    <a:cubicBezTo>
                      <a:pt x="11895" y="698"/>
                      <a:pt x="10848" y="1309"/>
                      <a:pt x="9743" y="1862"/>
                    </a:cubicBezTo>
                    <a:cubicBezTo>
                      <a:pt x="8667" y="2385"/>
                      <a:pt x="7533" y="2850"/>
                      <a:pt x="6428" y="3316"/>
                    </a:cubicBezTo>
                    <a:cubicBezTo>
                      <a:pt x="4218" y="4304"/>
                      <a:pt x="1949" y="5555"/>
                      <a:pt x="611" y="7591"/>
                    </a:cubicBezTo>
                    <a:cubicBezTo>
                      <a:pt x="292" y="8085"/>
                      <a:pt x="1" y="8725"/>
                      <a:pt x="204" y="9306"/>
                    </a:cubicBezTo>
                    <a:cubicBezTo>
                      <a:pt x="408" y="9743"/>
                      <a:pt x="815" y="10062"/>
                      <a:pt x="1309" y="10179"/>
                    </a:cubicBezTo>
                    <a:cubicBezTo>
                      <a:pt x="1502" y="10203"/>
                      <a:pt x="1700" y="10217"/>
                      <a:pt x="1901" y="10217"/>
                    </a:cubicBezTo>
                    <a:cubicBezTo>
                      <a:pt x="2184" y="10217"/>
                      <a:pt x="2474" y="10189"/>
                      <a:pt x="2763" y="10121"/>
                    </a:cubicBezTo>
                    <a:cubicBezTo>
                      <a:pt x="5148" y="9626"/>
                      <a:pt x="7358" y="8463"/>
                      <a:pt x="9103" y="6776"/>
                    </a:cubicBezTo>
                    <a:cubicBezTo>
                      <a:pt x="10150" y="5788"/>
                      <a:pt x="11022" y="4653"/>
                      <a:pt x="11691" y="3403"/>
                    </a:cubicBezTo>
                    <a:cubicBezTo>
                      <a:pt x="12040" y="2763"/>
                      <a:pt x="12331" y="2123"/>
                      <a:pt x="12593" y="1454"/>
                    </a:cubicBezTo>
                    <a:cubicBezTo>
                      <a:pt x="12738" y="989"/>
                      <a:pt x="13000" y="466"/>
                      <a:pt x="12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rot="5400000">
                <a:off x="5328165" y="3933505"/>
                <a:ext cx="618469" cy="185089"/>
              </a:xfrm>
              <a:custGeom>
                <a:avLst/>
                <a:gdLst/>
                <a:ahLst/>
                <a:cxnLst/>
                <a:rect l="l" t="t" r="r" b="b"/>
                <a:pathLst>
                  <a:path w="16283" h="4873" extrusionOk="0">
                    <a:moveTo>
                      <a:pt x="4928" y="0"/>
                    </a:moveTo>
                    <a:cubicBezTo>
                      <a:pt x="3874" y="0"/>
                      <a:pt x="2834" y="181"/>
                      <a:pt x="1833" y="535"/>
                    </a:cubicBezTo>
                    <a:cubicBezTo>
                      <a:pt x="1106" y="796"/>
                      <a:pt x="321" y="1262"/>
                      <a:pt x="146" y="2018"/>
                    </a:cubicBezTo>
                    <a:cubicBezTo>
                      <a:pt x="1" y="2774"/>
                      <a:pt x="350" y="3530"/>
                      <a:pt x="1019" y="3908"/>
                    </a:cubicBezTo>
                    <a:cubicBezTo>
                      <a:pt x="1658" y="4286"/>
                      <a:pt x="2385" y="4519"/>
                      <a:pt x="3142" y="4577"/>
                    </a:cubicBezTo>
                    <a:cubicBezTo>
                      <a:pt x="4473" y="4760"/>
                      <a:pt x="5828" y="4872"/>
                      <a:pt x="7186" y="4872"/>
                    </a:cubicBezTo>
                    <a:cubicBezTo>
                      <a:pt x="7340" y="4872"/>
                      <a:pt x="7495" y="4871"/>
                      <a:pt x="7649" y="4868"/>
                    </a:cubicBezTo>
                    <a:cubicBezTo>
                      <a:pt x="10092" y="4868"/>
                      <a:pt x="13029" y="4635"/>
                      <a:pt x="15268" y="3530"/>
                    </a:cubicBezTo>
                    <a:cubicBezTo>
                      <a:pt x="15472" y="3443"/>
                      <a:pt x="16199" y="3123"/>
                      <a:pt x="16257" y="2861"/>
                    </a:cubicBezTo>
                    <a:cubicBezTo>
                      <a:pt x="16283" y="2720"/>
                      <a:pt x="16139" y="2681"/>
                      <a:pt x="15951" y="2681"/>
                    </a:cubicBezTo>
                    <a:cubicBezTo>
                      <a:pt x="15711" y="2681"/>
                      <a:pt x="15399" y="2745"/>
                      <a:pt x="15268" y="2745"/>
                    </a:cubicBezTo>
                    <a:cubicBezTo>
                      <a:pt x="13989" y="2687"/>
                      <a:pt x="12709" y="2396"/>
                      <a:pt x="11517" y="1901"/>
                    </a:cubicBezTo>
                    <a:cubicBezTo>
                      <a:pt x="9830" y="1262"/>
                      <a:pt x="8202" y="447"/>
                      <a:pt x="6457" y="127"/>
                    </a:cubicBezTo>
                    <a:cubicBezTo>
                      <a:pt x="5946" y="42"/>
                      <a:pt x="5435" y="0"/>
                      <a:pt x="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7"/>
              <p:cNvSpPr/>
              <p:nvPr/>
            </p:nvSpPr>
            <p:spPr>
              <a:xfrm rot="5400000">
                <a:off x="5121432" y="4249769"/>
                <a:ext cx="194470" cy="579917"/>
              </a:xfrm>
              <a:custGeom>
                <a:avLst/>
                <a:gdLst/>
                <a:ahLst/>
                <a:cxnLst/>
                <a:rect l="l" t="t" r="r" b="b"/>
                <a:pathLst>
                  <a:path w="5120" h="15268" extrusionOk="0">
                    <a:moveTo>
                      <a:pt x="3985" y="0"/>
                    </a:moveTo>
                    <a:cubicBezTo>
                      <a:pt x="3723" y="117"/>
                      <a:pt x="3549" y="553"/>
                      <a:pt x="3433" y="785"/>
                    </a:cubicBezTo>
                    <a:cubicBezTo>
                      <a:pt x="3142" y="1280"/>
                      <a:pt x="2880" y="1774"/>
                      <a:pt x="2589" y="2298"/>
                    </a:cubicBezTo>
                    <a:cubicBezTo>
                      <a:pt x="1891" y="3577"/>
                      <a:pt x="1339" y="4915"/>
                      <a:pt x="873" y="6311"/>
                    </a:cubicBezTo>
                    <a:cubicBezTo>
                      <a:pt x="234" y="8317"/>
                      <a:pt x="1" y="10440"/>
                      <a:pt x="205" y="12534"/>
                    </a:cubicBezTo>
                    <a:cubicBezTo>
                      <a:pt x="234" y="13174"/>
                      <a:pt x="408" y="13785"/>
                      <a:pt x="728" y="14337"/>
                    </a:cubicBezTo>
                    <a:cubicBezTo>
                      <a:pt x="1048" y="14919"/>
                      <a:pt x="1659" y="15268"/>
                      <a:pt x="2298" y="15268"/>
                    </a:cubicBezTo>
                    <a:cubicBezTo>
                      <a:pt x="3084" y="15239"/>
                      <a:pt x="3694" y="14599"/>
                      <a:pt x="4072" y="13930"/>
                    </a:cubicBezTo>
                    <a:cubicBezTo>
                      <a:pt x="4799" y="12476"/>
                      <a:pt x="5119" y="10877"/>
                      <a:pt x="5003" y="9277"/>
                    </a:cubicBezTo>
                    <a:cubicBezTo>
                      <a:pt x="4858" y="7707"/>
                      <a:pt x="4625" y="6107"/>
                      <a:pt x="4305" y="4566"/>
                    </a:cubicBezTo>
                    <a:cubicBezTo>
                      <a:pt x="4131" y="3723"/>
                      <a:pt x="4043" y="2908"/>
                      <a:pt x="3985" y="2065"/>
                    </a:cubicBezTo>
                    <a:cubicBezTo>
                      <a:pt x="3956" y="1454"/>
                      <a:pt x="4160" y="524"/>
                      <a:pt x="3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7"/>
              <p:cNvSpPr/>
              <p:nvPr/>
            </p:nvSpPr>
            <p:spPr>
              <a:xfrm rot="5400000">
                <a:off x="5082228" y="4038256"/>
                <a:ext cx="733480" cy="516980"/>
              </a:xfrm>
              <a:custGeom>
                <a:avLst/>
                <a:gdLst/>
                <a:ahLst/>
                <a:cxnLst/>
                <a:rect l="l" t="t" r="r" b="b"/>
                <a:pathLst>
                  <a:path w="19311" h="13611" extrusionOk="0">
                    <a:moveTo>
                      <a:pt x="19310" y="1"/>
                    </a:moveTo>
                    <a:lnTo>
                      <a:pt x="18234" y="902"/>
                    </a:lnTo>
                    <a:cubicBezTo>
                      <a:pt x="18089" y="990"/>
                      <a:pt x="17972" y="1048"/>
                      <a:pt x="17827" y="1106"/>
                    </a:cubicBezTo>
                    <a:cubicBezTo>
                      <a:pt x="17653" y="1164"/>
                      <a:pt x="17478" y="1222"/>
                      <a:pt x="17304" y="1280"/>
                    </a:cubicBezTo>
                    <a:cubicBezTo>
                      <a:pt x="16955" y="1368"/>
                      <a:pt x="16577" y="1455"/>
                      <a:pt x="16199" y="1542"/>
                    </a:cubicBezTo>
                    <a:cubicBezTo>
                      <a:pt x="15472" y="1687"/>
                      <a:pt x="14686" y="1804"/>
                      <a:pt x="13930" y="1891"/>
                    </a:cubicBezTo>
                    <a:cubicBezTo>
                      <a:pt x="12389" y="2095"/>
                      <a:pt x="10848" y="2211"/>
                      <a:pt x="9306" y="2327"/>
                    </a:cubicBezTo>
                    <a:cubicBezTo>
                      <a:pt x="7765" y="2444"/>
                      <a:pt x="6195" y="2502"/>
                      <a:pt x="4653" y="2531"/>
                    </a:cubicBezTo>
                    <a:cubicBezTo>
                      <a:pt x="4140" y="2550"/>
                      <a:pt x="3623" y="2560"/>
                      <a:pt x="3105" y="2560"/>
                    </a:cubicBezTo>
                    <a:cubicBezTo>
                      <a:pt x="2068" y="2560"/>
                      <a:pt x="1028" y="2521"/>
                      <a:pt x="0" y="2444"/>
                    </a:cubicBezTo>
                    <a:lnTo>
                      <a:pt x="0" y="2444"/>
                    </a:lnTo>
                    <a:cubicBezTo>
                      <a:pt x="757" y="2618"/>
                      <a:pt x="1542" y="2734"/>
                      <a:pt x="2298" y="2822"/>
                    </a:cubicBezTo>
                    <a:cubicBezTo>
                      <a:pt x="3083" y="2909"/>
                      <a:pt x="3868" y="2967"/>
                      <a:pt x="4653" y="2996"/>
                    </a:cubicBezTo>
                    <a:cubicBezTo>
                      <a:pt x="5518" y="3044"/>
                      <a:pt x="6374" y="3066"/>
                      <a:pt x="7230" y="3066"/>
                    </a:cubicBezTo>
                    <a:cubicBezTo>
                      <a:pt x="7930" y="3066"/>
                      <a:pt x="8630" y="3051"/>
                      <a:pt x="9335" y="3025"/>
                    </a:cubicBezTo>
                    <a:cubicBezTo>
                      <a:pt x="10906" y="2967"/>
                      <a:pt x="12476" y="2880"/>
                      <a:pt x="14017" y="2676"/>
                    </a:cubicBezTo>
                    <a:cubicBezTo>
                      <a:pt x="14803" y="2589"/>
                      <a:pt x="15588" y="2473"/>
                      <a:pt x="16373" y="2327"/>
                    </a:cubicBezTo>
                    <a:cubicBezTo>
                      <a:pt x="16751" y="2240"/>
                      <a:pt x="17158" y="2153"/>
                      <a:pt x="17536" y="2036"/>
                    </a:cubicBezTo>
                    <a:cubicBezTo>
                      <a:pt x="17635" y="2008"/>
                      <a:pt x="17726" y="1980"/>
                      <a:pt x="17817" y="1949"/>
                    </a:cubicBezTo>
                    <a:lnTo>
                      <a:pt x="17817" y="1949"/>
                    </a:lnTo>
                    <a:cubicBezTo>
                      <a:pt x="17585" y="2668"/>
                      <a:pt x="17372" y="3392"/>
                      <a:pt x="17187" y="4130"/>
                    </a:cubicBezTo>
                    <a:cubicBezTo>
                      <a:pt x="16926" y="5148"/>
                      <a:pt x="16751" y="6195"/>
                      <a:pt x="16548" y="7242"/>
                    </a:cubicBezTo>
                    <a:cubicBezTo>
                      <a:pt x="16373" y="8289"/>
                      <a:pt x="16257" y="9365"/>
                      <a:pt x="16199" y="10412"/>
                    </a:cubicBezTo>
                    <a:cubicBezTo>
                      <a:pt x="16140" y="11488"/>
                      <a:pt x="16111" y="12535"/>
                      <a:pt x="16169" y="13611"/>
                    </a:cubicBezTo>
                    <a:cubicBezTo>
                      <a:pt x="16257" y="12535"/>
                      <a:pt x="16344" y="11517"/>
                      <a:pt x="16489" y="10470"/>
                    </a:cubicBezTo>
                    <a:cubicBezTo>
                      <a:pt x="16664" y="9423"/>
                      <a:pt x="16838" y="8376"/>
                      <a:pt x="17071" y="7358"/>
                    </a:cubicBezTo>
                    <a:cubicBezTo>
                      <a:pt x="17275" y="6340"/>
                      <a:pt x="17565" y="5323"/>
                      <a:pt x="17856" y="4305"/>
                    </a:cubicBezTo>
                    <a:cubicBezTo>
                      <a:pt x="18147" y="3287"/>
                      <a:pt x="18467" y="2298"/>
                      <a:pt x="18845" y="1309"/>
                    </a:cubicBezTo>
                    <a:lnTo>
                      <a:pt x="193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7"/>
              <p:cNvSpPr/>
              <p:nvPr/>
            </p:nvSpPr>
            <p:spPr>
              <a:xfrm rot="5400000">
                <a:off x="5282167" y="4258053"/>
                <a:ext cx="456208" cy="473908"/>
              </a:xfrm>
              <a:custGeom>
                <a:avLst/>
                <a:gdLst/>
                <a:ahLst/>
                <a:cxnLst/>
                <a:rect l="l" t="t" r="r" b="b"/>
                <a:pathLst>
                  <a:path w="12011" h="12477" extrusionOk="0">
                    <a:moveTo>
                      <a:pt x="12011" y="1"/>
                    </a:moveTo>
                    <a:lnTo>
                      <a:pt x="12011" y="1"/>
                    </a:lnTo>
                    <a:cubicBezTo>
                      <a:pt x="10702" y="699"/>
                      <a:pt x="9539" y="1600"/>
                      <a:pt x="8521" y="2647"/>
                    </a:cubicBezTo>
                    <a:cubicBezTo>
                      <a:pt x="7503" y="3694"/>
                      <a:pt x="6543" y="4799"/>
                      <a:pt x="5671" y="5962"/>
                    </a:cubicBezTo>
                    <a:cubicBezTo>
                      <a:pt x="4769" y="7126"/>
                      <a:pt x="3897" y="8260"/>
                      <a:pt x="2995" y="9365"/>
                    </a:cubicBezTo>
                    <a:cubicBezTo>
                      <a:pt x="2065" y="10470"/>
                      <a:pt x="1076" y="11517"/>
                      <a:pt x="0" y="12477"/>
                    </a:cubicBezTo>
                    <a:cubicBezTo>
                      <a:pt x="1280" y="11750"/>
                      <a:pt x="2443" y="10848"/>
                      <a:pt x="3461" y="9772"/>
                    </a:cubicBezTo>
                    <a:cubicBezTo>
                      <a:pt x="4450" y="8725"/>
                      <a:pt x="5409" y="7620"/>
                      <a:pt x="6311" y="6457"/>
                    </a:cubicBezTo>
                    <a:cubicBezTo>
                      <a:pt x="7183" y="5323"/>
                      <a:pt x="8056" y="4159"/>
                      <a:pt x="8986" y="3083"/>
                    </a:cubicBezTo>
                    <a:cubicBezTo>
                      <a:pt x="9888" y="1949"/>
                      <a:pt x="10905" y="931"/>
                      <a:pt x="12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27"/>
            <p:cNvGrpSpPr/>
            <p:nvPr/>
          </p:nvGrpSpPr>
          <p:grpSpPr>
            <a:xfrm rot="10800000">
              <a:off x="6833580" y="4743594"/>
              <a:ext cx="404613" cy="268843"/>
              <a:chOff x="2296577" y="3010047"/>
              <a:chExt cx="332495" cy="220942"/>
            </a:xfrm>
          </p:grpSpPr>
          <p:sp>
            <p:nvSpPr>
              <p:cNvPr id="627" name="Google Shape;627;p27"/>
              <p:cNvSpPr/>
              <p:nvPr/>
            </p:nvSpPr>
            <p:spPr>
              <a:xfrm rot="5400000">
                <a:off x="2494197" y="3070703"/>
                <a:ext cx="106047" cy="163705"/>
              </a:xfrm>
              <a:custGeom>
                <a:avLst/>
                <a:gdLst/>
                <a:ahLst/>
                <a:cxnLst/>
                <a:rect l="l" t="t" r="r" b="b"/>
                <a:pathLst>
                  <a:path w="2792" h="4310" extrusionOk="0">
                    <a:moveTo>
                      <a:pt x="2792" y="0"/>
                    </a:moveTo>
                    <a:lnTo>
                      <a:pt x="2792" y="0"/>
                    </a:lnTo>
                    <a:cubicBezTo>
                      <a:pt x="2414" y="291"/>
                      <a:pt x="2094" y="640"/>
                      <a:pt x="1774" y="989"/>
                    </a:cubicBezTo>
                    <a:cubicBezTo>
                      <a:pt x="1251" y="1629"/>
                      <a:pt x="785" y="2356"/>
                      <a:pt x="436" y="3112"/>
                    </a:cubicBezTo>
                    <a:cubicBezTo>
                      <a:pt x="320" y="3345"/>
                      <a:pt x="0" y="3897"/>
                      <a:pt x="87" y="4159"/>
                    </a:cubicBezTo>
                    <a:cubicBezTo>
                      <a:pt x="138" y="4268"/>
                      <a:pt x="222" y="4309"/>
                      <a:pt x="321" y="4309"/>
                    </a:cubicBezTo>
                    <a:cubicBezTo>
                      <a:pt x="564" y="4309"/>
                      <a:pt x="894" y="4059"/>
                      <a:pt x="1018" y="3955"/>
                    </a:cubicBezTo>
                    <a:cubicBezTo>
                      <a:pt x="2094" y="2909"/>
                      <a:pt x="2734" y="1484"/>
                      <a:pt x="27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rot="5400000">
                <a:off x="2485252" y="2962322"/>
                <a:ext cx="78472" cy="173922"/>
              </a:xfrm>
              <a:custGeom>
                <a:avLst/>
                <a:gdLst/>
                <a:ahLst/>
                <a:cxnLst/>
                <a:rect l="l" t="t" r="r" b="b"/>
                <a:pathLst>
                  <a:path w="2066" h="4579" extrusionOk="0">
                    <a:moveTo>
                      <a:pt x="452" y="1"/>
                    </a:moveTo>
                    <a:cubicBezTo>
                      <a:pt x="407" y="1"/>
                      <a:pt x="362" y="10"/>
                      <a:pt x="320" y="31"/>
                    </a:cubicBezTo>
                    <a:cubicBezTo>
                      <a:pt x="204" y="118"/>
                      <a:pt x="146" y="264"/>
                      <a:pt x="146" y="409"/>
                    </a:cubicBezTo>
                    <a:cubicBezTo>
                      <a:pt x="1" y="1688"/>
                      <a:pt x="350" y="2968"/>
                      <a:pt x="1077" y="4015"/>
                    </a:cubicBezTo>
                    <a:cubicBezTo>
                      <a:pt x="1210" y="4175"/>
                      <a:pt x="1513" y="4578"/>
                      <a:pt x="1742" y="4578"/>
                    </a:cubicBezTo>
                    <a:cubicBezTo>
                      <a:pt x="1763" y="4578"/>
                      <a:pt x="1784" y="4575"/>
                      <a:pt x="1804" y="4567"/>
                    </a:cubicBezTo>
                    <a:cubicBezTo>
                      <a:pt x="2065" y="4451"/>
                      <a:pt x="1891" y="3928"/>
                      <a:pt x="1862" y="3753"/>
                    </a:cubicBezTo>
                    <a:cubicBezTo>
                      <a:pt x="1775" y="2997"/>
                      <a:pt x="1600" y="2270"/>
                      <a:pt x="1367" y="1572"/>
                    </a:cubicBezTo>
                    <a:cubicBezTo>
                      <a:pt x="1222" y="1165"/>
                      <a:pt x="1077" y="787"/>
                      <a:pt x="902" y="409"/>
                    </a:cubicBezTo>
                    <a:cubicBezTo>
                      <a:pt x="873" y="293"/>
                      <a:pt x="786" y="176"/>
                      <a:pt x="699" y="89"/>
                    </a:cubicBezTo>
                    <a:cubicBezTo>
                      <a:pt x="623" y="33"/>
                      <a:pt x="536" y="1"/>
                      <a:pt x="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7"/>
              <p:cNvSpPr/>
              <p:nvPr/>
            </p:nvSpPr>
            <p:spPr>
              <a:xfrm rot="5400000">
                <a:off x="2395845" y="3131418"/>
                <a:ext cx="145815" cy="53327"/>
              </a:xfrm>
              <a:custGeom>
                <a:avLst/>
                <a:gdLst/>
                <a:ahLst/>
                <a:cxnLst/>
                <a:rect l="l" t="t" r="r" b="b"/>
                <a:pathLst>
                  <a:path w="3839" h="1404" extrusionOk="0">
                    <a:moveTo>
                      <a:pt x="3344" y="0"/>
                    </a:moveTo>
                    <a:cubicBezTo>
                      <a:pt x="2617" y="29"/>
                      <a:pt x="1890" y="175"/>
                      <a:pt x="1221" y="466"/>
                    </a:cubicBezTo>
                    <a:cubicBezTo>
                      <a:pt x="873" y="582"/>
                      <a:pt x="553" y="727"/>
                      <a:pt x="262" y="931"/>
                    </a:cubicBezTo>
                    <a:cubicBezTo>
                      <a:pt x="0" y="1164"/>
                      <a:pt x="320" y="1396"/>
                      <a:pt x="582" y="1396"/>
                    </a:cubicBezTo>
                    <a:cubicBezTo>
                      <a:pt x="669" y="1401"/>
                      <a:pt x="757" y="1403"/>
                      <a:pt x="844" y="1403"/>
                    </a:cubicBezTo>
                    <a:cubicBezTo>
                      <a:pt x="1803" y="1403"/>
                      <a:pt x="2751" y="1112"/>
                      <a:pt x="3577" y="553"/>
                    </a:cubicBezTo>
                    <a:cubicBezTo>
                      <a:pt x="3693" y="466"/>
                      <a:pt x="3839" y="378"/>
                      <a:pt x="3810" y="204"/>
                    </a:cubicBezTo>
                    <a:cubicBezTo>
                      <a:pt x="3752" y="29"/>
                      <a:pt x="3519" y="0"/>
                      <a:pt x="33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rot="5400000">
                <a:off x="2344625" y="2973052"/>
                <a:ext cx="99438" cy="195534"/>
              </a:xfrm>
              <a:custGeom>
                <a:avLst/>
                <a:gdLst/>
                <a:ahLst/>
                <a:cxnLst/>
                <a:rect l="l" t="t" r="r" b="b"/>
                <a:pathLst>
                  <a:path w="2618" h="5148" extrusionOk="0">
                    <a:moveTo>
                      <a:pt x="2618" y="1"/>
                    </a:moveTo>
                    <a:cubicBezTo>
                      <a:pt x="2269" y="349"/>
                      <a:pt x="1949" y="728"/>
                      <a:pt x="1687" y="1135"/>
                    </a:cubicBezTo>
                    <a:cubicBezTo>
                      <a:pt x="1396" y="1542"/>
                      <a:pt x="1135" y="1949"/>
                      <a:pt x="902" y="2385"/>
                    </a:cubicBezTo>
                    <a:cubicBezTo>
                      <a:pt x="466" y="3258"/>
                      <a:pt x="175" y="4188"/>
                      <a:pt x="0" y="5148"/>
                    </a:cubicBezTo>
                    <a:cubicBezTo>
                      <a:pt x="291" y="4217"/>
                      <a:pt x="640" y="3345"/>
                      <a:pt x="1076" y="2472"/>
                    </a:cubicBezTo>
                    <a:cubicBezTo>
                      <a:pt x="1280" y="2036"/>
                      <a:pt x="1542" y="1629"/>
                      <a:pt x="1803" y="1222"/>
                    </a:cubicBezTo>
                    <a:cubicBezTo>
                      <a:pt x="2065" y="815"/>
                      <a:pt x="2327" y="408"/>
                      <a:pt x="2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1" name="Google Shape;631;p27"/>
          <p:cNvSpPr txBox="1">
            <a:spLocks noGrp="1"/>
          </p:cNvSpPr>
          <p:nvPr>
            <p:ph type="ctrTitle" idx="2"/>
          </p:nvPr>
        </p:nvSpPr>
        <p:spPr>
          <a:xfrm>
            <a:off x="1687961" y="3854897"/>
            <a:ext cx="2520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2" name="Google Shape;632;p27"/>
          <p:cNvSpPr txBox="1">
            <a:spLocks noGrp="1"/>
          </p:cNvSpPr>
          <p:nvPr>
            <p:ph type="subTitle" idx="1"/>
          </p:nvPr>
        </p:nvSpPr>
        <p:spPr>
          <a:xfrm>
            <a:off x="1687975" y="3086293"/>
            <a:ext cx="2520300" cy="8181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33" name="Google Shape;633;p27"/>
          <p:cNvSpPr txBox="1">
            <a:spLocks noGrp="1"/>
          </p:cNvSpPr>
          <p:nvPr>
            <p:ph type="ctrTitle" idx="3"/>
          </p:nvPr>
        </p:nvSpPr>
        <p:spPr>
          <a:xfrm>
            <a:off x="4935739" y="3854897"/>
            <a:ext cx="2520300" cy="4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4" name="Google Shape;634;p27"/>
          <p:cNvSpPr txBox="1">
            <a:spLocks noGrp="1"/>
          </p:cNvSpPr>
          <p:nvPr>
            <p:ph type="subTitle" idx="4"/>
          </p:nvPr>
        </p:nvSpPr>
        <p:spPr>
          <a:xfrm>
            <a:off x="4935569" y="3086293"/>
            <a:ext cx="2520300" cy="81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CUSTOM_18">
    <p:spTree>
      <p:nvGrpSpPr>
        <p:cNvPr id="1" name="Shape 635"/>
        <p:cNvGrpSpPr/>
        <p:nvPr/>
      </p:nvGrpSpPr>
      <p:grpSpPr>
        <a:xfrm>
          <a:off x="0" y="0"/>
          <a:ext cx="0" cy="0"/>
          <a:chOff x="0" y="0"/>
          <a:chExt cx="0" cy="0"/>
        </a:xfrm>
      </p:grpSpPr>
      <p:sp>
        <p:nvSpPr>
          <p:cNvPr id="636" name="Google Shape;636;p28"/>
          <p:cNvSpPr txBox="1">
            <a:spLocks noGrp="1"/>
          </p:cNvSpPr>
          <p:nvPr>
            <p:ph type="title"/>
          </p:nvPr>
        </p:nvSpPr>
        <p:spPr>
          <a:xfrm>
            <a:off x="731550" y="1512699"/>
            <a:ext cx="2929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637" name="Google Shape;637;p28"/>
          <p:cNvSpPr txBox="1">
            <a:spLocks noGrp="1"/>
          </p:cNvSpPr>
          <p:nvPr>
            <p:ph type="ctrTitle" idx="2"/>
          </p:nvPr>
        </p:nvSpPr>
        <p:spPr>
          <a:xfrm flipH="1">
            <a:off x="731550" y="2346339"/>
            <a:ext cx="29292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638" name="Google Shape;638;p28"/>
          <p:cNvSpPr txBox="1">
            <a:spLocks noGrp="1"/>
          </p:cNvSpPr>
          <p:nvPr>
            <p:ph type="subTitle" idx="1"/>
          </p:nvPr>
        </p:nvSpPr>
        <p:spPr>
          <a:xfrm flipH="1">
            <a:off x="731550" y="2755244"/>
            <a:ext cx="29292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639" name="Google Shape;639;p28"/>
          <p:cNvSpPr/>
          <p:nvPr/>
        </p:nvSpPr>
        <p:spPr>
          <a:xfrm rot="-5400000">
            <a:off x="4532746" y="521096"/>
            <a:ext cx="3488788" cy="5800564"/>
          </a:xfrm>
          <a:custGeom>
            <a:avLst/>
            <a:gdLst/>
            <a:ahLst/>
            <a:cxnLst/>
            <a:rect l="l" t="t" r="r" b="b"/>
            <a:pathLst>
              <a:path w="41453" h="68921" extrusionOk="0">
                <a:moveTo>
                  <a:pt x="0" y="1"/>
                </a:moveTo>
                <a:lnTo>
                  <a:pt x="0" y="68920"/>
                </a:lnTo>
                <a:lnTo>
                  <a:pt x="38855" y="68920"/>
                </a:lnTo>
                <a:cubicBezTo>
                  <a:pt x="41452" y="58139"/>
                  <a:pt x="33553" y="45722"/>
                  <a:pt x="21029" y="41879"/>
                </a:cubicBezTo>
                <a:cubicBezTo>
                  <a:pt x="6476" y="37360"/>
                  <a:pt x="12596" y="28501"/>
                  <a:pt x="11920" y="14944"/>
                </a:cubicBezTo>
                <a:cubicBezTo>
                  <a:pt x="11422" y="4697"/>
                  <a:pt x="3701" y="113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 name="Google Shape;640;p28"/>
          <p:cNvGrpSpPr/>
          <p:nvPr/>
        </p:nvGrpSpPr>
        <p:grpSpPr>
          <a:xfrm>
            <a:off x="4379102" y="618378"/>
            <a:ext cx="3950845" cy="3697510"/>
            <a:chOff x="4379102" y="618378"/>
            <a:chExt cx="3950845" cy="3697510"/>
          </a:xfrm>
        </p:grpSpPr>
        <p:grpSp>
          <p:nvGrpSpPr>
            <p:cNvPr id="641" name="Google Shape;641;p28"/>
            <p:cNvGrpSpPr/>
            <p:nvPr/>
          </p:nvGrpSpPr>
          <p:grpSpPr>
            <a:xfrm>
              <a:off x="7168798" y="740603"/>
              <a:ext cx="1161150" cy="905825"/>
              <a:chOff x="7168798" y="740603"/>
              <a:chExt cx="1161150" cy="905825"/>
            </a:xfrm>
          </p:grpSpPr>
          <p:sp>
            <p:nvSpPr>
              <p:cNvPr id="642" name="Google Shape;642;p28"/>
              <p:cNvSpPr/>
              <p:nvPr/>
            </p:nvSpPr>
            <p:spPr>
              <a:xfrm rot="10800000">
                <a:off x="7168798" y="740603"/>
                <a:ext cx="1148975" cy="846550"/>
              </a:xfrm>
              <a:custGeom>
                <a:avLst/>
                <a:gdLst/>
                <a:ahLst/>
                <a:cxnLst/>
                <a:rect l="l" t="t" r="r" b="b"/>
                <a:pathLst>
                  <a:path w="45959" h="33862" extrusionOk="0">
                    <a:moveTo>
                      <a:pt x="38025" y="27053"/>
                    </a:moveTo>
                    <a:cubicBezTo>
                      <a:pt x="39028" y="27114"/>
                      <a:pt x="40062" y="27235"/>
                      <a:pt x="41065" y="27448"/>
                    </a:cubicBezTo>
                    <a:cubicBezTo>
                      <a:pt x="42372" y="27691"/>
                      <a:pt x="43709" y="28026"/>
                      <a:pt x="44773" y="28907"/>
                    </a:cubicBezTo>
                    <a:cubicBezTo>
                      <a:pt x="45259" y="29302"/>
                      <a:pt x="45624" y="29819"/>
                      <a:pt x="45807" y="30427"/>
                    </a:cubicBezTo>
                    <a:cubicBezTo>
                      <a:pt x="45959" y="30792"/>
                      <a:pt x="45898" y="31217"/>
                      <a:pt x="45624" y="31551"/>
                    </a:cubicBezTo>
                    <a:cubicBezTo>
                      <a:pt x="44986" y="32159"/>
                      <a:pt x="43648" y="31855"/>
                      <a:pt x="42919" y="31551"/>
                    </a:cubicBezTo>
                    <a:cubicBezTo>
                      <a:pt x="41582" y="31004"/>
                      <a:pt x="38360" y="28086"/>
                      <a:pt x="37995" y="27691"/>
                    </a:cubicBezTo>
                    <a:close/>
                    <a:moveTo>
                      <a:pt x="33405" y="24439"/>
                    </a:moveTo>
                    <a:cubicBezTo>
                      <a:pt x="34165" y="24287"/>
                      <a:pt x="34894" y="23953"/>
                      <a:pt x="35685" y="23770"/>
                    </a:cubicBezTo>
                    <a:cubicBezTo>
                      <a:pt x="37569" y="23345"/>
                      <a:pt x="39484" y="23132"/>
                      <a:pt x="41430" y="23132"/>
                    </a:cubicBezTo>
                    <a:cubicBezTo>
                      <a:pt x="42372" y="23132"/>
                      <a:pt x="44135" y="23010"/>
                      <a:pt x="44773" y="23922"/>
                    </a:cubicBezTo>
                    <a:cubicBezTo>
                      <a:pt x="45472" y="24986"/>
                      <a:pt x="43770" y="25746"/>
                      <a:pt x="43010" y="25928"/>
                    </a:cubicBezTo>
                    <a:cubicBezTo>
                      <a:pt x="40335" y="26567"/>
                      <a:pt x="37600" y="25776"/>
                      <a:pt x="34955" y="25290"/>
                    </a:cubicBezTo>
                    <a:close/>
                    <a:moveTo>
                      <a:pt x="33010" y="25077"/>
                    </a:moveTo>
                    <a:cubicBezTo>
                      <a:pt x="33983" y="25837"/>
                      <a:pt x="34864" y="26749"/>
                      <a:pt x="35594" y="27752"/>
                    </a:cubicBezTo>
                    <a:cubicBezTo>
                      <a:pt x="35867" y="28117"/>
                      <a:pt x="36141" y="28512"/>
                      <a:pt x="36353" y="28937"/>
                    </a:cubicBezTo>
                    <a:cubicBezTo>
                      <a:pt x="36536" y="29272"/>
                      <a:pt x="36688" y="29637"/>
                      <a:pt x="36840" y="29971"/>
                    </a:cubicBezTo>
                    <a:cubicBezTo>
                      <a:pt x="36931" y="30214"/>
                      <a:pt x="37022" y="30427"/>
                      <a:pt x="37113" y="30640"/>
                    </a:cubicBezTo>
                    <a:cubicBezTo>
                      <a:pt x="37174" y="30852"/>
                      <a:pt x="37235" y="31035"/>
                      <a:pt x="37296" y="31217"/>
                    </a:cubicBezTo>
                    <a:cubicBezTo>
                      <a:pt x="37448" y="31977"/>
                      <a:pt x="37721" y="33862"/>
                      <a:pt x="36414" y="33679"/>
                    </a:cubicBezTo>
                    <a:cubicBezTo>
                      <a:pt x="35533" y="33558"/>
                      <a:pt x="34773" y="32585"/>
                      <a:pt x="34317" y="31916"/>
                    </a:cubicBezTo>
                    <a:cubicBezTo>
                      <a:pt x="33101" y="30184"/>
                      <a:pt x="32858" y="28360"/>
                      <a:pt x="32888" y="26293"/>
                    </a:cubicBezTo>
                    <a:cubicBezTo>
                      <a:pt x="32858" y="25807"/>
                      <a:pt x="32888" y="25290"/>
                      <a:pt x="32919" y="24773"/>
                    </a:cubicBezTo>
                    <a:close/>
                    <a:moveTo>
                      <a:pt x="26840" y="21308"/>
                    </a:moveTo>
                    <a:cubicBezTo>
                      <a:pt x="27630" y="22433"/>
                      <a:pt x="28420" y="23527"/>
                      <a:pt x="29119" y="24682"/>
                    </a:cubicBezTo>
                    <a:cubicBezTo>
                      <a:pt x="29970" y="26080"/>
                      <a:pt x="30669" y="28238"/>
                      <a:pt x="30244" y="29910"/>
                    </a:cubicBezTo>
                    <a:cubicBezTo>
                      <a:pt x="30122" y="30457"/>
                      <a:pt x="29484" y="30700"/>
                      <a:pt x="29028" y="30396"/>
                    </a:cubicBezTo>
                    <a:cubicBezTo>
                      <a:pt x="28238" y="30001"/>
                      <a:pt x="27630" y="29059"/>
                      <a:pt x="27296" y="28269"/>
                    </a:cubicBezTo>
                    <a:cubicBezTo>
                      <a:pt x="26992" y="27630"/>
                      <a:pt x="26779" y="26931"/>
                      <a:pt x="26627" y="26232"/>
                    </a:cubicBezTo>
                    <a:cubicBezTo>
                      <a:pt x="26262" y="24682"/>
                      <a:pt x="26505" y="23041"/>
                      <a:pt x="26779" y="21460"/>
                    </a:cubicBezTo>
                    <a:close/>
                    <a:moveTo>
                      <a:pt x="26444" y="20852"/>
                    </a:moveTo>
                    <a:cubicBezTo>
                      <a:pt x="27751" y="20335"/>
                      <a:pt x="29119" y="19971"/>
                      <a:pt x="30517" y="19788"/>
                    </a:cubicBezTo>
                    <a:cubicBezTo>
                      <a:pt x="31976" y="19454"/>
                      <a:pt x="33435" y="19302"/>
                      <a:pt x="34894" y="19332"/>
                    </a:cubicBezTo>
                    <a:cubicBezTo>
                      <a:pt x="35898" y="19363"/>
                      <a:pt x="37721" y="19515"/>
                      <a:pt x="37843" y="20852"/>
                    </a:cubicBezTo>
                    <a:cubicBezTo>
                      <a:pt x="37964" y="21946"/>
                      <a:pt x="36232" y="22372"/>
                      <a:pt x="35472" y="22463"/>
                    </a:cubicBezTo>
                    <a:cubicBezTo>
                      <a:pt x="34499" y="22524"/>
                      <a:pt x="33557" y="22494"/>
                      <a:pt x="32584" y="22342"/>
                    </a:cubicBezTo>
                    <a:cubicBezTo>
                      <a:pt x="31095" y="22220"/>
                      <a:pt x="29606" y="22038"/>
                      <a:pt x="28147" y="21734"/>
                    </a:cubicBezTo>
                    <a:close/>
                    <a:moveTo>
                      <a:pt x="20821" y="17661"/>
                    </a:moveTo>
                    <a:cubicBezTo>
                      <a:pt x="21551" y="18755"/>
                      <a:pt x="22159" y="19910"/>
                      <a:pt x="22645" y="21126"/>
                    </a:cubicBezTo>
                    <a:cubicBezTo>
                      <a:pt x="23010" y="21886"/>
                      <a:pt x="23344" y="22676"/>
                      <a:pt x="23587" y="23497"/>
                    </a:cubicBezTo>
                    <a:cubicBezTo>
                      <a:pt x="23770" y="24257"/>
                      <a:pt x="23830" y="25016"/>
                      <a:pt x="23800" y="25807"/>
                    </a:cubicBezTo>
                    <a:cubicBezTo>
                      <a:pt x="23830" y="26202"/>
                      <a:pt x="23800" y="26597"/>
                      <a:pt x="23739" y="26992"/>
                    </a:cubicBezTo>
                    <a:cubicBezTo>
                      <a:pt x="23496" y="27691"/>
                      <a:pt x="22554" y="27235"/>
                      <a:pt x="22219" y="26931"/>
                    </a:cubicBezTo>
                    <a:cubicBezTo>
                      <a:pt x="22007" y="26749"/>
                      <a:pt x="21824" y="26536"/>
                      <a:pt x="21642" y="26323"/>
                    </a:cubicBezTo>
                    <a:cubicBezTo>
                      <a:pt x="21368" y="25959"/>
                      <a:pt x="21156" y="25564"/>
                      <a:pt x="21004" y="25138"/>
                    </a:cubicBezTo>
                    <a:cubicBezTo>
                      <a:pt x="20092" y="22737"/>
                      <a:pt x="20031" y="20092"/>
                      <a:pt x="20852" y="17661"/>
                    </a:cubicBezTo>
                    <a:lnTo>
                      <a:pt x="20730" y="17509"/>
                    </a:lnTo>
                    <a:lnTo>
                      <a:pt x="20882" y="17539"/>
                    </a:lnTo>
                    <a:cubicBezTo>
                      <a:pt x="20852" y="17569"/>
                      <a:pt x="20852" y="17630"/>
                      <a:pt x="20821" y="17661"/>
                    </a:cubicBezTo>
                    <a:close/>
                    <a:moveTo>
                      <a:pt x="20882" y="17053"/>
                    </a:moveTo>
                    <a:cubicBezTo>
                      <a:pt x="21824" y="17053"/>
                      <a:pt x="22675" y="16506"/>
                      <a:pt x="23557" y="16232"/>
                    </a:cubicBezTo>
                    <a:cubicBezTo>
                      <a:pt x="24742" y="15807"/>
                      <a:pt x="26019" y="15563"/>
                      <a:pt x="27296" y="15472"/>
                    </a:cubicBezTo>
                    <a:cubicBezTo>
                      <a:pt x="28937" y="15320"/>
                      <a:pt x="30578" y="15594"/>
                      <a:pt x="32098" y="16232"/>
                    </a:cubicBezTo>
                    <a:cubicBezTo>
                      <a:pt x="33344" y="16779"/>
                      <a:pt x="32007" y="17965"/>
                      <a:pt x="31277" y="18208"/>
                    </a:cubicBezTo>
                    <a:cubicBezTo>
                      <a:pt x="28268" y="19150"/>
                      <a:pt x="24651" y="18117"/>
                      <a:pt x="21581" y="17691"/>
                    </a:cubicBezTo>
                    <a:close/>
                    <a:moveTo>
                      <a:pt x="14347" y="12676"/>
                    </a:moveTo>
                    <a:cubicBezTo>
                      <a:pt x="14681" y="12980"/>
                      <a:pt x="14924" y="13344"/>
                      <a:pt x="15107" y="13770"/>
                    </a:cubicBezTo>
                    <a:cubicBezTo>
                      <a:pt x="15563" y="14652"/>
                      <a:pt x="15958" y="15594"/>
                      <a:pt x="16262" y="16566"/>
                    </a:cubicBezTo>
                    <a:cubicBezTo>
                      <a:pt x="16657" y="17600"/>
                      <a:pt x="16870" y="18725"/>
                      <a:pt x="16961" y="19849"/>
                    </a:cubicBezTo>
                    <a:cubicBezTo>
                      <a:pt x="17022" y="20487"/>
                      <a:pt x="17022" y="21156"/>
                      <a:pt x="16991" y="21825"/>
                    </a:cubicBezTo>
                    <a:cubicBezTo>
                      <a:pt x="16931" y="22889"/>
                      <a:pt x="16687" y="25108"/>
                      <a:pt x="15168" y="24348"/>
                    </a:cubicBezTo>
                    <a:cubicBezTo>
                      <a:pt x="14985" y="24257"/>
                      <a:pt x="14803" y="24135"/>
                      <a:pt x="14681" y="23983"/>
                    </a:cubicBezTo>
                    <a:cubicBezTo>
                      <a:pt x="14377" y="23709"/>
                      <a:pt x="14104" y="23375"/>
                      <a:pt x="13921" y="23010"/>
                    </a:cubicBezTo>
                    <a:cubicBezTo>
                      <a:pt x="12858" y="21217"/>
                      <a:pt x="12523" y="19089"/>
                      <a:pt x="12918" y="17022"/>
                    </a:cubicBezTo>
                    <a:cubicBezTo>
                      <a:pt x="13162" y="15624"/>
                      <a:pt x="13709" y="14287"/>
                      <a:pt x="14469" y="13101"/>
                    </a:cubicBezTo>
                    <a:close/>
                    <a:moveTo>
                      <a:pt x="14438" y="12250"/>
                    </a:moveTo>
                    <a:cubicBezTo>
                      <a:pt x="17599" y="11551"/>
                      <a:pt x="20852" y="10214"/>
                      <a:pt x="24165" y="10943"/>
                    </a:cubicBezTo>
                    <a:cubicBezTo>
                      <a:pt x="25198" y="11156"/>
                      <a:pt x="25867" y="11521"/>
                      <a:pt x="26475" y="12433"/>
                    </a:cubicBezTo>
                    <a:cubicBezTo>
                      <a:pt x="26657" y="12706"/>
                      <a:pt x="26931" y="13132"/>
                      <a:pt x="26809" y="13496"/>
                    </a:cubicBezTo>
                    <a:cubicBezTo>
                      <a:pt x="26505" y="14530"/>
                      <a:pt x="24530" y="14469"/>
                      <a:pt x="23739" y="14439"/>
                    </a:cubicBezTo>
                    <a:cubicBezTo>
                      <a:pt x="20821" y="14439"/>
                      <a:pt x="17964" y="13648"/>
                      <a:pt x="15168" y="13010"/>
                    </a:cubicBezTo>
                    <a:close/>
                    <a:moveTo>
                      <a:pt x="8420" y="7144"/>
                    </a:moveTo>
                    <a:cubicBezTo>
                      <a:pt x="9058" y="8633"/>
                      <a:pt x="9605" y="10153"/>
                      <a:pt x="10000" y="11734"/>
                    </a:cubicBezTo>
                    <a:cubicBezTo>
                      <a:pt x="10396" y="13648"/>
                      <a:pt x="10365" y="15624"/>
                      <a:pt x="9879" y="17509"/>
                    </a:cubicBezTo>
                    <a:cubicBezTo>
                      <a:pt x="9636" y="18360"/>
                      <a:pt x="9058" y="19302"/>
                      <a:pt x="8055" y="18816"/>
                    </a:cubicBezTo>
                    <a:cubicBezTo>
                      <a:pt x="6991" y="18269"/>
                      <a:pt x="6535" y="16779"/>
                      <a:pt x="6323" y="15715"/>
                    </a:cubicBezTo>
                    <a:cubicBezTo>
                      <a:pt x="5715" y="12706"/>
                      <a:pt x="6809" y="9940"/>
                      <a:pt x="8268" y="7357"/>
                    </a:cubicBezTo>
                    <a:close/>
                    <a:moveTo>
                      <a:pt x="8146" y="6688"/>
                    </a:moveTo>
                    <a:cubicBezTo>
                      <a:pt x="9332" y="6171"/>
                      <a:pt x="10791" y="6323"/>
                      <a:pt x="12037" y="6232"/>
                    </a:cubicBezTo>
                    <a:cubicBezTo>
                      <a:pt x="14225" y="6019"/>
                      <a:pt x="16444" y="5989"/>
                      <a:pt x="18663" y="6110"/>
                    </a:cubicBezTo>
                    <a:cubicBezTo>
                      <a:pt x="19757" y="6202"/>
                      <a:pt x="20517" y="6505"/>
                      <a:pt x="21247" y="7326"/>
                    </a:cubicBezTo>
                    <a:cubicBezTo>
                      <a:pt x="21429" y="7569"/>
                      <a:pt x="21703" y="7934"/>
                      <a:pt x="21581" y="8268"/>
                    </a:cubicBezTo>
                    <a:cubicBezTo>
                      <a:pt x="21247" y="9271"/>
                      <a:pt x="19393" y="9484"/>
                      <a:pt x="18542" y="9484"/>
                    </a:cubicBezTo>
                    <a:cubicBezTo>
                      <a:pt x="17630" y="9393"/>
                      <a:pt x="16748" y="9271"/>
                      <a:pt x="15867" y="9089"/>
                    </a:cubicBezTo>
                    <a:cubicBezTo>
                      <a:pt x="13709" y="8816"/>
                      <a:pt x="11581" y="8360"/>
                      <a:pt x="9484" y="7721"/>
                    </a:cubicBezTo>
                    <a:close/>
                    <a:moveTo>
                      <a:pt x="3526" y="2250"/>
                    </a:moveTo>
                    <a:cubicBezTo>
                      <a:pt x="3952" y="3588"/>
                      <a:pt x="4195" y="4986"/>
                      <a:pt x="4256" y="6414"/>
                    </a:cubicBezTo>
                    <a:cubicBezTo>
                      <a:pt x="4225" y="7448"/>
                      <a:pt x="4104" y="8481"/>
                      <a:pt x="3921" y="9515"/>
                    </a:cubicBezTo>
                    <a:cubicBezTo>
                      <a:pt x="3769" y="10518"/>
                      <a:pt x="3708" y="11703"/>
                      <a:pt x="3040" y="12554"/>
                    </a:cubicBezTo>
                    <a:cubicBezTo>
                      <a:pt x="2888" y="12737"/>
                      <a:pt x="2705" y="12919"/>
                      <a:pt x="2493" y="13071"/>
                    </a:cubicBezTo>
                    <a:cubicBezTo>
                      <a:pt x="942" y="14196"/>
                      <a:pt x="152" y="11612"/>
                      <a:pt x="91" y="10579"/>
                    </a:cubicBezTo>
                    <a:cubicBezTo>
                      <a:pt x="0" y="9028"/>
                      <a:pt x="304" y="7448"/>
                      <a:pt x="973" y="6050"/>
                    </a:cubicBezTo>
                    <a:cubicBezTo>
                      <a:pt x="1550" y="4560"/>
                      <a:pt x="2310" y="3223"/>
                      <a:pt x="3526" y="2250"/>
                    </a:cubicBezTo>
                    <a:close/>
                    <a:moveTo>
                      <a:pt x="3800" y="1977"/>
                    </a:moveTo>
                    <a:lnTo>
                      <a:pt x="3556" y="1825"/>
                    </a:lnTo>
                    <a:cubicBezTo>
                      <a:pt x="5411" y="1308"/>
                      <a:pt x="7265" y="882"/>
                      <a:pt x="9180" y="548"/>
                    </a:cubicBezTo>
                    <a:cubicBezTo>
                      <a:pt x="11277" y="214"/>
                      <a:pt x="13587" y="1"/>
                      <a:pt x="15624" y="852"/>
                    </a:cubicBezTo>
                    <a:cubicBezTo>
                      <a:pt x="16232" y="1125"/>
                      <a:pt x="17721" y="1825"/>
                      <a:pt x="17143" y="2706"/>
                    </a:cubicBezTo>
                    <a:cubicBezTo>
                      <a:pt x="16475" y="3800"/>
                      <a:pt x="14621" y="4013"/>
                      <a:pt x="13496" y="4104"/>
                    </a:cubicBezTo>
                    <a:cubicBezTo>
                      <a:pt x="10396" y="4347"/>
                      <a:pt x="6991" y="3527"/>
                      <a:pt x="4195" y="2220"/>
                    </a:cubicBezTo>
                    <a:lnTo>
                      <a:pt x="3830" y="1977"/>
                    </a:lnTo>
                    <a:cubicBezTo>
                      <a:pt x="3708" y="2068"/>
                      <a:pt x="3617" y="2159"/>
                      <a:pt x="3496" y="2250"/>
                    </a:cubicBezTo>
                    <a:cubicBezTo>
                      <a:pt x="3465" y="2159"/>
                      <a:pt x="3465" y="2068"/>
                      <a:pt x="3435" y="19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rot="10800000">
                <a:off x="7341298" y="883453"/>
                <a:ext cx="988650" cy="762975"/>
              </a:xfrm>
              <a:custGeom>
                <a:avLst/>
                <a:gdLst/>
                <a:ahLst/>
                <a:cxnLst/>
                <a:rect l="l" t="t" r="r" b="b"/>
                <a:pathLst>
                  <a:path w="39546" h="30519" extrusionOk="0">
                    <a:moveTo>
                      <a:pt x="38877" y="29150"/>
                    </a:moveTo>
                    <a:cubicBezTo>
                      <a:pt x="30944" y="24865"/>
                      <a:pt x="22889" y="20700"/>
                      <a:pt x="15928" y="14895"/>
                    </a:cubicBezTo>
                    <a:cubicBezTo>
                      <a:pt x="12524" y="12068"/>
                      <a:pt x="9302" y="9059"/>
                      <a:pt x="6262" y="5898"/>
                    </a:cubicBezTo>
                    <a:cubicBezTo>
                      <a:pt x="4591" y="4165"/>
                      <a:pt x="3132" y="2098"/>
                      <a:pt x="1338" y="518"/>
                    </a:cubicBezTo>
                    <a:cubicBezTo>
                      <a:pt x="761" y="1"/>
                      <a:pt x="1" y="852"/>
                      <a:pt x="578" y="1369"/>
                    </a:cubicBezTo>
                    <a:cubicBezTo>
                      <a:pt x="2341" y="2919"/>
                      <a:pt x="3770" y="4986"/>
                      <a:pt x="5411" y="6688"/>
                    </a:cubicBezTo>
                    <a:cubicBezTo>
                      <a:pt x="8512" y="9880"/>
                      <a:pt x="11764" y="12919"/>
                      <a:pt x="15199" y="15746"/>
                    </a:cubicBezTo>
                    <a:cubicBezTo>
                      <a:pt x="22220" y="21612"/>
                      <a:pt x="30336" y="25837"/>
                      <a:pt x="38330" y="30153"/>
                    </a:cubicBezTo>
                    <a:cubicBezTo>
                      <a:pt x="38999" y="30518"/>
                      <a:pt x="39546" y="29515"/>
                      <a:pt x="38877" y="291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28"/>
            <p:cNvSpPr/>
            <p:nvPr/>
          </p:nvSpPr>
          <p:spPr>
            <a:xfrm>
              <a:off x="4409687" y="4237282"/>
              <a:ext cx="91643" cy="78605"/>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4571990" y="3849629"/>
              <a:ext cx="72595" cy="60630"/>
            </a:xfrm>
            <a:custGeom>
              <a:avLst/>
              <a:gdLst/>
              <a:ahLst/>
              <a:cxnLst/>
              <a:rect l="l" t="t" r="r" b="b"/>
              <a:pathLst>
                <a:path w="1353" h="1130" extrusionOk="0">
                  <a:moveTo>
                    <a:pt x="784" y="1"/>
                  </a:moveTo>
                  <a:cubicBezTo>
                    <a:pt x="250" y="1"/>
                    <a:pt x="1" y="606"/>
                    <a:pt x="357" y="962"/>
                  </a:cubicBezTo>
                  <a:cubicBezTo>
                    <a:pt x="484" y="1077"/>
                    <a:pt x="634" y="1129"/>
                    <a:pt x="778" y="1129"/>
                  </a:cubicBezTo>
                  <a:cubicBezTo>
                    <a:pt x="1078" y="1129"/>
                    <a:pt x="1353" y="906"/>
                    <a:pt x="1353" y="570"/>
                  </a:cubicBezTo>
                  <a:cubicBezTo>
                    <a:pt x="1353" y="250"/>
                    <a:pt x="1104"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4745701" y="4160608"/>
              <a:ext cx="91696" cy="76673"/>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4379102" y="3312379"/>
              <a:ext cx="152809" cy="196699"/>
            </a:xfrm>
            <a:custGeom>
              <a:avLst/>
              <a:gdLst/>
              <a:ahLst/>
              <a:cxnLst/>
              <a:rect l="l" t="t" r="r" b="b"/>
              <a:pathLst>
                <a:path w="2848" h="3666" extrusionOk="0">
                  <a:moveTo>
                    <a:pt x="1353" y="1"/>
                  </a:moveTo>
                  <a:cubicBezTo>
                    <a:pt x="1068" y="1"/>
                    <a:pt x="1317" y="961"/>
                    <a:pt x="997" y="1353"/>
                  </a:cubicBezTo>
                  <a:cubicBezTo>
                    <a:pt x="677" y="1744"/>
                    <a:pt x="1" y="1602"/>
                    <a:pt x="1" y="1851"/>
                  </a:cubicBezTo>
                  <a:cubicBezTo>
                    <a:pt x="1" y="1993"/>
                    <a:pt x="641" y="2064"/>
                    <a:pt x="926" y="2313"/>
                  </a:cubicBezTo>
                  <a:cubicBezTo>
                    <a:pt x="1211" y="2562"/>
                    <a:pt x="1175" y="3665"/>
                    <a:pt x="1388" y="3665"/>
                  </a:cubicBezTo>
                  <a:cubicBezTo>
                    <a:pt x="1602" y="3665"/>
                    <a:pt x="1531" y="2847"/>
                    <a:pt x="1709" y="2527"/>
                  </a:cubicBezTo>
                  <a:cubicBezTo>
                    <a:pt x="2029" y="1993"/>
                    <a:pt x="2847" y="2064"/>
                    <a:pt x="2847" y="1851"/>
                  </a:cubicBezTo>
                  <a:cubicBezTo>
                    <a:pt x="2847" y="1673"/>
                    <a:pt x="2278" y="1673"/>
                    <a:pt x="1851" y="1424"/>
                  </a:cubicBezTo>
                  <a:cubicBezTo>
                    <a:pt x="1424" y="1175"/>
                    <a:pt x="16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6623771" y="840138"/>
              <a:ext cx="95506" cy="122226"/>
            </a:xfrm>
            <a:custGeom>
              <a:avLst/>
              <a:gdLst/>
              <a:ahLst/>
              <a:cxnLst/>
              <a:rect l="l" t="t" r="r" b="b"/>
              <a:pathLst>
                <a:path w="1780" h="2278" extrusionOk="0">
                  <a:moveTo>
                    <a:pt x="855" y="0"/>
                  </a:moveTo>
                  <a:cubicBezTo>
                    <a:pt x="677" y="0"/>
                    <a:pt x="819" y="570"/>
                    <a:pt x="606" y="819"/>
                  </a:cubicBezTo>
                  <a:cubicBezTo>
                    <a:pt x="428" y="1068"/>
                    <a:pt x="1" y="997"/>
                    <a:pt x="1" y="1139"/>
                  </a:cubicBezTo>
                  <a:cubicBezTo>
                    <a:pt x="1" y="1246"/>
                    <a:pt x="392" y="1317"/>
                    <a:pt x="570" y="1459"/>
                  </a:cubicBezTo>
                  <a:cubicBezTo>
                    <a:pt x="783" y="1602"/>
                    <a:pt x="748" y="2278"/>
                    <a:pt x="890" y="2278"/>
                  </a:cubicBezTo>
                  <a:cubicBezTo>
                    <a:pt x="997" y="2278"/>
                    <a:pt x="961" y="1779"/>
                    <a:pt x="1068" y="1566"/>
                  </a:cubicBezTo>
                  <a:cubicBezTo>
                    <a:pt x="1282" y="1210"/>
                    <a:pt x="1780" y="1246"/>
                    <a:pt x="1780" y="1139"/>
                  </a:cubicBezTo>
                  <a:cubicBezTo>
                    <a:pt x="1780" y="1032"/>
                    <a:pt x="1424" y="1032"/>
                    <a:pt x="1175" y="890"/>
                  </a:cubicBezTo>
                  <a:cubicBezTo>
                    <a:pt x="890" y="712"/>
                    <a:pt x="997" y="0"/>
                    <a:pt x="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a:off x="5805550" y="618378"/>
              <a:ext cx="95506" cy="122226"/>
            </a:xfrm>
            <a:custGeom>
              <a:avLst/>
              <a:gdLst/>
              <a:ahLst/>
              <a:cxnLst/>
              <a:rect l="l" t="t" r="r" b="b"/>
              <a:pathLst>
                <a:path w="1780" h="2278" extrusionOk="0">
                  <a:moveTo>
                    <a:pt x="854" y="0"/>
                  </a:moveTo>
                  <a:cubicBezTo>
                    <a:pt x="677" y="0"/>
                    <a:pt x="819" y="605"/>
                    <a:pt x="641" y="854"/>
                  </a:cubicBezTo>
                  <a:cubicBezTo>
                    <a:pt x="428" y="1103"/>
                    <a:pt x="1" y="1032"/>
                    <a:pt x="1" y="1174"/>
                  </a:cubicBezTo>
                  <a:cubicBezTo>
                    <a:pt x="1" y="1245"/>
                    <a:pt x="392" y="1317"/>
                    <a:pt x="570" y="1459"/>
                  </a:cubicBezTo>
                  <a:cubicBezTo>
                    <a:pt x="783" y="1601"/>
                    <a:pt x="748" y="2277"/>
                    <a:pt x="890" y="2277"/>
                  </a:cubicBezTo>
                  <a:cubicBezTo>
                    <a:pt x="1032" y="2277"/>
                    <a:pt x="961" y="1779"/>
                    <a:pt x="1068" y="1566"/>
                  </a:cubicBezTo>
                  <a:cubicBezTo>
                    <a:pt x="1281" y="1245"/>
                    <a:pt x="1780" y="1281"/>
                    <a:pt x="1780" y="1174"/>
                  </a:cubicBezTo>
                  <a:cubicBezTo>
                    <a:pt x="1780" y="1068"/>
                    <a:pt x="1424" y="1068"/>
                    <a:pt x="1175" y="890"/>
                  </a:cubicBezTo>
                  <a:cubicBezTo>
                    <a:pt x="890" y="747"/>
                    <a:pt x="1032" y="0"/>
                    <a:pt x="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a:off x="5957612" y="900307"/>
              <a:ext cx="91643" cy="78605"/>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6293626" y="823633"/>
              <a:ext cx="91696" cy="76673"/>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2">
  <p:cSld name="CUSTOM_18_1">
    <p:spTree>
      <p:nvGrpSpPr>
        <p:cNvPr id="1" name="Shape 652"/>
        <p:cNvGrpSpPr/>
        <p:nvPr/>
      </p:nvGrpSpPr>
      <p:grpSpPr>
        <a:xfrm>
          <a:off x="0" y="0"/>
          <a:ext cx="0" cy="0"/>
          <a:chOff x="0" y="0"/>
          <a:chExt cx="0" cy="0"/>
        </a:xfrm>
      </p:grpSpPr>
      <p:sp>
        <p:nvSpPr>
          <p:cNvPr id="653" name="Google Shape;653;p29"/>
          <p:cNvSpPr/>
          <p:nvPr/>
        </p:nvSpPr>
        <p:spPr>
          <a:xfrm rot="10800000">
            <a:off x="-20942" y="1247544"/>
            <a:ext cx="5401641" cy="3917806"/>
          </a:xfrm>
          <a:custGeom>
            <a:avLst/>
            <a:gdLst/>
            <a:ahLst/>
            <a:cxnLst/>
            <a:rect l="l" t="t" r="r" b="b"/>
            <a:pathLst>
              <a:path w="98118" h="86567" extrusionOk="0">
                <a:moveTo>
                  <a:pt x="66841" y="56171"/>
                </a:moveTo>
                <a:cubicBezTo>
                  <a:pt x="74379" y="80943"/>
                  <a:pt x="88756" y="86080"/>
                  <a:pt x="98118" y="86567"/>
                </a:cubicBezTo>
                <a:lnTo>
                  <a:pt x="98118" y="0"/>
                </a:lnTo>
                <a:lnTo>
                  <a:pt x="0" y="0"/>
                </a:lnTo>
                <a:cubicBezTo>
                  <a:pt x="9849" y="20791"/>
                  <a:pt x="52494" y="9210"/>
                  <a:pt x="66841" y="561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9"/>
          <p:cNvSpPr txBox="1">
            <a:spLocks noGrp="1"/>
          </p:cNvSpPr>
          <p:nvPr>
            <p:ph type="title"/>
          </p:nvPr>
        </p:nvSpPr>
        <p:spPr>
          <a:xfrm>
            <a:off x="5483250" y="1512699"/>
            <a:ext cx="2929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655" name="Google Shape;655;p29"/>
          <p:cNvSpPr txBox="1">
            <a:spLocks noGrp="1"/>
          </p:cNvSpPr>
          <p:nvPr>
            <p:ph type="ctrTitle" idx="2"/>
          </p:nvPr>
        </p:nvSpPr>
        <p:spPr>
          <a:xfrm>
            <a:off x="5486222" y="2346339"/>
            <a:ext cx="29292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656" name="Google Shape;656;p29"/>
          <p:cNvSpPr txBox="1">
            <a:spLocks noGrp="1"/>
          </p:cNvSpPr>
          <p:nvPr>
            <p:ph type="subTitle" idx="1"/>
          </p:nvPr>
        </p:nvSpPr>
        <p:spPr>
          <a:xfrm>
            <a:off x="5486222" y="2755244"/>
            <a:ext cx="29292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grpSp>
        <p:nvGrpSpPr>
          <p:cNvPr id="657" name="Google Shape;657;p29"/>
          <p:cNvGrpSpPr/>
          <p:nvPr/>
        </p:nvGrpSpPr>
        <p:grpSpPr>
          <a:xfrm>
            <a:off x="630742" y="1188481"/>
            <a:ext cx="3984727" cy="3697006"/>
            <a:chOff x="630742" y="1306584"/>
            <a:chExt cx="3984727" cy="3697006"/>
          </a:xfrm>
        </p:grpSpPr>
        <p:grpSp>
          <p:nvGrpSpPr>
            <p:cNvPr id="658" name="Google Shape;658;p29"/>
            <p:cNvGrpSpPr/>
            <p:nvPr/>
          </p:nvGrpSpPr>
          <p:grpSpPr>
            <a:xfrm rot="-6033758" flipH="1">
              <a:off x="654772" y="3896979"/>
              <a:ext cx="1161085" cy="905774"/>
              <a:chOff x="7168798" y="740603"/>
              <a:chExt cx="1161150" cy="905825"/>
            </a:xfrm>
          </p:grpSpPr>
          <p:sp>
            <p:nvSpPr>
              <p:cNvPr id="659" name="Google Shape;659;p29"/>
              <p:cNvSpPr/>
              <p:nvPr/>
            </p:nvSpPr>
            <p:spPr>
              <a:xfrm rot="10800000">
                <a:off x="7168798" y="740603"/>
                <a:ext cx="1148975" cy="846550"/>
              </a:xfrm>
              <a:custGeom>
                <a:avLst/>
                <a:gdLst/>
                <a:ahLst/>
                <a:cxnLst/>
                <a:rect l="l" t="t" r="r" b="b"/>
                <a:pathLst>
                  <a:path w="45959" h="33862" extrusionOk="0">
                    <a:moveTo>
                      <a:pt x="38025" y="27053"/>
                    </a:moveTo>
                    <a:cubicBezTo>
                      <a:pt x="39028" y="27114"/>
                      <a:pt x="40062" y="27235"/>
                      <a:pt x="41065" y="27448"/>
                    </a:cubicBezTo>
                    <a:cubicBezTo>
                      <a:pt x="42372" y="27691"/>
                      <a:pt x="43709" y="28026"/>
                      <a:pt x="44773" y="28907"/>
                    </a:cubicBezTo>
                    <a:cubicBezTo>
                      <a:pt x="45259" y="29302"/>
                      <a:pt x="45624" y="29819"/>
                      <a:pt x="45807" y="30427"/>
                    </a:cubicBezTo>
                    <a:cubicBezTo>
                      <a:pt x="45959" y="30792"/>
                      <a:pt x="45898" y="31217"/>
                      <a:pt x="45624" y="31551"/>
                    </a:cubicBezTo>
                    <a:cubicBezTo>
                      <a:pt x="44986" y="32159"/>
                      <a:pt x="43648" y="31855"/>
                      <a:pt x="42919" y="31551"/>
                    </a:cubicBezTo>
                    <a:cubicBezTo>
                      <a:pt x="41582" y="31004"/>
                      <a:pt x="38360" y="28086"/>
                      <a:pt x="37995" y="27691"/>
                    </a:cubicBezTo>
                    <a:close/>
                    <a:moveTo>
                      <a:pt x="33405" y="24439"/>
                    </a:moveTo>
                    <a:cubicBezTo>
                      <a:pt x="34165" y="24287"/>
                      <a:pt x="34894" y="23953"/>
                      <a:pt x="35685" y="23770"/>
                    </a:cubicBezTo>
                    <a:cubicBezTo>
                      <a:pt x="37569" y="23345"/>
                      <a:pt x="39484" y="23132"/>
                      <a:pt x="41430" y="23132"/>
                    </a:cubicBezTo>
                    <a:cubicBezTo>
                      <a:pt x="42372" y="23132"/>
                      <a:pt x="44135" y="23010"/>
                      <a:pt x="44773" y="23922"/>
                    </a:cubicBezTo>
                    <a:cubicBezTo>
                      <a:pt x="45472" y="24986"/>
                      <a:pt x="43770" y="25746"/>
                      <a:pt x="43010" y="25928"/>
                    </a:cubicBezTo>
                    <a:cubicBezTo>
                      <a:pt x="40335" y="26567"/>
                      <a:pt x="37600" y="25776"/>
                      <a:pt x="34955" y="25290"/>
                    </a:cubicBezTo>
                    <a:close/>
                    <a:moveTo>
                      <a:pt x="33010" y="25077"/>
                    </a:moveTo>
                    <a:cubicBezTo>
                      <a:pt x="33983" y="25837"/>
                      <a:pt x="34864" y="26749"/>
                      <a:pt x="35594" y="27752"/>
                    </a:cubicBezTo>
                    <a:cubicBezTo>
                      <a:pt x="35867" y="28117"/>
                      <a:pt x="36141" y="28512"/>
                      <a:pt x="36353" y="28937"/>
                    </a:cubicBezTo>
                    <a:cubicBezTo>
                      <a:pt x="36536" y="29272"/>
                      <a:pt x="36688" y="29637"/>
                      <a:pt x="36840" y="29971"/>
                    </a:cubicBezTo>
                    <a:cubicBezTo>
                      <a:pt x="36931" y="30214"/>
                      <a:pt x="37022" y="30427"/>
                      <a:pt x="37113" y="30640"/>
                    </a:cubicBezTo>
                    <a:cubicBezTo>
                      <a:pt x="37174" y="30852"/>
                      <a:pt x="37235" y="31035"/>
                      <a:pt x="37296" y="31217"/>
                    </a:cubicBezTo>
                    <a:cubicBezTo>
                      <a:pt x="37448" y="31977"/>
                      <a:pt x="37721" y="33862"/>
                      <a:pt x="36414" y="33679"/>
                    </a:cubicBezTo>
                    <a:cubicBezTo>
                      <a:pt x="35533" y="33558"/>
                      <a:pt x="34773" y="32585"/>
                      <a:pt x="34317" y="31916"/>
                    </a:cubicBezTo>
                    <a:cubicBezTo>
                      <a:pt x="33101" y="30184"/>
                      <a:pt x="32858" y="28360"/>
                      <a:pt x="32888" y="26293"/>
                    </a:cubicBezTo>
                    <a:cubicBezTo>
                      <a:pt x="32858" y="25807"/>
                      <a:pt x="32888" y="25290"/>
                      <a:pt x="32919" y="24773"/>
                    </a:cubicBezTo>
                    <a:close/>
                    <a:moveTo>
                      <a:pt x="26840" y="21308"/>
                    </a:moveTo>
                    <a:cubicBezTo>
                      <a:pt x="27630" y="22433"/>
                      <a:pt x="28420" y="23527"/>
                      <a:pt x="29119" y="24682"/>
                    </a:cubicBezTo>
                    <a:cubicBezTo>
                      <a:pt x="29970" y="26080"/>
                      <a:pt x="30669" y="28238"/>
                      <a:pt x="30244" y="29910"/>
                    </a:cubicBezTo>
                    <a:cubicBezTo>
                      <a:pt x="30122" y="30457"/>
                      <a:pt x="29484" y="30700"/>
                      <a:pt x="29028" y="30396"/>
                    </a:cubicBezTo>
                    <a:cubicBezTo>
                      <a:pt x="28238" y="30001"/>
                      <a:pt x="27630" y="29059"/>
                      <a:pt x="27296" y="28269"/>
                    </a:cubicBezTo>
                    <a:cubicBezTo>
                      <a:pt x="26992" y="27630"/>
                      <a:pt x="26779" y="26931"/>
                      <a:pt x="26627" y="26232"/>
                    </a:cubicBezTo>
                    <a:cubicBezTo>
                      <a:pt x="26262" y="24682"/>
                      <a:pt x="26505" y="23041"/>
                      <a:pt x="26779" y="21460"/>
                    </a:cubicBezTo>
                    <a:close/>
                    <a:moveTo>
                      <a:pt x="26444" y="20852"/>
                    </a:moveTo>
                    <a:cubicBezTo>
                      <a:pt x="27751" y="20335"/>
                      <a:pt x="29119" y="19971"/>
                      <a:pt x="30517" y="19788"/>
                    </a:cubicBezTo>
                    <a:cubicBezTo>
                      <a:pt x="31976" y="19454"/>
                      <a:pt x="33435" y="19302"/>
                      <a:pt x="34894" y="19332"/>
                    </a:cubicBezTo>
                    <a:cubicBezTo>
                      <a:pt x="35898" y="19363"/>
                      <a:pt x="37721" y="19515"/>
                      <a:pt x="37843" y="20852"/>
                    </a:cubicBezTo>
                    <a:cubicBezTo>
                      <a:pt x="37964" y="21946"/>
                      <a:pt x="36232" y="22372"/>
                      <a:pt x="35472" y="22463"/>
                    </a:cubicBezTo>
                    <a:cubicBezTo>
                      <a:pt x="34499" y="22524"/>
                      <a:pt x="33557" y="22494"/>
                      <a:pt x="32584" y="22342"/>
                    </a:cubicBezTo>
                    <a:cubicBezTo>
                      <a:pt x="31095" y="22220"/>
                      <a:pt x="29606" y="22038"/>
                      <a:pt x="28147" y="21734"/>
                    </a:cubicBezTo>
                    <a:close/>
                    <a:moveTo>
                      <a:pt x="20821" y="17661"/>
                    </a:moveTo>
                    <a:cubicBezTo>
                      <a:pt x="21551" y="18755"/>
                      <a:pt x="22159" y="19910"/>
                      <a:pt x="22645" y="21126"/>
                    </a:cubicBezTo>
                    <a:cubicBezTo>
                      <a:pt x="23010" y="21886"/>
                      <a:pt x="23344" y="22676"/>
                      <a:pt x="23587" y="23497"/>
                    </a:cubicBezTo>
                    <a:cubicBezTo>
                      <a:pt x="23770" y="24257"/>
                      <a:pt x="23830" y="25016"/>
                      <a:pt x="23800" y="25807"/>
                    </a:cubicBezTo>
                    <a:cubicBezTo>
                      <a:pt x="23830" y="26202"/>
                      <a:pt x="23800" y="26597"/>
                      <a:pt x="23739" y="26992"/>
                    </a:cubicBezTo>
                    <a:cubicBezTo>
                      <a:pt x="23496" y="27691"/>
                      <a:pt x="22554" y="27235"/>
                      <a:pt x="22219" y="26931"/>
                    </a:cubicBezTo>
                    <a:cubicBezTo>
                      <a:pt x="22007" y="26749"/>
                      <a:pt x="21824" y="26536"/>
                      <a:pt x="21642" y="26323"/>
                    </a:cubicBezTo>
                    <a:cubicBezTo>
                      <a:pt x="21368" y="25959"/>
                      <a:pt x="21156" y="25564"/>
                      <a:pt x="21004" y="25138"/>
                    </a:cubicBezTo>
                    <a:cubicBezTo>
                      <a:pt x="20092" y="22737"/>
                      <a:pt x="20031" y="20092"/>
                      <a:pt x="20852" y="17661"/>
                    </a:cubicBezTo>
                    <a:lnTo>
                      <a:pt x="20730" y="17509"/>
                    </a:lnTo>
                    <a:lnTo>
                      <a:pt x="20882" y="17539"/>
                    </a:lnTo>
                    <a:cubicBezTo>
                      <a:pt x="20852" y="17569"/>
                      <a:pt x="20852" y="17630"/>
                      <a:pt x="20821" y="17661"/>
                    </a:cubicBezTo>
                    <a:close/>
                    <a:moveTo>
                      <a:pt x="20882" y="17053"/>
                    </a:moveTo>
                    <a:cubicBezTo>
                      <a:pt x="21824" y="17053"/>
                      <a:pt x="22675" y="16506"/>
                      <a:pt x="23557" y="16232"/>
                    </a:cubicBezTo>
                    <a:cubicBezTo>
                      <a:pt x="24742" y="15807"/>
                      <a:pt x="26019" y="15563"/>
                      <a:pt x="27296" y="15472"/>
                    </a:cubicBezTo>
                    <a:cubicBezTo>
                      <a:pt x="28937" y="15320"/>
                      <a:pt x="30578" y="15594"/>
                      <a:pt x="32098" y="16232"/>
                    </a:cubicBezTo>
                    <a:cubicBezTo>
                      <a:pt x="33344" y="16779"/>
                      <a:pt x="32007" y="17965"/>
                      <a:pt x="31277" y="18208"/>
                    </a:cubicBezTo>
                    <a:cubicBezTo>
                      <a:pt x="28268" y="19150"/>
                      <a:pt x="24651" y="18117"/>
                      <a:pt x="21581" y="17691"/>
                    </a:cubicBezTo>
                    <a:close/>
                    <a:moveTo>
                      <a:pt x="14347" y="12676"/>
                    </a:moveTo>
                    <a:cubicBezTo>
                      <a:pt x="14681" y="12980"/>
                      <a:pt x="14924" y="13344"/>
                      <a:pt x="15107" y="13770"/>
                    </a:cubicBezTo>
                    <a:cubicBezTo>
                      <a:pt x="15563" y="14652"/>
                      <a:pt x="15958" y="15594"/>
                      <a:pt x="16262" y="16566"/>
                    </a:cubicBezTo>
                    <a:cubicBezTo>
                      <a:pt x="16657" y="17600"/>
                      <a:pt x="16870" y="18725"/>
                      <a:pt x="16961" y="19849"/>
                    </a:cubicBezTo>
                    <a:cubicBezTo>
                      <a:pt x="17022" y="20487"/>
                      <a:pt x="17022" y="21156"/>
                      <a:pt x="16991" y="21825"/>
                    </a:cubicBezTo>
                    <a:cubicBezTo>
                      <a:pt x="16931" y="22889"/>
                      <a:pt x="16687" y="25108"/>
                      <a:pt x="15168" y="24348"/>
                    </a:cubicBezTo>
                    <a:cubicBezTo>
                      <a:pt x="14985" y="24257"/>
                      <a:pt x="14803" y="24135"/>
                      <a:pt x="14681" y="23983"/>
                    </a:cubicBezTo>
                    <a:cubicBezTo>
                      <a:pt x="14377" y="23709"/>
                      <a:pt x="14104" y="23375"/>
                      <a:pt x="13921" y="23010"/>
                    </a:cubicBezTo>
                    <a:cubicBezTo>
                      <a:pt x="12858" y="21217"/>
                      <a:pt x="12523" y="19089"/>
                      <a:pt x="12918" y="17022"/>
                    </a:cubicBezTo>
                    <a:cubicBezTo>
                      <a:pt x="13162" y="15624"/>
                      <a:pt x="13709" y="14287"/>
                      <a:pt x="14469" y="13101"/>
                    </a:cubicBezTo>
                    <a:close/>
                    <a:moveTo>
                      <a:pt x="14438" y="12250"/>
                    </a:moveTo>
                    <a:cubicBezTo>
                      <a:pt x="17599" y="11551"/>
                      <a:pt x="20852" y="10214"/>
                      <a:pt x="24165" y="10943"/>
                    </a:cubicBezTo>
                    <a:cubicBezTo>
                      <a:pt x="25198" y="11156"/>
                      <a:pt x="25867" y="11521"/>
                      <a:pt x="26475" y="12433"/>
                    </a:cubicBezTo>
                    <a:cubicBezTo>
                      <a:pt x="26657" y="12706"/>
                      <a:pt x="26931" y="13132"/>
                      <a:pt x="26809" y="13496"/>
                    </a:cubicBezTo>
                    <a:cubicBezTo>
                      <a:pt x="26505" y="14530"/>
                      <a:pt x="24530" y="14469"/>
                      <a:pt x="23739" y="14439"/>
                    </a:cubicBezTo>
                    <a:cubicBezTo>
                      <a:pt x="20821" y="14439"/>
                      <a:pt x="17964" y="13648"/>
                      <a:pt x="15168" y="13010"/>
                    </a:cubicBezTo>
                    <a:close/>
                    <a:moveTo>
                      <a:pt x="8420" y="7144"/>
                    </a:moveTo>
                    <a:cubicBezTo>
                      <a:pt x="9058" y="8633"/>
                      <a:pt x="9605" y="10153"/>
                      <a:pt x="10000" y="11734"/>
                    </a:cubicBezTo>
                    <a:cubicBezTo>
                      <a:pt x="10396" y="13648"/>
                      <a:pt x="10365" y="15624"/>
                      <a:pt x="9879" y="17509"/>
                    </a:cubicBezTo>
                    <a:cubicBezTo>
                      <a:pt x="9636" y="18360"/>
                      <a:pt x="9058" y="19302"/>
                      <a:pt x="8055" y="18816"/>
                    </a:cubicBezTo>
                    <a:cubicBezTo>
                      <a:pt x="6991" y="18269"/>
                      <a:pt x="6535" y="16779"/>
                      <a:pt x="6323" y="15715"/>
                    </a:cubicBezTo>
                    <a:cubicBezTo>
                      <a:pt x="5715" y="12706"/>
                      <a:pt x="6809" y="9940"/>
                      <a:pt x="8268" y="7357"/>
                    </a:cubicBezTo>
                    <a:close/>
                    <a:moveTo>
                      <a:pt x="8146" y="6688"/>
                    </a:moveTo>
                    <a:cubicBezTo>
                      <a:pt x="9332" y="6171"/>
                      <a:pt x="10791" y="6323"/>
                      <a:pt x="12037" y="6232"/>
                    </a:cubicBezTo>
                    <a:cubicBezTo>
                      <a:pt x="14225" y="6019"/>
                      <a:pt x="16444" y="5989"/>
                      <a:pt x="18663" y="6110"/>
                    </a:cubicBezTo>
                    <a:cubicBezTo>
                      <a:pt x="19757" y="6202"/>
                      <a:pt x="20517" y="6505"/>
                      <a:pt x="21247" y="7326"/>
                    </a:cubicBezTo>
                    <a:cubicBezTo>
                      <a:pt x="21429" y="7569"/>
                      <a:pt x="21703" y="7934"/>
                      <a:pt x="21581" y="8268"/>
                    </a:cubicBezTo>
                    <a:cubicBezTo>
                      <a:pt x="21247" y="9271"/>
                      <a:pt x="19393" y="9484"/>
                      <a:pt x="18542" y="9484"/>
                    </a:cubicBezTo>
                    <a:cubicBezTo>
                      <a:pt x="17630" y="9393"/>
                      <a:pt x="16748" y="9271"/>
                      <a:pt x="15867" y="9089"/>
                    </a:cubicBezTo>
                    <a:cubicBezTo>
                      <a:pt x="13709" y="8816"/>
                      <a:pt x="11581" y="8360"/>
                      <a:pt x="9484" y="7721"/>
                    </a:cubicBezTo>
                    <a:close/>
                    <a:moveTo>
                      <a:pt x="3526" y="2250"/>
                    </a:moveTo>
                    <a:cubicBezTo>
                      <a:pt x="3952" y="3588"/>
                      <a:pt x="4195" y="4986"/>
                      <a:pt x="4256" y="6414"/>
                    </a:cubicBezTo>
                    <a:cubicBezTo>
                      <a:pt x="4225" y="7448"/>
                      <a:pt x="4104" y="8481"/>
                      <a:pt x="3921" y="9515"/>
                    </a:cubicBezTo>
                    <a:cubicBezTo>
                      <a:pt x="3769" y="10518"/>
                      <a:pt x="3708" y="11703"/>
                      <a:pt x="3040" y="12554"/>
                    </a:cubicBezTo>
                    <a:cubicBezTo>
                      <a:pt x="2888" y="12737"/>
                      <a:pt x="2705" y="12919"/>
                      <a:pt x="2493" y="13071"/>
                    </a:cubicBezTo>
                    <a:cubicBezTo>
                      <a:pt x="942" y="14196"/>
                      <a:pt x="152" y="11612"/>
                      <a:pt x="91" y="10579"/>
                    </a:cubicBezTo>
                    <a:cubicBezTo>
                      <a:pt x="0" y="9028"/>
                      <a:pt x="304" y="7448"/>
                      <a:pt x="973" y="6050"/>
                    </a:cubicBezTo>
                    <a:cubicBezTo>
                      <a:pt x="1550" y="4560"/>
                      <a:pt x="2310" y="3223"/>
                      <a:pt x="3526" y="2250"/>
                    </a:cubicBezTo>
                    <a:close/>
                    <a:moveTo>
                      <a:pt x="3800" y="1977"/>
                    </a:moveTo>
                    <a:lnTo>
                      <a:pt x="3556" y="1825"/>
                    </a:lnTo>
                    <a:cubicBezTo>
                      <a:pt x="5411" y="1308"/>
                      <a:pt x="7265" y="882"/>
                      <a:pt x="9180" y="548"/>
                    </a:cubicBezTo>
                    <a:cubicBezTo>
                      <a:pt x="11277" y="214"/>
                      <a:pt x="13587" y="1"/>
                      <a:pt x="15624" y="852"/>
                    </a:cubicBezTo>
                    <a:cubicBezTo>
                      <a:pt x="16232" y="1125"/>
                      <a:pt x="17721" y="1825"/>
                      <a:pt x="17143" y="2706"/>
                    </a:cubicBezTo>
                    <a:cubicBezTo>
                      <a:pt x="16475" y="3800"/>
                      <a:pt x="14621" y="4013"/>
                      <a:pt x="13496" y="4104"/>
                    </a:cubicBezTo>
                    <a:cubicBezTo>
                      <a:pt x="10396" y="4347"/>
                      <a:pt x="6991" y="3527"/>
                      <a:pt x="4195" y="2220"/>
                    </a:cubicBezTo>
                    <a:lnTo>
                      <a:pt x="3830" y="1977"/>
                    </a:lnTo>
                    <a:cubicBezTo>
                      <a:pt x="3708" y="2068"/>
                      <a:pt x="3617" y="2159"/>
                      <a:pt x="3496" y="2250"/>
                    </a:cubicBezTo>
                    <a:cubicBezTo>
                      <a:pt x="3465" y="2159"/>
                      <a:pt x="3465" y="2068"/>
                      <a:pt x="3435" y="19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9"/>
              <p:cNvSpPr/>
              <p:nvPr/>
            </p:nvSpPr>
            <p:spPr>
              <a:xfrm rot="10800000">
                <a:off x="7341298" y="883453"/>
                <a:ext cx="988650" cy="762975"/>
              </a:xfrm>
              <a:custGeom>
                <a:avLst/>
                <a:gdLst/>
                <a:ahLst/>
                <a:cxnLst/>
                <a:rect l="l" t="t" r="r" b="b"/>
                <a:pathLst>
                  <a:path w="39546" h="30519" extrusionOk="0">
                    <a:moveTo>
                      <a:pt x="38877" y="29150"/>
                    </a:moveTo>
                    <a:cubicBezTo>
                      <a:pt x="30944" y="24865"/>
                      <a:pt x="22889" y="20700"/>
                      <a:pt x="15928" y="14895"/>
                    </a:cubicBezTo>
                    <a:cubicBezTo>
                      <a:pt x="12524" y="12068"/>
                      <a:pt x="9302" y="9059"/>
                      <a:pt x="6262" y="5898"/>
                    </a:cubicBezTo>
                    <a:cubicBezTo>
                      <a:pt x="4591" y="4165"/>
                      <a:pt x="3132" y="2098"/>
                      <a:pt x="1338" y="518"/>
                    </a:cubicBezTo>
                    <a:cubicBezTo>
                      <a:pt x="761" y="1"/>
                      <a:pt x="1" y="852"/>
                      <a:pt x="578" y="1369"/>
                    </a:cubicBezTo>
                    <a:cubicBezTo>
                      <a:pt x="2341" y="2919"/>
                      <a:pt x="3770" y="4986"/>
                      <a:pt x="5411" y="6688"/>
                    </a:cubicBezTo>
                    <a:cubicBezTo>
                      <a:pt x="8512" y="9880"/>
                      <a:pt x="11764" y="12919"/>
                      <a:pt x="15199" y="15746"/>
                    </a:cubicBezTo>
                    <a:cubicBezTo>
                      <a:pt x="22220" y="21612"/>
                      <a:pt x="30336" y="25837"/>
                      <a:pt x="38330" y="30153"/>
                    </a:cubicBezTo>
                    <a:cubicBezTo>
                      <a:pt x="38999" y="30518"/>
                      <a:pt x="39546" y="29515"/>
                      <a:pt x="38877" y="291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 name="Google Shape;661;p29"/>
            <p:cNvSpPr/>
            <p:nvPr/>
          </p:nvSpPr>
          <p:spPr>
            <a:xfrm rot="10800000">
              <a:off x="630742" y="3509078"/>
              <a:ext cx="91643" cy="78605"/>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9"/>
            <p:cNvSpPr/>
            <p:nvPr/>
          </p:nvSpPr>
          <p:spPr>
            <a:xfrm rot="10800000">
              <a:off x="4349987" y="1633606"/>
              <a:ext cx="72595" cy="60630"/>
            </a:xfrm>
            <a:custGeom>
              <a:avLst/>
              <a:gdLst/>
              <a:ahLst/>
              <a:cxnLst/>
              <a:rect l="l" t="t" r="r" b="b"/>
              <a:pathLst>
                <a:path w="1353" h="1130" extrusionOk="0">
                  <a:moveTo>
                    <a:pt x="784" y="1"/>
                  </a:moveTo>
                  <a:cubicBezTo>
                    <a:pt x="250" y="1"/>
                    <a:pt x="1" y="606"/>
                    <a:pt x="357" y="962"/>
                  </a:cubicBezTo>
                  <a:cubicBezTo>
                    <a:pt x="484" y="1077"/>
                    <a:pt x="634" y="1129"/>
                    <a:pt x="778" y="1129"/>
                  </a:cubicBezTo>
                  <a:cubicBezTo>
                    <a:pt x="1078" y="1129"/>
                    <a:pt x="1353" y="906"/>
                    <a:pt x="1353" y="570"/>
                  </a:cubicBezTo>
                  <a:cubicBezTo>
                    <a:pt x="1353" y="250"/>
                    <a:pt x="1104"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9"/>
            <p:cNvSpPr/>
            <p:nvPr/>
          </p:nvSpPr>
          <p:spPr>
            <a:xfrm rot="10800000">
              <a:off x="4157175" y="1306584"/>
              <a:ext cx="91696" cy="76673"/>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rot="10800000">
              <a:off x="4462660" y="2034786"/>
              <a:ext cx="152809" cy="196699"/>
            </a:xfrm>
            <a:custGeom>
              <a:avLst/>
              <a:gdLst/>
              <a:ahLst/>
              <a:cxnLst/>
              <a:rect l="l" t="t" r="r" b="b"/>
              <a:pathLst>
                <a:path w="2848" h="3666" extrusionOk="0">
                  <a:moveTo>
                    <a:pt x="1353" y="1"/>
                  </a:moveTo>
                  <a:cubicBezTo>
                    <a:pt x="1068" y="1"/>
                    <a:pt x="1317" y="961"/>
                    <a:pt x="997" y="1353"/>
                  </a:cubicBezTo>
                  <a:cubicBezTo>
                    <a:pt x="677" y="1744"/>
                    <a:pt x="1" y="1602"/>
                    <a:pt x="1" y="1851"/>
                  </a:cubicBezTo>
                  <a:cubicBezTo>
                    <a:pt x="1" y="1993"/>
                    <a:pt x="641" y="2064"/>
                    <a:pt x="926" y="2313"/>
                  </a:cubicBezTo>
                  <a:cubicBezTo>
                    <a:pt x="1211" y="2562"/>
                    <a:pt x="1175" y="3665"/>
                    <a:pt x="1388" y="3665"/>
                  </a:cubicBezTo>
                  <a:cubicBezTo>
                    <a:pt x="1602" y="3665"/>
                    <a:pt x="1531" y="2847"/>
                    <a:pt x="1709" y="2527"/>
                  </a:cubicBezTo>
                  <a:cubicBezTo>
                    <a:pt x="2029" y="1993"/>
                    <a:pt x="2847" y="2064"/>
                    <a:pt x="2847" y="1851"/>
                  </a:cubicBezTo>
                  <a:cubicBezTo>
                    <a:pt x="2847" y="1673"/>
                    <a:pt x="2278" y="1673"/>
                    <a:pt x="1851" y="1424"/>
                  </a:cubicBezTo>
                  <a:cubicBezTo>
                    <a:pt x="1424" y="1175"/>
                    <a:pt x="16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3866913" y="4599424"/>
              <a:ext cx="95506" cy="122226"/>
            </a:xfrm>
            <a:custGeom>
              <a:avLst/>
              <a:gdLst/>
              <a:ahLst/>
              <a:cxnLst/>
              <a:rect l="l" t="t" r="r" b="b"/>
              <a:pathLst>
                <a:path w="1780" h="2278" extrusionOk="0">
                  <a:moveTo>
                    <a:pt x="855" y="0"/>
                  </a:moveTo>
                  <a:cubicBezTo>
                    <a:pt x="677" y="0"/>
                    <a:pt x="819" y="570"/>
                    <a:pt x="606" y="819"/>
                  </a:cubicBezTo>
                  <a:cubicBezTo>
                    <a:pt x="428" y="1068"/>
                    <a:pt x="1" y="997"/>
                    <a:pt x="1" y="1139"/>
                  </a:cubicBezTo>
                  <a:cubicBezTo>
                    <a:pt x="1" y="1246"/>
                    <a:pt x="392" y="1317"/>
                    <a:pt x="570" y="1459"/>
                  </a:cubicBezTo>
                  <a:cubicBezTo>
                    <a:pt x="783" y="1602"/>
                    <a:pt x="748" y="2278"/>
                    <a:pt x="890" y="2278"/>
                  </a:cubicBezTo>
                  <a:cubicBezTo>
                    <a:pt x="997" y="2278"/>
                    <a:pt x="961" y="1779"/>
                    <a:pt x="1068" y="1566"/>
                  </a:cubicBezTo>
                  <a:cubicBezTo>
                    <a:pt x="1282" y="1210"/>
                    <a:pt x="1780" y="1246"/>
                    <a:pt x="1780" y="1139"/>
                  </a:cubicBezTo>
                  <a:cubicBezTo>
                    <a:pt x="1780" y="1032"/>
                    <a:pt x="1424" y="1032"/>
                    <a:pt x="1175" y="890"/>
                  </a:cubicBezTo>
                  <a:cubicBezTo>
                    <a:pt x="890" y="712"/>
                    <a:pt x="997" y="0"/>
                    <a:pt x="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4443654" y="3978109"/>
              <a:ext cx="95506" cy="122226"/>
            </a:xfrm>
            <a:custGeom>
              <a:avLst/>
              <a:gdLst/>
              <a:ahLst/>
              <a:cxnLst/>
              <a:rect l="l" t="t" r="r" b="b"/>
              <a:pathLst>
                <a:path w="1780" h="2278" extrusionOk="0">
                  <a:moveTo>
                    <a:pt x="854" y="0"/>
                  </a:moveTo>
                  <a:cubicBezTo>
                    <a:pt x="677" y="0"/>
                    <a:pt x="819" y="605"/>
                    <a:pt x="641" y="854"/>
                  </a:cubicBezTo>
                  <a:cubicBezTo>
                    <a:pt x="428" y="1103"/>
                    <a:pt x="1" y="1032"/>
                    <a:pt x="1" y="1174"/>
                  </a:cubicBezTo>
                  <a:cubicBezTo>
                    <a:pt x="1" y="1245"/>
                    <a:pt x="392" y="1317"/>
                    <a:pt x="570" y="1459"/>
                  </a:cubicBezTo>
                  <a:cubicBezTo>
                    <a:pt x="783" y="1601"/>
                    <a:pt x="748" y="2277"/>
                    <a:pt x="890" y="2277"/>
                  </a:cubicBezTo>
                  <a:cubicBezTo>
                    <a:pt x="1032" y="2277"/>
                    <a:pt x="961" y="1779"/>
                    <a:pt x="1068" y="1566"/>
                  </a:cubicBezTo>
                  <a:cubicBezTo>
                    <a:pt x="1281" y="1245"/>
                    <a:pt x="1780" y="1281"/>
                    <a:pt x="1780" y="1174"/>
                  </a:cubicBezTo>
                  <a:cubicBezTo>
                    <a:pt x="1780" y="1068"/>
                    <a:pt x="1424" y="1068"/>
                    <a:pt x="1175" y="890"/>
                  </a:cubicBezTo>
                  <a:cubicBezTo>
                    <a:pt x="890" y="747"/>
                    <a:pt x="1032" y="0"/>
                    <a:pt x="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rot="7062319">
              <a:off x="4145489" y="4011904"/>
              <a:ext cx="91641" cy="78603"/>
            </a:xfrm>
            <a:custGeom>
              <a:avLst/>
              <a:gdLst/>
              <a:ahLst/>
              <a:cxnLst/>
              <a:rect l="l" t="t" r="r" b="b"/>
              <a:pathLst>
                <a:path w="1708" h="1465" extrusionOk="0">
                  <a:moveTo>
                    <a:pt x="996" y="0"/>
                  </a:moveTo>
                  <a:cubicBezTo>
                    <a:pt x="320" y="0"/>
                    <a:pt x="0" y="783"/>
                    <a:pt x="463" y="1246"/>
                  </a:cubicBezTo>
                  <a:cubicBezTo>
                    <a:pt x="614" y="1397"/>
                    <a:pt x="799" y="1464"/>
                    <a:pt x="981" y="1464"/>
                  </a:cubicBezTo>
                  <a:cubicBezTo>
                    <a:pt x="1353" y="1464"/>
                    <a:pt x="1708" y="1178"/>
                    <a:pt x="1708" y="747"/>
                  </a:cubicBezTo>
                  <a:cubicBezTo>
                    <a:pt x="1708" y="320"/>
                    <a:pt x="1388" y="0"/>
                    <a:pt x="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rot="7062319">
              <a:off x="4057971" y="4346481"/>
              <a:ext cx="91695" cy="76671"/>
            </a:xfrm>
            <a:custGeom>
              <a:avLst/>
              <a:gdLst/>
              <a:ahLst/>
              <a:cxnLst/>
              <a:rect l="l" t="t" r="r" b="b"/>
              <a:pathLst>
                <a:path w="1709" h="1429" extrusionOk="0">
                  <a:moveTo>
                    <a:pt x="997" y="0"/>
                  </a:moveTo>
                  <a:cubicBezTo>
                    <a:pt x="357" y="0"/>
                    <a:pt x="1" y="783"/>
                    <a:pt x="464" y="1210"/>
                  </a:cubicBezTo>
                  <a:cubicBezTo>
                    <a:pt x="615" y="1361"/>
                    <a:pt x="800" y="1429"/>
                    <a:pt x="982" y="1429"/>
                  </a:cubicBezTo>
                  <a:cubicBezTo>
                    <a:pt x="1354" y="1429"/>
                    <a:pt x="1709" y="1143"/>
                    <a:pt x="1709" y="712"/>
                  </a:cubicBezTo>
                  <a:cubicBezTo>
                    <a:pt x="1709" y="320"/>
                    <a:pt x="1389" y="0"/>
                    <a:pt x="9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3"/>
        <p:cNvGrpSpPr/>
        <p:nvPr/>
      </p:nvGrpSpPr>
      <p:grpSpPr>
        <a:xfrm>
          <a:off x="0" y="0"/>
          <a:ext cx="0" cy="0"/>
          <a:chOff x="0" y="0"/>
          <a:chExt cx="0" cy="0"/>
        </a:xfrm>
      </p:grpSpPr>
      <p:sp>
        <p:nvSpPr>
          <p:cNvPr id="74" name="Google Shape;74;p4"/>
          <p:cNvSpPr txBox="1">
            <a:spLocks noGrp="1"/>
          </p:cNvSpPr>
          <p:nvPr>
            <p:ph type="subTitle" idx="1"/>
          </p:nvPr>
        </p:nvSpPr>
        <p:spPr>
          <a:xfrm>
            <a:off x="731550" y="2242646"/>
            <a:ext cx="3216000" cy="1892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5" name="Google Shape;75;p4"/>
          <p:cNvSpPr txBox="1">
            <a:spLocks noGrp="1"/>
          </p:cNvSpPr>
          <p:nvPr>
            <p:ph type="title"/>
          </p:nvPr>
        </p:nvSpPr>
        <p:spPr>
          <a:xfrm>
            <a:off x="731550" y="957591"/>
            <a:ext cx="3908700" cy="1047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76" name="Google Shape;76;p4"/>
          <p:cNvSpPr/>
          <p:nvPr/>
        </p:nvSpPr>
        <p:spPr>
          <a:xfrm rot="5400000" flipH="1">
            <a:off x="4576154" y="575660"/>
            <a:ext cx="4078813" cy="5116681"/>
          </a:xfrm>
          <a:custGeom>
            <a:avLst/>
            <a:gdLst/>
            <a:ahLst/>
            <a:cxnLst/>
            <a:rect l="l" t="t" r="r" b="b"/>
            <a:pathLst>
              <a:path w="58325" h="73166" extrusionOk="0">
                <a:moveTo>
                  <a:pt x="0" y="1"/>
                </a:moveTo>
                <a:lnTo>
                  <a:pt x="0" y="73166"/>
                </a:lnTo>
                <a:cubicBezTo>
                  <a:pt x="0" y="73166"/>
                  <a:pt x="10212" y="72860"/>
                  <a:pt x="21035" y="59473"/>
                </a:cubicBezTo>
                <a:cubicBezTo>
                  <a:pt x="31859" y="46087"/>
                  <a:pt x="24210" y="29986"/>
                  <a:pt x="34918" y="15146"/>
                </a:cubicBezTo>
                <a:cubicBezTo>
                  <a:pt x="45589" y="345"/>
                  <a:pt x="58325" y="1"/>
                  <a:pt x="58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 name="Google Shape;77;p4"/>
          <p:cNvGrpSpPr/>
          <p:nvPr/>
        </p:nvGrpSpPr>
        <p:grpSpPr>
          <a:xfrm rot="-5400000">
            <a:off x="6910945" y="3192419"/>
            <a:ext cx="3326169" cy="728762"/>
            <a:chOff x="3953000" y="3912275"/>
            <a:chExt cx="1594367" cy="349325"/>
          </a:xfrm>
        </p:grpSpPr>
        <p:sp>
          <p:nvSpPr>
            <p:cNvPr id="78" name="Google Shape;78;p4"/>
            <p:cNvSpPr/>
            <p:nvPr/>
          </p:nvSpPr>
          <p:spPr>
            <a:xfrm>
              <a:off x="3953000" y="3975975"/>
              <a:ext cx="1456650" cy="236725"/>
            </a:xfrm>
            <a:custGeom>
              <a:avLst/>
              <a:gdLst/>
              <a:ahLst/>
              <a:cxnLst/>
              <a:rect l="l" t="t" r="r" b="b"/>
              <a:pathLst>
                <a:path w="58266" h="9469" extrusionOk="0">
                  <a:moveTo>
                    <a:pt x="18459" y="1"/>
                  </a:moveTo>
                  <a:cubicBezTo>
                    <a:pt x="8229" y="1"/>
                    <a:pt x="414" y="6021"/>
                    <a:pt x="347" y="6088"/>
                  </a:cubicBezTo>
                  <a:cubicBezTo>
                    <a:pt x="1" y="6376"/>
                    <a:pt x="262" y="6851"/>
                    <a:pt x="619" y="6851"/>
                  </a:cubicBezTo>
                  <a:cubicBezTo>
                    <a:pt x="703" y="6851"/>
                    <a:pt x="792" y="6825"/>
                    <a:pt x="880" y="6764"/>
                  </a:cubicBezTo>
                  <a:cubicBezTo>
                    <a:pt x="947" y="6731"/>
                    <a:pt x="8518" y="888"/>
                    <a:pt x="18403" y="888"/>
                  </a:cubicBezTo>
                  <a:cubicBezTo>
                    <a:pt x="19040" y="888"/>
                    <a:pt x="19688" y="913"/>
                    <a:pt x="20343" y="964"/>
                  </a:cubicBezTo>
                  <a:cubicBezTo>
                    <a:pt x="24791" y="1285"/>
                    <a:pt x="28847" y="3277"/>
                    <a:pt x="32761" y="5163"/>
                  </a:cubicBezTo>
                  <a:cubicBezTo>
                    <a:pt x="37173" y="7298"/>
                    <a:pt x="41656" y="9468"/>
                    <a:pt x="46815" y="9468"/>
                  </a:cubicBezTo>
                  <a:cubicBezTo>
                    <a:pt x="50231" y="9468"/>
                    <a:pt x="53860" y="8543"/>
                    <a:pt x="57952" y="6017"/>
                  </a:cubicBezTo>
                  <a:cubicBezTo>
                    <a:pt x="58266" y="5735"/>
                    <a:pt x="58026" y="5203"/>
                    <a:pt x="57648" y="5203"/>
                  </a:cubicBezTo>
                  <a:cubicBezTo>
                    <a:pt x="57598" y="5203"/>
                    <a:pt x="57544" y="5213"/>
                    <a:pt x="57489" y="5234"/>
                  </a:cubicBezTo>
                  <a:cubicBezTo>
                    <a:pt x="53525" y="7664"/>
                    <a:pt x="50025" y="8584"/>
                    <a:pt x="46781" y="8584"/>
                  </a:cubicBezTo>
                  <a:cubicBezTo>
                    <a:pt x="41901" y="8584"/>
                    <a:pt x="37597" y="6503"/>
                    <a:pt x="33152" y="4345"/>
                  </a:cubicBezTo>
                  <a:cubicBezTo>
                    <a:pt x="29167" y="2423"/>
                    <a:pt x="25040" y="431"/>
                    <a:pt x="20414" y="75"/>
                  </a:cubicBezTo>
                  <a:cubicBezTo>
                    <a:pt x="19754" y="24"/>
                    <a:pt x="19102" y="1"/>
                    <a:pt x="18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4014375" y="4005200"/>
              <a:ext cx="67375" cy="92750"/>
            </a:xfrm>
            <a:custGeom>
              <a:avLst/>
              <a:gdLst/>
              <a:ahLst/>
              <a:cxnLst/>
              <a:rect l="l" t="t" r="r" b="b"/>
              <a:pathLst>
                <a:path w="2695" h="3710" extrusionOk="0">
                  <a:moveTo>
                    <a:pt x="1350" y="0"/>
                  </a:moveTo>
                  <a:cubicBezTo>
                    <a:pt x="160" y="0"/>
                    <a:pt x="0" y="3709"/>
                    <a:pt x="347" y="3709"/>
                  </a:cubicBezTo>
                  <a:cubicBezTo>
                    <a:pt x="774" y="3709"/>
                    <a:pt x="2695" y="187"/>
                    <a:pt x="1450" y="9"/>
                  </a:cubicBezTo>
                  <a:cubicBezTo>
                    <a:pt x="1416" y="3"/>
                    <a:pt x="1382" y="0"/>
                    <a:pt x="1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3979600" y="4122300"/>
              <a:ext cx="104975" cy="39025"/>
            </a:xfrm>
            <a:custGeom>
              <a:avLst/>
              <a:gdLst/>
              <a:ahLst/>
              <a:cxnLst/>
              <a:rect l="l" t="t" r="r" b="b"/>
              <a:pathLst>
                <a:path w="4199" h="1561" extrusionOk="0">
                  <a:moveTo>
                    <a:pt x="1117" y="0"/>
                  </a:moveTo>
                  <a:cubicBezTo>
                    <a:pt x="607" y="0"/>
                    <a:pt x="210" y="59"/>
                    <a:pt x="136" y="164"/>
                  </a:cubicBezTo>
                  <a:cubicBezTo>
                    <a:pt x="1" y="408"/>
                    <a:pt x="1952" y="1561"/>
                    <a:pt x="3108" y="1561"/>
                  </a:cubicBezTo>
                  <a:cubicBezTo>
                    <a:pt x="3470" y="1561"/>
                    <a:pt x="3754" y="1448"/>
                    <a:pt x="3872" y="1160"/>
                  </a:cubicBezTo>
                  <a:cubicBezTo>
                    <a:pt x="4198" y="333"/>
                    <a:pt x="2334" y="0"/>
                    <a:pt x="1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4026075" y="4091500"/>
              <a:ext cx="105250" cy="39225"/>
            </a:xfrm>
            <a:custGeom>
              <a:avLst/>
              <a:gdLst/>
              <a:ahLst/>
              <a:cxnLst/>
              <a:rect l="l" t="t" r="r" b="b"/>
              <a:pathLst>
                <a:path w="4210" h="1569" extrusionOk="0">
                  <a:moveTo>
                    <a:pt x="1181" y="0"/>
                  </a:moveTo>
                  <a:cubicBezTo>
                    <a:pt x="646" y="0"/>
                    <a:pt x="229" y="66"/>
                    <a:pt x="163" y="186"/>
                  </a:cubicBezTo>
                  <a:cubicBezTo>
                    <a:pt x="0" y="431"/>
                    <a:pt x="1976" y="1568"/>
                    <a:pt x="3124" y="1568"/>
                  </a:cubicBezTo>
                  <a:cubicBezTo>
                    <a:pt x="3479" y="1568"/>
                    <a:pt x="3754" y="1460"/>
                    <a:pt x="3864" y="1182"/>
                  </a:cubicBezTo>
                  <a:cubicBezTo>
                    <a:pt x="4210" y="343"/>
                    <a:pt x="2395" y="0"/>
                    <a:pt x="1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4081900" y="4059050"/>
              <a:ext cx="106850" cy="51600"/>
            </a:xfrm>
            <a:custGeom>
              <a:avLst/>
              <a:gdLst/>
              <a:ahLst/>
              <a:cxnLst/>
              <a:rect l="l" t="t" r="r" b="b"/>
              <a:pathLst>
                <a:path w="4274" h="2064" extrusionOk="0">
                  <a:moveTo>
                    <a:pt x="481" y="0"/>
                  </a:moveTo>
                  <a:cubicBezTo>
                    <a:pt x="342" y="0"/>
                    <a:pt x="244" y="19"/>
                    <a:pt x="207" y="61"/>
                  </a:cubicBezTo>
                  <a:cubicBezTo>
                    <a:pt x="1" y="267"/>
                    <a:pt x="1995" y="2063"/>
                    <a:pt x="3089" y="2063"/>
                  </a:cubicBezTo>
                  <a:cubicBezTo>
                    <a:pt x="3314" y="2063"/>
                    <a:pt x="3502" y="1987"/>
                    <a:pt x="3623" y="1804"/>
                  </a:cubicBezTo>
                  <a:cubicBezTo>
                    <a:pt x="4274" y="875"/>
                    <a:pt x="1419" y="0"/>
                    <a:pt x="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4136125" y="4032950"/>
              <a:ext cx="105650" cy="59200"/>
            </a:xfrm>
            <a:custGeom>
              <a:avLst/>
              <a:gdLst/>
              <a:ahLst/>
              <a:cxnLst/>
              <a:rect l="l" t="t" r="r" b="b"/>
              <a:pathLst>
                <a:path w="4226" h="2368" extrusionOk="0">
                  <a:moveTo>
                    <a:pt x="403" y="1"/>
                  </a:moveTo>
                  <a:cubicBezTo>
                    <a:pt x="328" y="1"/>
                    <a:pt x="273" y="12"/>
                    <a:pt x="244" y="37"/>
                  </a:cubicBezTo>
                  <a:cubicBezTo>
                    <a:pt x="0" y="221"/>
                    <a:pt x="1930" y="2368"/>
                    <a:pt x="3000" y="2368"/>
                  </a:cubicBezTo>
                  <a:cubicBezTo>
                    <a:pt x="3177" y="2368"/>
                    <a:pt x="3330" y="2309"/>
                    <a:pt x="3447" y="2172"/>
                  </a:cubicBezTo>
                  <a:cubicBezTo>
                    <a:pt x="4225" y="1264"/>
                    <a:pt x="1188" y="1"/>
                    <a:pt x="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4203600" y="4011050"/>
              <a:ext cx="103450" cy="65100"/>
            </a:xfrm>
            <a:custGeom>
              <a:avLst/>
              <a:gdLst/>
              <a:ahLst/>
              <a:cxnLst/>
              <a:rect l="l" t="t" r="r" b="b"/>
              <a:pathLst>
                <a:path w="4138" h="2604" extrusionOk="0">
                  <a:moveTo>
                    <a:pt x="357" y="0"/>
                  </a:moveTo>
                  <a:cubicBezTo>
                    <a:pt x="309" y="0"/>
                    <a:pt x="273" y="8"/>
                    <a:pt x="250" y="24"/>
                  </a:cubicBezTo>
                  <a:cubicBezTo>
                    <a:pt x="1" y="211"/>
                    <a:pt x="1767" y="2604"/>
                    <a:pt x="2832" y="2604"/>
                  </a:cubicBezTo>
                  <a:cubicBezTo>
                    <a:pt x="2985" y="2604"/>
                    <a:pt x="3123" y="2555"/>
                    <a:pt x="3238" y="2443"/>
                  </a:cubicBezTo>
                  <a:cubicBezTo>
                    <a:pt x="4137" y="1611"/>
                    <a:pt x="1049" y="0"/>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4265750" y="3994400"/>
              <a:ext cx="96875" cy="74175"/>
            </a:xfrm>
            <a:custGeom>
              <a:avLst/>
              <a:gdLst/>
              <a:ahLst/>
              <a:cxnLst/>
              <a:rect l="l" t="t" r="r" b="b"/>
              <a:pathLst>
                <a:path w="3875" h="2967" extrusionOk="0">
                  <a:moveTo>
                    <a:pt x="360" y="0"/>
                  </a:moveTo>
                  <a:cubicBezTo>
                    <a:pt x="332" y="0"/>
                    <a:pt x="308" y="5"/>
                    <a:pt x="290" y="14"/>
                  </a:cubicBezTo>
                  <a:cubicBezTo>
                    <a:pt x="1" y="142"/>
                    <a:pt x="1480" y="2966"/>
                    <a:pt x="2556" y="2966"/>
                  </a:cubicBezTo>
                  <a:cubicBezTo>
                    <a:pt x="2672" y="2966"/>
                    <a:pt x="2783" y="2933"/>
                    <a:pt x="2887" y="2860"/>
                  </a:cubicBezTo>
                  <a:cubicBezTo>
                    <a:pt x="3875" y="2180"/>
                    <a:pt x="986" y="0"/>
                    <a:pt x="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4328775" y="3981325"/>
              <a:ext cx="89575" cy="82525"/>
            </a:xfrm>
            <a:custGeom>
              <a:avLst/>
              <a:gdLst/>
              <a:ahLst/>
              <a:cxnLst/>
              <a:rect l="l" t="t" r="r" b="b"/>
              <a:pathLst>
                <a:path w="3583" h="3301" extrusionOk="0">
                  <a:moveTo>
                    <a:pt x="357" y="0"/>
                  </a:moveTo>
                  <a:cubicBezTo>
                    <a:pt x="348" y="0"/>
                    <a:pt x="339" y="1"/>
                    <a:pt x="331" y="3"/>
                  </a:cubicBezTo>
                  <a:cubicBezTo>
                    <a:pt x="0" y="102"/>
                    <a:pt x="1112" y="3301"/>
                    <a:pt x="2213" y="3301"/>
                  </a:cubicBezTo>
                  <a:cubicBezTo>
                    <a:pt x="2297" y="3301"/>
                    <a:pt x="2382" y="3282"/>
                    <a:pt x="2466" y="3241"/>
                  </a:cubicBezTo>
                  <a:cubicBezTo>
                    <a:pt x="3583" y="2683"/>
                    <a:pt x="863" y="0"/>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4391875" y="3979475"/>
              <a:ext cx="88575" cy="81725"/>
            </a:xfrm>
            <a:custGeom>
              <a:avLst/>
              <a:gdLst/>
              <a:ahLst/>
              <a:cxnLst/>
              <a:rect l="l" t="t" r="r" b="b"/>
              <a:pathLst>
                <a:path w="3543" h="3269" extrusionOk="0">
                  <a:moveTo>
                    <a:pt x="334" y="1"/>
                  </a:moveTo>
                  <a:cubicBezTo>
                    <a:pt x="320" y="1"/>
                    <a:pt x="308" y="3"/>
                    <a:pt x="297" y="6"/>
                  </a:cubicBezTo>
                  <a:cubicBezTo>
                    <a:pt x="0" y="105"/>
                    <a:pt x="1113" y="3268"/>
                    <a:pt x="2184" y="3268"/>
                  </a:cubicBezTo>
                  <a:cubicBezTo>
                    <a:pt x="2267" y="3268"/>
                    <a:pt x="2350" y="3249"/>
                    <a:pt x="2432" y="3208"/>
                  </a:cubicBezTo>
                  <a:cubicBezTo>
                    <a:pt x="3542" y="2653"/>
                    <a:pt x="864"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4468100" y="3982275"/>
              <a:ext cx="73550" cy="91125"/>
            </a:xfrm>
            <a:custGeom>
              <a:avLst/>
              <a:gdLst/>
              <a:ahLst/>
              <a:cxnLst/>
              <a:rect l="l" t="t" r="r" b="b"/>
              <a:pathLst>
                <a:path w="2942" h="3645" extrusionOk="0">
                  <a:moveTo>
                    <a:pt x="344" y="1"/>
                  </a:moveTo>
                  <a:cubicBezTo>
                    <a:pt x="1" y="35"/>
                    <a:pt x="386" y="3645"/>
                    <a:pt x="1563" y="3645"/>
                  </a:cubicBezTo>
                  <a:cubicBezTo>
                    <a:pt x="1606" y="3645"/>
                    <a:pt x="1651" y="3640"/>
                    <a:pt x="1696" y="3630"/>
                  </a:cubicBezTo>
                  <a:cubicBezTo>
                    <a:pt x="2941" y="3345"/>
                    <a:pt x="771" y="1"/>
                    <a:pt x="3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4543700" y="4000950"/>
              <a:ext cx="73400" cy="91150"/>
            </a:xfrm>
            <a:custGeom>
              <a:avLst/>
              <a:gdLst/>
              <a:ahLst/>
              <a:cxnLst/>
              <a:rect l="l" t="t" r="r" b="b"/>
              <a:pathLst>
                <a:path w="2936" h="3646" extrusionOk="0">
                  <a:moveTo>
                    <a:pt x="352" y="1"/>
                  </a:moveTo>
                  <a:cubicBezTo>
                    <a:pt x="349" y="1"/>
                    <a:pt x="347" y="1"/>
                    <a:pt x="344" y="1"/>
                  </a:cubicBezTo>
                  <a:cubicBezTo>
                    <a:pt x="1" y="1"/>
                    <a:pt x="386" y="3645"/>
                    <a:pt x="1565" y="3645"/>
                  </a:cubicBezTo>
                  <a:cubicBezTo>
                    <a:pt x="1607" y="3645"/>
                    <a:pt x="1651" y="3640"/>
                    <a:pt x="1696" y="3630"/>
                  </a:cubicBezTo>
                  <a:cubicBezTo>
                    <a:pt x="2935" y="3312"/>
                    <a:pt x="829"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4609500" y="4017850"/>
              <a:ext cx="63800" cy="94375"/>
            </a:xfrm>
            <a:custGeom>
              <a:avLst/>
              <a:gdLst/>
              <a:ahLst/>
              <a:cxnLst/>
              <a:rect l="l" t="t" r="r" b="b"/>
              <a:pathLst>
                <a:path w="2552" h="3775" extrusionOk="0">
                  <a:moveTo>
                    <a:pt x="554" y="1"/>
                  </a:moveTo>
                  <a:cubicBezTo>
                    <a:pt x="206" y="1"/>
                    <a:pt x="1" y="3775"/>
                    <a:pt x="1219" y="3775"/>
                  </a:cubicBezTo>
                  <a:cubicBezTo>
                    <a:pt x="1236" y="3775"/>
                    <a:pt x="1253" y="3774"/>
                    <a:pt x="1270" y="3773"/>
                  </a:cubicBezTo>
                  <a:cubicBezTo>
                    <a:pt x="2551" y="3701"/>
                    <a:pt x="986" y="37"/>
                    <a:pt x="559" y="1"/>
                  </a:cubicBezTo>
                  <a:cubicBezTo>
                    <a:pt x="557" y="1"/>
                    <a:pt x="555" y="1"/>
                    <a:pt x="5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4676975" y="4044550"/>
              <a:ext cx="63925" cy="96100"/>
            </a:xfrm>
            <a:custGeom>
              <a:avLst/>
              <a:gdLst/>
              <a:ahLst/>
              <a:cxnLst/>
              <a:rect l="l" t="t" r="r" b="b"/>
              <a:pathLst>
                <a:path w="2557" h="3844" extrusionOk="0">
                  <a:moveTo>
                    <a:pt x="808" y="0"/>
                  </a:moveTo>
                  <a:cubicBezTo>
                    <a:pt x="453" y="0"/>
                    <a:pt x="0" y="3843"/>
                    <a:pt x="1275" y="3843"/>
                  </a:cubicBezTo>
                  <a:cubicBezTo>
                    <a:pt x="2556" y="3843"/>
                    <a:pt x="1240" y="107"/>
                    <a:pt x="813" y="0"/>
                  </a:cubicBezTo>
                  <a:cubicBezTo>
                    <a:pt x="811" y="0"/>
                    <a:pt x="810" y="0"/>
                    <a:pt x="8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4743825" y="4078325"/>
              <a:ext cx="63775" cy="95225"/>
            </a:xfrm>
            <a:custGeom>
              <a:avLst/>
              <a:gdLst/>
              <a:ahLst/>
              <a:cxnLst/>
              <a:rect l="l" t="t" r="r" b="b"/>
              <a:pathLst>
                <a:path w="2551" h="3809" extrusionOk="0">
                  <a:moveTo>
                    <a:pt x="798" y="1"/>
                  </a:moveTo>
                  <a:cubicBezTo>
                    <a:pt x="443" y="1"/>
                    <a:pt x="1" y="3809"/>
                    <a:pt x="1270" y="3809"/>
                  </a:cubicBezTo>
                  <a:cubicBezTo>
                    <a:pt x="2551" y="3809"/>
                    <a:pt x="1199" y="73"/>
                    <a:pt x="807" y="2"/>
                  </a:cubicBezTo>
                  <a:cubicBezTo>
                    <a:pt x="804" y="1"/>
                    <a:pt x="801" y="1"/>
                    <a:pt x="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4826475" y="4119275"/>
              <a:ext cx="65650" cy="92675"/>
            </a:xfrm>
            <a:custGeom>
              <a:avLst/>
              <a:gdLst/>
              <a:ahLst/>
              <a:cxnLst/>
              <a:rect l="l" t="t" r="r" b="b"/>
              <a:pathLst>
                <a:path w="2626" h="3707" extrusionOk="0">
                  <a:moveTo>
                    <a:pt x="348" y="0"/>
                  </a:moveTo>
                  <a:cubicBezTo>
                    <a:pt x="0" y="0"/>
                    <a:pt x="94" y="3707"/>
                    <a:pt x="1262" y="3707"/>
                  </a:cubicBezTo>
                  <a:cubicBezTo>
                    <a:pt x="1289" y="3707"/>
                    <a:pt x="1316" y="3705"/>
                    <a:pt x="1344" y="3701"/>
                  </a:cubicBezTo>
                  <a:cubicBezTo>
                    <a:pt x="2625" y="3523"/>
                    <a:pt x="775"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4897950" y="4158350"/>
              <a:ext cx="84375" cy="85575"/>
            </a:xfrm>
            <a:custGeom>
              <a:avLst/>
              <a:gdLst/>
              <a:ahLst/>
              <a:cxnLst/>
              <a:rect l="l" t="t" r="r" b="b"/>
              <a:pathLst>
                <a:path w="3375" h="3423" extrusionOk="0">
                  <a:moveTo>
                    <a:pt x="360" y="0"/>
                  </a:moveTo>
                  <a:cubicBezTo>
                    <a:pt x="351" y="0"/>
                    <a:pt x="343" y="1"/>
                    <a:pt x="335" y="3"/>
                  </a:cubicBezTo>
                  <a:cubicBezTo>
                    <a:pt x="0" y="70"/>
                    <a:pt x="897" y="3422"/>
                    <a:pt x="1984" y="3422"/>
                  </a:cubicBezTo>
                  <a:cubicBezTo>
                    <a:pt x="2051" y="3422"/>
                    <a:pt x="2118" y="3410"/>
                    <a:pt x="2186" y="3383"/>
                  </a:cubicBezTo>
                  <a:cubicBezTo>
                    <a:pt x="3374" y="2894"/>
                    <a:pt x="853" y="0"/>
                    <a:pt x="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4970225" y="4181300"/>
              <a:ext cx="95300" cy="76450"/>
            </a:xfrm>
            <a:custGeom>
              <a:avLst/>
              <a:gdLst/>
              <a:ahLst/>
              <a:cxnLst/>
              <a:rect l="l" t="t" r="r" b="b"/>
              <a:pathLst>
                <a:path w="3812" h="3058" extrusionOk="0">
                  <a:moveTo>
                    <a:pt x="342" y="1"/>
                  </a:moveTo>
                  <a:cubicBezTo>
                    <a:pt x="322" y="1"/>
                    <a:pt x="305" y="4"/>
                    <a:pt x="291" y="10"/>
                  </a:cubicBezTo>
                  <a:cubicBezTo>
                    <a:pt x="0" y="139"/>
                    <a:pt x="1383" y="3058"/>
                    <a:pt x="2465" y="3058"/>
                  </a:cubicBezTo>
                  <a:cubicBezTo>
                    <a:pt x="2574" y="3058"/>
                    <a:pt x="2681" y="3028"/>
                    <a:pt x="2782" y="2963"/>
                  </a:cubicBezTo>
                  <a:cubicBezTo>
                    <a:pt x="3811" y="2277"/>
                    <a:pt x="900" y="1"/>
                    <a:pt x="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5049600" y="4199550"/>
              <a:ext cx="104200" cy="62050"/>
            </a:xfrm>
            <a:custGeom>
              <a:avLst/>
              <a:gdLst/>
              <a:ahLst/>
              <a:cxnLst/>
              <a:rect l="l" t="t" r="r" b="b"/>
              <a:pathLst>
                <a:path w="4168" h="2482" extrusionOk="0">
                  <a:moveTo>
                    <a:pt x="372" y="1"/>
                  </a:moveTo>
                  <a:cubicBezTo>
                    <a:pt x="315" y="1"/>
                    <a:pt x="273" y="9"/>
                    <a:pt x="247" y="27"/>
                  </a:cubicBezTo>
                  <a:cubicBezTo>
                    <a:pt x="0" y="212"/>
                    <a:pt x="1838" y="2481"/>
                    <a:pt x="2912" y="2481"/>
                  </a:cubicBezTo>
                  <a:cubicBezTo>
                    <a:pt x="3077" y="2481"/>
                    <a:pt x="3224" y="2428"/>
                    <a:pt x="3343" y="2304"/>
                  </a:cubicBezTo>
                  <a:cubicBezTo>
                    <a:pt x="4168" y="1413"/>
                    <a:pt x="1103" y="1"/>
                    <a:pt x="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5134200" y="4204425"/>
              <a:ext cx="106350" cy="53750"/>
            </a:xfrm>
            <a:custGeom>
              <a:avLst/>
              <a:gdLst/>
              <a:ahLst/>
              <a:cxnLst/>
              <a:rect l="l" t="t" r="r" b="b"/>
              <a:pathLst>
                <a:path w="4254" h="2150" extrusionOk="0">
                  <a:moveTo>
                    <a:pt x="426" y="0"/>
                  </a:moveTo>
                  <a:cubicBezTo>
                    <a:pt x="319" y="0"/>
                    <a:pt x="242" y="15"/>
                    <a:pt x="208" y="46"/>
                  </a:cubicBezTo>
                  <a:cubicBezTo>
                    <a:pt x="0" y="283"/>
                    <a:pt x="1965" y="2149"/>
                    <a:pt x="3059" y="2149"/>
                  </a:cubicBezTo>
                  <a:cubicBezTo>
                    <a:pt x="3279" y="2149"/>
                    <a:pt x="3463" y="2074"/>
                    <a:pt x="3588" y="1896"/>
                  </a:cubicBezTo>
                  <a:cubicBezTo>
                    <a:pt x="4254" y="976"/>
                    <a:pt x="1302" y="0"/>
                    <a:pt x="4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5216925" y="4189750"/>
              <a:ext cx="106450" cy="45975"/>
            </a:xfrm>
            <a:custGeom>
              <a:avLst/>
              <a:gdLst/>
              <a:ahLst/>
              <a:cxnLst/>
              <a:rect l="l" t="t" r="r" b="b"/>
              <a:pathLst>
                <a:path w="4258" h="1839" extrusionOk="0">
                  <a:moveTo>
                    <a:pt x="647" y="1"/>
                  </a:moveTo>
                  <a:cubicBezTo>
                    <a:pt x="395" y="1"/>
                    <a:pt x="219" y="32"/>
                    <a:pt x="172" y="99"/>
                  </a:cubicBezTo>
                  <a:cubicBezTo>
                    <a:pt x="1" y="327"/>
                    <a:pt x="2006" y="1839"/>
                    <a:pt x="3136" y="1839"/>
                  </a:cubicBezTo>
                  <a:cubicBezTo>
                    <a:pt x="3414" y="1839"/>
                    <a:pt x="3639" y="1747"/>
                    <a:pt x="3766" y="1522"/>
                  </a:cubicBezTo>
                  <a:cubicBezTo>
                    <a:pt x="4257" y="597"/>
                    <a:pt x="1741" y="1"/>
                    <a:pt x="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5296300" y="4161100"/>
              <a:ext cx="103350" cy="35150"/>
            </a:xfrm>
            <a:custGeom>
              <a:avLst/>
              <a:gdLst/>
              <a:ahLst/>
              <a:cxnLst/>
              <a:rect l="l" t="t" r="r" b="b"/>
              <a:pathLst>
                <a:path w="4134" h="1406" extrusionOk="0">
                  <a:moveTo>
                    <a:pt x="1897" y="1"/>
                  </a:moveTo>
                  <a:cubicBezTo>
                    <a:pt x="1033" y="1"/>
                    <a:pt x="207" y="146"/>
                    <a:pt x="128" y="320"/>
                  </a:cubicBezTo>
                  <a:cubicBezTo>
                    <a:pt x="0" y="550"/>
                    <a:pt x="1840" y="1405"/>
                    <a:pt x="3017" y="1405"/>
                  </a:cubicBezTo>
                  <a:cubicBezTo>
                    <a:pt x="3477" y="1405"/>
                    <a:pt x="3835" y="1275"/>
                    <a:pt x="3935" y="925"/>
                  </a:cubicBezTo>
                  <a:cubicBezTo>
                    <a:pt x="4134" y="231"/>
                    <a:pt x="2985" y="1"/>
                    <a:pt x="1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5367025" y="4112975"/>
              <a:ext cx="97350" cy="33875"/>
            </a:xfrm>
            <a:custGeom>
              <a:avLst/>
              <a:gdLst/>
              <a:ahLst/>
              <a:cxnLst/>
              <a:rect l="l" t="t" r="r" b="b"/>
              <a:pathLst>
                <a:path w="3894" h="1355" extrusionOk="0">
                  <a:moveTo>
                    <a:pt x="2945" y="0"/>
                  </a:moveTo>
                  <a:cubicBezTo>
                    <a:pt x="1823" y="0"/>
                    <a:pt x="87" y="641"/>
                    <a:pt x="39" y="928"/>
                  </a:cubicBezTo>
                  <a:cubicBezTo>
                    <a:pt x="1" y="1100"/>
                    <a:pt x="1102" y="1354"/>
                    <a:pt x="2135" y="1354"/>
                  </a:cubicBezTo>
                  <a:cubicBezTo>
                    <a:pt x="3025" y="1354"/>
                    <a:pt x="3865" y="1165"/>
                    <a:pt x="3882" y="572"/>
                  </a:cubicBezTo>
                  <a:cubicBezTo>
                    <a:pt x="3893" y="153"/>
                    <a:pt x="3492" y="0"/>
                    <a:pt x="2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4080150" y="3969675"/>
              <a:ext cx="67425" cy="92700"/>
            </a:xfrm>
            <a:custGeom>
              <a:avLst/>
              <a:gdLst/>
              <a:ahLst/>
              <a:cxnLst/>
              <a:rect l="l" t="t" r="r" b="b"/>
              <a:pathLst>
                <a:path w="2697" h="3708" extrusionOk="0">
                  <a:moveTo>
                    <a:pt x="1334" y="1"/>
                  </a:moveTo>
                  <a:cubicBezTo>
                    <a:pt x="163" y="1"/>
                    <a:pt x="1" y="3707"/>
                    <a:pt x="349" y="3707"/>
                  </a:cubicBezTo>
                  <a:cubicBezTo>
                    <a:pt x="776" y="3707"/>
                    <a:pt x="2697" y="220"/>
                    <a:pt x="1416" y="7"/>
                  </a:cubicBezTo>
                  <a:cubicBezTo>
                    <a:pt x="1388" y="3"/>
                    <a:pt x="136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4136400" y="3944350"/>
              <a:ext cx="76675" cy="89575"/>
            </a:xfrm>
            <a:custGeom>
              <a:avLst/>
              <a:gdLst/>
              <a:ahLst/>
              <a:cxnLst/>
              <a:rect l="l" t="t" r="r" b="b"/>
              <a:pathLst>
                <a:path w="3067" h="3583" extrusionOk="0">
                  <a:moveTo>
                    <a:pt x="1674" y="0"/>
                  </a:moveTo>
                  <a:cubicBezTo>
                    <a:pt x="538" y="0"/>
                    <a:pt x="0" y="3547"/>
                    <a:pt x="340" y="3581"/>
                  </a:cubicBezTo>
                  <a:cubicBezTo>
                    <a:pt x="345" y="3582"/>
                    <a:pt x="350" y="3583"/>
                    <a:pt x="355" y="3583"/>
                  </a:cubicBezTo>
                  <a:cubicBezTo>
                    <a:pt x="816" y="3583"/>
                    <a:pt x="3067" y="375"/>
                    <a:pt x="1835" y="23"/>
                  </a:cubicBezTo>
                  <a:cubicBezTo>
                    <a:pt x="1780" y="8"/>
                    <a:pt x="1727" y="0"/>
                    <a:pt x="1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4204875" y="3926550"/>
              <a:ext cx="76850" cy="89575"/>
            </a:xfrm>
            <a:custGeom>
              <a:avLst/>
              <a:gdLst/>
              <a:ahLst/>
              <a:cxnLst/>
              <a:rect l="l" t="t" r="r" b="b"/>
              <a:pathLst>
                <a:path w="3074" h="3583" extrusionOk="0">
                  <a:moveTo>
                    <a:pt x="1674" y="1"/>
                  </a:moveTo>
                  <a:cubicBezTo>
                    <a:pt x="538" y="1"/>
                    <a:pt x="1" y="3514"/>
                    <a:pt x="341" y="3582"/>
                  </a:cubicBezTo>
                  <a:cubicBezTo>
                    <a:pt x="343" y="3582"/>
                    <a:pt x="346" y="3582"/>
                    <a:pt x="348" y="3582"/>
                  </a:cubicBezTo>
                  <a:cubicBezTo>
                    <a:pt x="793" y="3582"/>
                    <a:pt x="3074" y="342"/>
                    <a:pt x="1835" y="24"/>
                  </a:cubicBezTo>
                  <a:cubicBezTo>
                    <a:pt x="1780" y="8"/>
                    <a:pt x="1726" y="1"/>
                    <a:pt x="1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4261125" y="3918700"/>
              <a:ext cx="88725" cy="83250"/>
            </a:xfrm>
            <a:custGeom>
              <a:avLst/>
              <a:gdLst/>
              <a:ahLst/>
              <a:cxnLst/>
              <a:rect l="l" t="t" r="r" b="b"/>
              <a:pathLst>
                <a:path w="3549" h="3330" extrusionOk="0">
                  <a:moveTo>
                    <a:pt x="2159" y="1"/>
                  </a:moveTo>
                  <a:cubicBezTo>
                    <a:pt x="1062" y="1"/>
                    <a:pt x="1" y="3227"/>
                    <a:pt x="333" y="3327"/>
                  </a:cubicBezTo>
                  <a:cubicBezTo>
                    <a:pt x="340" y="3329"/>
                    <a:pt x="349" y="3330"/>
                    <a:pt x="358" y="3330"/>
                  </a:cubicBezTo>
                  <a:cubicBezTo>
                    <a:pt x="861" y="3330"/>
                    <a:pt x="3549" y="577"/>
                    <a:pt x="2396" y="53"/>
                  </a:cubicBezTo>
                  <a:cubicBezTo>
                    <a:pt x="2317" y="17"/>
                    <a:pt x="2238" y="1"/>
                    <a:pt x="21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4320825" y="3917900"/>
              <a:ext cx="93575" cy="77975"/>
            </a:xfrm>
            <a:custGeom>
              <a:avLst/>
              <a:gdLst/>
              <a:ahLst/>
              <a:cxnLst/>
              <a:rect l="l" t="t" r="r" b="b"/>
              <a:pathLst>
                <a:path w="3743" h="3119" extrusionOk="0">
                  <a:moveTo>
                    <a:pt x="2383" y="1"/>
                  </a:moveTo>
                  <a:cubicBezTo>
                    <a:pt x="1313" y="1"/>
                    <a:pt x="0" y="3012"/>
                    <a:pt x="293" y="3110"/>
                  </a:cubicBezTo>
                  <a:cubicBezTo>
                    <a:pt x="307" y="3115"/>
                    <a:pt x="324" y="3118"/>
                    <a:pt x="344" y="3118"/>
                  </a:cubicBezTo>
                  <a:cubicBezTo>
                    <a:pt x="920" y="3118"/>
                    <a:pt x="3743" y="704"/>
                    <a:pt x="2677" y="85"/>
                  </a:cubicBezTo>
                  <a:cubicBezTo>
                    <a:pt x="2582" y="27"/>
                    <a:pt x="2484" y="1"/>
                    <a:pt x="2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388475" y="3912275"/>
              <a:ext cx="96875" cy="74825"/>
            </a:xfrm>
            <a:custGeom>
              <a:avLst/>
              <a:gdLst/>
              <a:ahLst/>
              <a:cxnLst/>
              <a:rect l="l" t="t" r="r" b="b"/>
              <a:pathLst>
                <a:path w="3875" h="2993" extrusionOk="0">
                  <a:moveTo>
                    <a:pt x="2537" y="0"/>
                  </a:moveTo>
                  <a:cubicBezTo>
                    <a:pt x="1465" y="0"/>
                    <a:pt x="1" y="2850"/>
                    <a:pt x="291" y="2979"/>
                  </a:cubicBezTo>
                  <a:cubicBezTo>
                    <a:pt x="308" y="2988"/>
                    <a:pt x="330" y="2992"/>
                    <a:pt x="357" y="2992"/>
                  </a:cubicBezTo>
                  <a:cubicBezTo>
                    <a:pt x="954" y="2992"/>
                    <a:pt x="3874" y="812"/>
                    <a:pt x="2853" y="97"/>
                  </a:cubicBezTo>
                  <a:cubicBezTo>
                    <a:pt x="2753" y="30"/>
                    <a:pt x="2647" y="0"/>
                    <a:pt x="2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4461575" y="3926675"/>
              <a:ext cx="102600" cy="65125"/>
            </a:xfrm>
            <a:custGeom>
              <a:avLst/>
              <a:gdLst/>
              <a:ahLst/>
              <a:cxnLst/>
              <a:rect l="l" t="t" r="r" b="b"/>
              <a:pathLst>
                <a:path w="4104" h="2605" extrusionOk="0">
                  <a:moveTo>
                    <a:pt x="2832" y="1"/>
                  </a:moveTo>
                  <a:cubicBezTo>
                    <a:pt x="1766" y="1"/>
                    <a:pt x="0" y="2394"/>
                    <a:pt x="249" y="2581"/>
                  </a:cubicBezTo>
                  <a:cubicBezTo>
                    <a:pt x="272" y="2597"/>
                    <a:pt x="308" y="2604"/>
                    <a:pt x="356" y="2604"/>
                  </a:cubicBezTo>
                  <a:cubicBezTo>
                    <a:pt x="1044" y="2604"/>
                    <a:pt x="4103" y="993"/>
                    <a:pt x="3238" y="161"/>
                  </a:cubicBezTo>
                  <a:cubicBezTo>
                    <a:pt x="3122" y="50"/>
                    <a:pt x="2984" y="1"/>
                    <a:pt x="28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4534725" y="3953050"/>
              <a:ext cx="106900" cy="50425"/>
            </a:xfrm>
            <a:custGeom>
              <a:avLst/>
              <a:gdLst/>
              <a:ahLst/>
              <a:cxnLst/>
              <a:rect l="l" t="t" r="r" b="b"/>
              <a:pathLst>
                <a:path w="4276" h="2017" extrusionOk="0">
                  <a:moveTo>
                    <a:pt x="3118" y="0"/>
                  </a:moveTo>
                  <a:cubicBezTo>
                    <a:pt x="2000" y="0"/>
                    <a:pt x="1" y="1719"/>
                    <a:pt x="205" y="1953"/>
                  </a:cubicBezTo>
                  <a:cubicBezTo>
                    <a:pt x="244" y="1996"/>
                    <a:pt x="350" y="2017"/>
                    <a:pt x="503" y="2017"/>
                  </a:cubicBezTo>
                  <a:cubicBezTo>
                    <a:pt x="1466" y="2017"/>
                    <a:pt x="4276" y="1202"/>
                    <a:pt x="3692" y="280"/>
                  </a:cubicBezTo>
                  <a:cubicBezTo>
                    <a:pt x="3564" y="82"/>
                    <a:pt x="3362" y="0"/>
                    <a:pt x="3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605825" y="3981475"/>
              <a:ext cx="106350" cy="45925"/>
            </a:xfrm>
            <a:custGeom>
              <a:avLst/>
              <a:gdLst/>
              <a:ahLst/>
              <a:cxnLst/>
              <a:rect l="l" t="t" r="r" b="b"/>
              <a:pathLst>
                <a:path w="4254" h="1837" extrusionOk="0">
                  <a:moveTo>
                    <a:pt x="3117" y="1"/>
                  </a:moveTo>
                  <a:cubicBezTo>
                    <a:pt x="2006" y="1"/>
                    <a:pt x="1" y="1512"/>
                    <a:pt x="172" y="1741"/>
                  </a:cubicBezTo>
                  <a:cubicBezTo>
                    <a:pt x="217" y="1805"/>
                    <a:pt x="385" y="1836"/>
                    <a:pt x="626" y="1836"/>
                  </a:cubicBezTo>
                  <a:cubicBezTo>
                    <a:pt x="1707" y="1836"/>
                    <a:pt x="4254" y="1220"/>
                    <a:pt x="3730" y="317"/>
                  </a:cubicBezTo>
                  <a:cubicBezTo>
                    <a:pt x="3611" y="93"/>
                    <a:pt x="3391" y="1"/>
                    <a:pt x="31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678775" y="4008175"/>
              <a:ext cx="106500" cy="45900"/>
            </a:xfrm>
            <a:custGeom>
              <a:avLst/>
              <a:gdLst/>
              <a:ahLst/>
              <a:cxnLst/>
              <a:rect l="l" t="t" r="r" b="b"/>
              <a:pathLst>
                <a:path w="4260" h="1836" extrusionOk="0">
                  <a:moveTo>
                    <a:pt x="3135" y="0"/>
                  </a:moveTo>
                  <a:cubicBezTo>
                    <a:pt x="2006" y="0"/>
                    <a:pt x="0" y="1512"/>
                    <a:pt x="172" y="1740"/>
                  </a:cubicBezTo>
                  <a:cubicBezTo>
                    <a:pt x="223" y="1805"/>
                    <a:pt x="396" y="1835"/>
                    <a:pt x="639" y="1835"/>
                  </a:cubicBezTo>
                  <a:cubicBezTo>
                    <a:pt x="1732" y="1835"/>
                    <a:pt x="4260" y="1219"/>
                    <a:pt x="3765" y="317"/>
                  </a:cubicBezTo>
                  <a:cubicBezTo>
                    <a:pt x="3639" y="92"/>
                    <a:pt x="3414" y="0"/>
                    <a:pt x="3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4744650" y="4047475"/>
              <a:ext cx="104400" cy="37975"/>
            </a:xfrm>
            <a:custGeom>
              <a:avLst/>
              <a:gdLst/>
              <a:ahLst/>
              <a:cxnLst/>
              <a:rect l="l" t="t" r="r" b="b"/>
              <a:pathLst>
                <a:path w="4176" h="1519" extrusionOk="0">
                  <a:moveTo>
                    <a:pt x="3089" y="1"/>
                  </a:moveTo>
                  <a:cubicBezTo>
                    <a:pt x="1938" y="1"/>
                    <a:pt x="0" y="1066"/>
                    <a:pt x="134" y="1307"/>
                  </a:cubicBezTo>
                  <a:cubicBezTo>
                    <a:pt x="206" y="1439"/>
                    <a:pt x="712" y="1519"/>
                    <a:pt x="1332" y="1519"/>
                  </a:cubicBezTo>
                  <a:cubicBezTo>
                    <a:pt x="2539" y="1519"/>
                    <a:pt x="4176" y="1217"/>
                    <a:pt x="3870" y="417"/>
                  </a:cubicBezTo>
                  <a:cubicBezTo>
                    <a:pt x="3764" y="117"/>
                    <a:pt x="3470" y="1"/>
                    <a:pt x="3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4818600" y="4077550"/>
              <a:ext cx="106975" cy="45975"/>
            </a:xfrm>
            <a:custGeom>
              <a:avLst/>
              <a:gdLst/>
              <a:ahLst/>
              <a:cxnLst/>
              <a:rect l="l" t="t" r="r" b="b"/>
              <a:pathLst>
                <a:path w="4279" h="1839" extrusionOk="0">
                  <a:moveTo>
                    <a:pt x="3142" y="1"/>
                  </a:moveTo>
                  <a:cubicBezTo>
                    <a:pt x="2023" y="1"/>
                    <a:pt x="1" y="1512"/>
                    <a:pt x="200" y="1740"/>
                  </a:cubicBezTo>
                  <a:cubicBezTo>
                    <a:pt x="254" y="1807"/>
                    <a:pt x="434" y="1839"/>
                    <a:pt x="689" y="1839"/>
                  </a:cubicBezTo>
                  <a:cubicBezTo>
                    <a:pt x="1792" y="1839"/>
                    <a:pt x="4279" y="1242"/>
                    <a:pt x="3759" y="317"/>
                  </a:cubicBezTo>
                  <a:cubicBezTo>
                    <a:pt x="3639" y="92"/>
                    <a:pt x="3418" y="1"/>
                    <a:pt x="3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4892425" y="4109575"/>
              <a:ext cx="107200" cy="45575"/>
            </a:xfrm>
            <a:custGeom>
              <a:avLst/>
              <a:gdLst/>
              <a:ahLst/>
              <a:cxnLst/>
              <a:rect l="l" t="t" r="r" b="b"/>
              <a:pathLst>
                <a:path w="4288" h="1823" extrusionOk="0">
                  <a:moveTo>
                    <a:pt x="3143" y="1"/>
                  </a:moveTo>
                  <a:cubicBezTo>
                    <a:pt x="2023" y="1"/>
                    <a:pt x="1" y="1512"/>
                    <a:pt x="201" y="1740"/>
                  </a:cubicBezTo>
                  <a:cubicBezTo>
                    <a:pt x="244" y="1796"/>
                    <a:pt x="400" y="1823"/>
                    <a:pt x="625" y="1823"/>
                  </a:cubicBezTo>
                  <a:cubicBezTo>
                    <a:pt x="1689" y="1823"/>
                    <a:pt x="4287" y="1228"/>
                    <a:pt x="3759" y="317"/>
                  </a:cubicBezTo>
                  <a:cubicBezTo>
                    <a:pt x="3639" y="92"/>
                    <a:pt x="3418" y="1"/>
                    <a:pt x="3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4966000" y="4127075"/>
              <a:ext cx="105500" cy="54900"/>
            </a:xfrm>
            <a:custGeom>
              <a:avLst/>
              <a:gdLst/>
              <a:ahLst/>
              <a:cxnLst/>
              <a:rect l="l" t="t" r="r" b="b"/>
              <a:pathLst>
                <a:path w="4220" h="2196" extrusionOk="0">
                  <a:moveTo>
                    <a:pt x="3060" y="0"/>
                  </a:moveTo>
                  <a:cubicBezTo>
                    <a:pt x="1969" y="0"/>
                    <a:pt x="1" y="1933"/>
                    <a:pt x="211" y="2143"/>
                  </a:cubicBezTo>
                  <a:cubicBezTo>
                    <a:pt x="247" y="2179"/>
                    <a:pt x="325" y="2196"/>
                    <a:pt x="436" y="2196"/>
                  </a:cubicBezTo>
                  <a:cubicBezTo>
                    <a:pt x="1317" y="2196"/>
                    <a:pt x="4219" y="1139"/>
                    <a:pt x="3555" y="222"/>
                  </a:cubicBezTo>
                  <a:cubicBezTo>
                    <a:pt x="3433" y="66"/>
                    <a:pt x="3261" y="0"/>
                    <a:pt x="30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5044200" y="4133050"/>
              <a:ext cx="103500" cy="65100"/>
            </a:xfrm>
            <a:custGeom>
              <a:avLst/>
              <a:gdLst/>
              <a:ahLst/>
              <a:cxnLst/>
              <a:rect l="l" t="t" r="r" b="b"/>
              <a:pathLst>
                <a:path w="4140" h="2604" extrusionOk="0">
                  <a:moveTo>
                    <a:pt x="2866" y="1"/>
                  </a:moveTo>
                  <a:cubicBezTo>
                    <a:pt x="1794" y="1"/>
                    <a:pt x="0" y="2394"/>
                    <a:pt x="250" y="2580"/>
                  </a:cubicBezTo>
                  <a:cubicBezTo>
                    <a:pt x="272" y="2596"/>
                    <a:pt x="309" y="2604"/>
                    <a:pt x="356" y="2604"/>
                  </a:cubicBezTo>
                  <a:cubicBezTo>
                    <a:pt x="1049" y="2604"/>
                    <a:pt x="4139" y="993"/>
                    <a:pt x="3274" y="161"/>
                  </a:cubicBezTo>
                  <a:cubicBezTo>
                    <a:pt x="3158" y="50"/>
                    <a:pt x="3020" y="1"/>
                    <a:pt x="2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5125975" y="4127900"/>
              <a:ext cx="98725" cy="72600"/>
            </a:xfrm>
            <a:custGeom>
              <a:avLst/>
              <a:gdLst/>
              <a:ahLst/>
              <a:cxnLst/>
              <a:rect l="l" t="t" r="r" b="b"/>
              <a:pathLst>
                <a:path w="3949" h="2904" extrusionOk="0">
                  <a:moveTo>
                    <a:pt x="2618" y="0"/>
                  </a:moveTo>
                  <a:cubicBezTo>
                    <a:pt x="1572" y="0"/>
                    <a:pt x="0" y="2734"/>
                    <a:pt x="288" y="2893"/>
                  </a:cubicBezTo>
                  <a:cubicBezTo>
                    <a:pt x="303" y="2900"/>
                    <a:pt x="322" y="2903"/>
                    <a:pt x="345" y="2903"/>
                  </a:cubicBezTo>
                  <a:cubicBezTo>
                    <a:pt x="927" y="2903"/>
                    <a:pt x="3948" y="836"/>
                    <a:pt x="2956" y="118"/>
                  </a:cubicBezTo>
                  <a:cubicBezTo>
                    <a:pt x="2853" y="37"/>
                    <a:pt x="2739" y="0"/>
                    <a:pt x="26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5205025" y="4112050"/>
              <a:ext cx="92000" cy="79425"/>
            </a:xfrm>
            <a:custGeom>
              <a:avLst/>
              <a:gdLst/>
              <a:ahLst/>
              <a:cxnLst/>
              <a:rect l="l" t="t" r="r" b="b"/>
              <a:pathLst>
                <a:path w="3680" h="3177" extrusionOk="0">
                  <a:moveTo>
                    <a:pt x="2323" y="0"/>
                  </a:moveTo>
                  <a:cubicBezTo>
                    <a:pt x="1237" y="0"/>
                    <a:pt x="1" y="3073"/>
                    <a:pt x="328" y="3171"/>
                  </a:cubicBezTo>
                  <a:cubicBezTo>
                    <a:pt x="338" y="3175"/>
                    <a:pt x="350" y="3177"/>
                    <a:pt x="364" y="3177"/>
                  </a:cubicBezTo>
                  <a:cubicBezTo>
                    <a:pt x="873" y="3177"/>
                    <a:pt x="3679" y="665"/>
                    <a:pt x="2605" y="76"/>
                  </a:cubicBezTo>
                  <a:cubicBezTo>
                    <a:pt x="2513" y="24"/>
                    <a:pt x="2418" y="0"/>
                    <a:pt x="2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283050" y="4084650"/>
              <a:ext cx="80175" cy="88050"/>
            </a:xfrm>
            <a:custGeom>
              <a:avLst/>
              <a:gdLst/>
              <a:ahLst/>
              <a:cxnLst/>
              <a:rect l="l" t="t" r="r" b="b"/>
              <a:pathLst>
                <a:path w="3207" h="3522" extrusionOk="0">
                  <a:moveTo>
                    <a:pt x="1787" y="0"/>
                  </a:moveTo>
                  <a:cubicBezTo>
                    <a:pt x="686" y="0"/>
                    <a:pt x="1" y="3453"/>
                    <a:pt x="338" y="3520"/>
                  </a:cubicBezTo>
                  <a:cubicBezTo>
                    <a:pt x="343" y="3521"/>
                    <a:pt x="348" y="3521"/>
                    <a:pt x="353" y="3521"/>
                  </a:cubicBezTo>
                  <a:cubicBezTo>
                    <a:pt x="819" y="3521"/>
                    <a:pt x="3206" y="420"/>
                    <a:pt x="1975" y="33"/>
                  </a:cubicBezTo>
                  <a:cubicBezTo>
                    <a:pt x="1911" y="11"/>
                    <a:pt x="1849" y="0"/>
                    <a:pt x="17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5347075" y="4054525"/>
              <a:ext cx="81075" cy="87925"/>
            </a:xfrm>
            <a:custGeom>
              <a:avLst/>
              <a:gdLst/>
              <a:ahLst/>
              <a:cxnLst/>
              <a:rect l="l" t="t" r="r" b="b"/>
              <a:pathLst>
                <a:path w="3243" h="3517" extrusionOk="0">
                  <a:moveTo>
                    <a:pt x="1837" y="0"/>
                  </a:moveTo>
                  <a:cubicBezTo>
                    <a:pt x="724" y="0"/>
                    <a:pt x="0" y="3448"/>
                    <a:pt x="339" y="3515"/>
                  </a:cubicBezTo>
                  <a:cubicBezTo>
                    <a:pt x="344" y="3516"/>
                    <a:pt x="349" y="3517"/>
                    <a:pt x="355" y="3517"/>
                  </a:cubicBezTo>
                  <a:cubicBezTo>
                    <a:pt x="856" y="3517"/>
                    <a:pt x="3242" y="451"/>
                    <a:pt x="2011" y="28"/>
                  </a:cubicBezTo>
                  <a:cubicBezTo>
                    <a:pt x="1952" y="9"/>
                    <a:pt x="1894"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4324575" y="4226000"/>
              <a:ext cx="32050" cy="32950"/>
            </a:xfrm>
            <a:custGeom>
              <a:avLst/>
              <a:gdLst/>
              <a:ahLst/>
              <a:cxnLst/>
              <a:rect l="l" t="t" r="r" b="b"/>
              <a:pathLst>
                <a:path w="1282" h="1318" extrusionOk="0">
                  <a:moveTo>
                    <a:pt x="641" y="1"/>
                  </a:moveTo>
                  <a:cubicBezTo>
                    <a:pt x="285" y="1"/>
                    <a:pt x="1" y="321"/>
                    <a:pt x="1" y="677"/>
                  </a:cubicBezTo>
                  <a:cubicBezTo>
                    <a:pt x="1" y="1033"/>
                    <a:pt x="285" y="1317"/>
                    <a:pt x="641" y="1317"/>
                  </a:cubicBezTo>
                  <a:cubicBezTo>
                    <a:pt x="997" y="1317"/>
                    <a:pt x="1281" y="1033"/>
                    <a:pt x="1281" y="677"/>
                  </a:cubicBezTo>
                  <a:cubicBezTo>
                    <a:pt x="1281" y="321"/>
                    <a:pt x="997" y="1"/>
                    <a:pt x="6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5515317" y="4005530"/>
              <a:ext cx="32050" cy="32050"/>
            </a:xfrm>
            <a:custGeom>
              <a:avLst/>
              <a:gdLst/>
              <a:ahLst/>
              <a:cxnLst/>
              <a:rect l="l" t="t" r="r" b="b"/>
              <a:pathLst>
                <a:path w="1282" h="1282" extrusionOk="0">
                  <a:moveTo>
                    <a:pt x="641" y="0"/>
                  </a:moveTo>
                  <a:cubicBezTo>
                    <a:pt x="286" y="0"/>
                    <a:pt x="1" y="285"/>
                    <a:pt x="1" y="641"/>
                  </a:cubicBezTo>
                  <a:cubicBezTo>
                    <a:pt x="1" y="997"/>
                    <a:pt x="286" y="1281"/>
                    <a:pt x="641" y="1281"/>
                  </a:cubicBezTo>
                  <a:cubicBezTo>
                    <a:pt x="997" y="1281"/>
                    <a:pt x="1282" y="997"/>
                    <a:pt x="1282" y="641"/>
                  </a:cubicBezTo>
                  <a:cubicBezTo>
                    <a:pt x="1282" y="285"/>
                    <a:pt x="997"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2"/>
        <p:cNvGrpSpPr/>
        <p:nvPr/>
      </p:nvGrpSpPr>
      <p:grpSpPr>
        <a:xfrm>
          <a:off x="0" y="0"/>
          <a:ext cx="0" cy="0"/>
          <a:chOff x="0" y="0"/>
          <a:chExt cx="0" cy="0"/>
        </a:xfrm>
      </p:grpSpPr>
      <p:sp>
        <p:nvSpPr>
          <p:cNvPr id="123" name="Google Shape;123;p5"/>
          <p:cNvSpPr txBox="1">
            <a:spLocks noGrp="1"/>
          </p:cNvSpPr>
          <p:nvPr>
            <p:ph type="ctrTitle"/>
          </p:nvPr>
        </p:nvSpPr>
        <p:spPr>
          <a:xfrm flipH="1">
            <a:off x="722425" y="1612358"/>
            <a:ext cx="29292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24" name="Google Shape;124;p5"/>
          <p:cNvSpPr txBox="1">
            <a:spLocks noGrp="1"/>
          </p:cNvSpPr>
          <p:nvPr>
            <p:ph type="subTitle" idx="1"/>
          </p:nvPr>
        </p:nvSpPr>
        <p:spPr>
          <a:xfrm flipH="1">
            <a:off x="722425" y="2023721"/>
            <a:ext cx="29292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125" name="Google Shape;125;p5"/>
          <p:cNvSpPr txBox="1">
            <a:spLocks noGrp="1"/>
          </p:cNvSpPr>
          <p:nvPr>
            <p:ph type="title" idx="2"/>
          </p:nvPr>
        </p:nvSpPr>
        <p:spPr>
          <a:xfrm>
            <a:off x="731550" y="448050"/>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126" name="Google Shape;126;p5"/>
          <p:cNvSpPr/>
          <p:nvPr/>
        </p:nvSpPr>
        <p:spPr>
          <a:xfrm>
            <a:off x="6987718" y="-9968"/>
            <a:ext cx="2166200" cy="1911183"/>
          </a:xfrm>
          <a:custGeom>
            <a:avLst/>
            <a:gdLst/>
            <a:ahLst/>
            <a:cxnLst/>
            <a:rect l="l" t="t" r="r" b="b"/>
            <a:pathLst>
              <a:path w="98118" h="86567" extrusionOk="0">
                <a:moveTo>
                  <a:pt x="66841" y="56171"/>
                </a:moveTo>
                <a:cubicBezTo>
                  <a:pt x="74379" y="80943"/>
                  <a:pt x="88756" y="86080"/>
                  <a:pt x="98118" y="86567"/>
                </a:cubicBezTo>
                <a:lnTo>
                  <a:pt x="98118" y="0"/>
                </a:lnTo>
                <a:lnTo>
                  <a:pt x="0" y="0"/>
                </a:lnTo>
                <a:cubicBezTo>
                  <a:pt x="9849" y="20791"/>
                  <a:pt x="52494" y="9210"/>
                  <a:pt x="66841" y="561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 name="Google Shape;127;p5"/>
          <p:cNvGrpSpPr/>
          <p:nvPr/>
        </p:nvGrpSpPr>
        <p:grpSpPr>
          <a:xfrm>
            <a:off x="7247545" y="98384"/>
            <a:ext cx="1827632" cy="1819101"/>
            <a:chOff x="7247545" y="98384"/>
            <a:chExt cx="1827632" cy="1819101"/>
          </a:xfrm>
        </p:grpSpPr>
        <p:grpSp>
          <p:nvGrpSpPr>
            <p:cNvPr id="128" name="Google Shape;128;p5"/>
            <p:cNvGrpSpPr/>
            <p:nvPr/>
          </p:nvGrpSpPr>
          <p:grpSpPr>
            <a:xfrm>
              <a:off x="7247545" y="98384"/>
              <a:ext cx="853053" cy="737532"/>
              <a:chOff x="7476145" y="98384"/>
              <a:chExt cx="853053" cy="737532"/>
            </a:xfrm>
          </p:grpSpPr>
          <p:sp>
            <p:nvSpPr>
              <p:cNvPr id="129" name="Google Shape;129;p5"/>
              <p:cNvSpPr/>
              <p:nvPr/>
            </p:nvSpPr>
            <p:spPr>
              <a:xfrm rot="-5400000">
                <a:off x="7533906" y="40624"/>
                <a:ext cx="737532" cy="853053"/>
              </a:xfrm>
              <a:custGeom>
                <a:avLst/>
                <a:gdLst/>
                <a:ahLst/>
                <a:cxnLst/>
                <a:rect l="l" t="t" r="r" b="b"/>
                <a:pathLst>
                  <a:path w="12622" h="14599" extrusionOk="0">
                    <a:moveTo>
                      <a:pt x="3519" y="1862"/>
                    </a:moveTo>
                    <a:lnTo>
                      <a:pt x="3611" y="1995"/>
                    </a:lnTo>
                    <a:lnTo>
                      <a:pt x="3611" y="1995"/>
                    </a:lnTo>
                    <a:cubicBezTo>
                      <a:pt x="3589" y="1946"/>
                      <a:pt x="3558" y="1901"/>
                      <a:pt x="3519" y="1862"/>
                    </a:cubicBezTo>
                    <a:close/>
                    <a:moveTo>
                      <a:pt x="9248" y="0"/>
                    </a:moveTo>
                    <a:cubicBezTo>
                      <a:pt x="8957" y="698"/>
                      <a:pt x="8637" y="1396"/>
                      <a:pt x="8318" y="2094"/>
                    </a:cubicBezTo>
                    <a:cubicBezTo>
                      <a:pt x="8201" y="1600"/>
                      <a:pt x="8085" y="1076"/>
                      <a:pt x="7969" y="582"/>
                    </a:cubicBezTo>
                    <a:lnTo>
                      <a:pt x="7561" y="2298"/>
                    </a:lnTo>
                    <a:cubicBezTo>
                      <a:pt x="7503" y="2560"/>
                      <a:pt x="7387" y="2909"/>
                      <a:pt x="7096" y="2938"/>
                    </a:cubicBezTo>
                    <a:cubicBezTo>
                      <a:pt x="6893" y="2938"/>
                      <a:pt x="6689" y="2792"/>
                      <a:pt x="6631" y="2589"/>
                    </a:cubicBezTo>
                    <a:cubicBezTo>
                      <a:pt x="6573" y="2385"/>
                      <a:pt x="6573" y="2181"/>
                      <a:pt x="6602" y="1978"/>
                    </a:cubicBezTo>
                    <a:lnTo>
                      <a:pt x="6602" y="1978"/>
                    </a:lnTo>
                    <a:cubicBezTo>
                      <a:pt x="6340" y="3054"/>
                      <a:pt x="6078" y="4159"/>
                      <a:pt x="5846" y="5235"/>
                    </a:cubicBezTo>
                    <a:lnTo>
                      <a:pt x="3611" y="1995"/>
                    </a:lnTo>
                    <a:lnTo>
                      <a:pt x="3611" y="1995"/>
                    </a:lnTo>
                    <a:cubicBezTo>
                      <a:pt x="3672" y="2128"/>
                      <a:pt x="3670" y="2287"/>
                      <a:pt x="3606" y="2414"/>
                    </a:cubicBezTo>
                    <a:cubicBezTo>
                      <a:pt x="3490" y="2618"/>
                      <a:pt x="3316" y="2734"/>
                      <a:pt x="3112" y="2792"/>
                    </a:cubicBezTo>
                    <a:cubicBezTo>
                      <a:pt x="3035" y="2804"/>
                      <a:pt x="2956" y="2810"/>
                      <a:pt x="2878" y="2810"/>
                    </a:cubicBezTo>
                    <a:cubicBezTo>
                      <a:pt x="2573" y="2810"/>
                      <a:pt x="2267" y="2722"/>
                      <a:pt x="2036" y="2560"/>
                    </a:cubicBezTo>
                    <a:cubicBezTo>
                      <a:pt x="1716" y="2327"/>
                      <a:pt x="1454" y="2065"/>
                      <a:pt x="1222" y="1745"/>
                    </a:cubicBezTo>
                    <a:lnTo>
                      <a:pt x="1222" y="1745"/>
                    </a:lnTo>
                    <a:cubicBezTo>
                      <a:pt x="1745" y="2618"/>
                      <a:pt x="2094" y="3606"/>
                      <a:pt x="2269" y="4624"/>
                    </a:cubicBezTo>
                    <a:lnTo>
                      <a:pt x="756" y="4246"/>
                    </a:lnTo>
                    <a:lnTo>
                      <a:pt x="2298" y="6107"/>
                    </a:lnTo>
                    <a:lnTo>
                      <a:pt x="2298" y="6107"/>
                    </a:lnTo>
                    <a:lnTo>
                      <a:pt x="756" y="5758"/>
                    </a:lnTo>
                    <a:lnTo>
                      <a:pt x="3665" y="8550"/>
                    </a:lnTo>
                    <a:lnTo>
                      <a:pt x="3984" y="8812"/>
                    </a:lnTo>
                    <a:lnTo>
                      <a:pt x="0" y="10353"/>
                    </a:lnTo>
                    <a:lnTo>
                      <a:pt x="1716" y="10935"/>
                    </a:lnTo>
                    <a:lnTo>
                      <a:pt x="902" y="11546"/>
                    </a:lnTo>
                    <a:cubicBezTo>
                      <a:pt x="1025" y="11524"/>
                      <a:pt x="1149" y="11513"/>
                      <a:pt x="1271" y="11513"/>
                    </a:cubicBezTo>
                    <a:cubicBezTo>
                      <a:pt x="1638" y="11513"/>
                      <a:pt x="1992" y="11611"/>
                      <a:pt x="2298" y="11807"/>
                    </a:cubicBezTo>
                    <a:lnTo>
                      <a:pt x="1425" y="13000"/>
                    </a:lnTo>
                    <a:lnTo>
                      <a:pt x="7212" y="11255"/>
                    </a:lnTo>
                    <a:lnTo>
                      <a:pt x="7271" y="14599"/>
                    </a:lnTo>
                    <a:lnTo>
                      <a:pt x="8318" y="13000"/>
                    </a:lnTo>
                    <a:lnTo>
                      <a:pt x="8666" y="14395"/>
                    </a:lnTo>
                    <a:lnTo>
                      <a:pt x="9074" y="13319"/>
                    </a:lnTo>
                    <a:cubicBezTo>
                      <a:pt x="9190" y="13523"/>
                      <a:pt x="9306" y="13727"/>
                      <a:pt x="9423" y="13930"/>
                    </a:cubicBezTo>
                    <a:cubicBezTo>
                      <a:pt x="9539" y="12912"/>
                      <a:pt x="9684" y="11865"/>
                      <a:pt x="9830" y="10848"/>
                    </a:cubicBezTo>
                    <a:lnTo>
                      <a:pt x="12621" y="9452"/>
                    </a:lnTo>
                    <a:lnTo>
                      <a:pt x="11836" y="9248"/>
                    </a:lnTo>
                    <a:lnTo>
                      <a:pt x="12621" y="8434"/>
                    </a:lnTo>
                    <a:lnTo>
                      <a:pt x="11575" y="8405"/>
                    </a:lnTo>
                    <a:lnTo>
                      <a:pt x="12360" y="7154"/>
                    </a:lnTo>
                    <a:lnTo>
                      <a:pt x="9161" y="7881"/>
                    </a:lnTo>
                    <a:cubicBezTo>
                      <a:pt x="9248" y="5875"/>
                      <a:pt x="9568" y="3868"/>
                      <a:pt x="10150" y="1920"/>
                    </a:cubicBezTo>
                    <a:lnTo>
                      <a:pt x="10150" y="1920"/>
                    </a:lnTo>
                    <a:lnTo>
                      <a:pt x="9306" y="3083"/>
                    </a:lnTo>
                    <a:cubicBezTo>
                      <a:pt x="9277" y="2036"/>
                      <a:pt x="9248" y="1018"/>
                      <a:pt x="9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rot="-5400000">
                <a:off x="7784542" y="170612"/>
                <a:ext cx="477567" cy="384075"/>
              </a:xfrm>
              <a:custGeom>
                <a:avLst/>
                <a:gdLst/>
                <a:ahLst/>
                <a:cxnLst/>
                <a:rect l="l" t="t" r="r" b="b"/>
                <a:pathLst>
                  <a:path w="8173" h="6573" extrusionOk="0">
                    <a:moveTo>
                      <a:pt x="1" y="0"/>
                    </a:moveTo>
                    <a:lnTo>
                      <a:pt x="1" y="0"/>
                    </a:lnTo>
                    <a:cubicBezTo>
                      <a:pt x="1164" y="1309"/>
                      <a:pt x="2443" y="2530"/>
                      <a:pt x="3810" y="3606"/>
                    </a:cubicBezTo>
                    <a:cubicBezTo>
                      <a:pt x="5177" y="4711"/>
                      <a:pt x="6631" y="5700"/>
                      <a:pt x="8172" y="6573"/>
                    </a:cubicBezTo>
                    <a:cubicBezTo>
                      <a:pt x="6835" y="5438"/>
                      <a:pt x="5468" y="4362"/>
                      <a:pt x="4101" y="3257"/>
                    </a:cubicBezTo>
                    <a:cubicBezTo>
                      <a:pt x="2763" y="2181"/>
                      <a:pt x="1396" y="107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rot="-5400000">
                <a:off x="7846599" y="271704"/>
                <a:ext cx="35702" cy="260082"/>
              </a:xfrm>
              <a:custGeom>
                <a:avLst/>
                <a:gdLst/>
                <a:ahLst/>
                <a:cxnLst/>
                <a:rect l="l" t="t" r="r" b="b"/>
                <a:pathLst>
                  <a:path w="611" h="4451" extrusionOk="0">
                    <a:moveTo>
                      <a:pt x="553" y="1"/>
                    </a:moveTo>
                    <a:cubicBezTo>
                      <a:pt x="29" y="1455"/>
                      <a:pt x="0" y="2996"/>
                      <a:pt x="436" y="4450"/>
                    </a:cubicBezTo>
                    <a:cubicBezTo>
                      <a:pt x="553" y="3723"/>
                      <a:pt x="582" y="2967"/>
                      <a:pt x="611" y="2240"/>
                    </a:cubicBezTo>
                    <a:cubicBezTo>
                      <a:pt x="611" y="1484"/>
                      <a:pt x="611" y="757"/>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rot="-5400000">
                <a:off x="7962990" y="469669"/>
                <a:ext cx="151281" cy="78241"/>
              </a:xfrm>
              <a:custGeom>
                <a:avLst/>
                <a:gdLst/>
                <a:ahLst/>
                <a:cxnLst/>
                <a:rect l="l" t="t" r="r" b="b"/>
                <a:pathLst>
                  <a:path w="2589" h="1339" extrusionOk="0">
                    <a:moveTo>
                      <a:pt x="2589" y="0"/>
                    </a:moveTo>
                    <a:lnTo>
                      <a:pt x="2589" y="0"/>
                    </a:lnTo>
                    <a:cubicBezTo>
                      <a:pt x="2094" y="58"/>
                      <a:pt x="1629" y="233"/>
                      <a:pt x="1193" y="466"/>
                    </a:cubicBezTo>
                    <a:cubicBezTo>
                      <a:pt x="756" y="669"/>
                      <a:pt x="349" y="989"/>
                      <a:pt x="0" y="1338"/>
                    </a:cubicBezTo>
                    <a:cubicBezTo>
                      <a:pt x="495" y="1251"/>
                      <a:pt x="960" y="1105"/>
                      <a:pt x="1396" y="873"/>
                    </a:cubicBezTo>
                    <a:cubicBezTo>
                      <a:pt x="1832" y="640"/>
                      <a:pt x="2240" y="349"/>
                      <a:pt x="2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 name="Google Shape;133;p5"/>
            <p:cNvSpPr/>
            <p:nvPr/>
          </p:nvSpPr>
          <p:spPr>
            <a:xfrm rot="-5400000">
              <a:off x="8445541" y="133241"/>
              <a:ext cx="642404" cy="616870"/>
            </a:xfrm>
            <a:custGeom>
              <a:avLst/>
              <a:gdLst/>
              <a:ahLst/>
              <a:cxnLst/>
              <a:rect l="l" t="t" r="r" b="b"/>
              <a:pathLst>
                <a:path w="10994" h="10557" extrusionOk="0">
                  <a:moveTo>
                    <a:pt x="1" y="0"/>
                  </a:moveTo>
                  <a:lnTo>
                    <a:pt x="1" y="0"/>
                  </a:lnTo>
                  <a:cubicBezTo>
                    <a:pt x="263" y="175"/>
                    <a:pt x="524" y="349"/>
                    <a:pt x="815" y="524"/>
                  </a:cubicBezTo>
                  <a:lnTo>
                    <a:pt x="1629" y="1076"/>
                  </a:lnTo>
                  <a:lnTo>
                    <a:pt x="2415" y="1629"/>
                  </a:lnTo>
                  <a:lnTo>
                    <a:pt x="3171" y="2210"/>
                  </a:lnTo>
                  <a:cubicBezTo>
                    <a:pt x="4159" y="2995"/>
                    <a:pt x="5148" y="3839"/>
                    <a:pt x="6050" y="4711"/>
                  </a:cubicBezTo>
                  <a:cubicBezTo>
                    <a:pt x="6980" y="5613"/>
                    <a:pt x="7853" y="6543"/>
                    <a:pt x="8667" y="7503"/>
                  </a:cubicBezTo>
                  <a:lnTo>
                    <a:pt x="9278" y="8230"/>
                  </a:lnTo>
                  <a:lnTo>
                    <a:pt x="9859" y="8986"/>
                  </a:lnTo>
                  <a:lnTo>
                    <a:pt x="10441" y="9771"/>
                  </a:lnTo>
                  <a:cubicBezTo>
                    <a:pt x="10615" y="10033"/>
                    <a:pt x="10790" y="10295"/>
                    <a:pt x="10993" y="10557"/>
                  </a:cubicBezTo>
                  <a:cubicBezTo>
                    <a:pt x="10819" y="10266"/>
                    <a:pt x="10644" y="9975"/>
                    <a:pt x="10499" y="9713"/>
                  </a:cubicBezTo>
                  <a:lnTo>
                    <a:pt x="10005" y="8899"/>
                  </a:lnTo>
                  <a:lnTo>
                    <a:pt x="9452" y="8085"/>
                  </a:lnTo>
                  <a:lnTo>
                    <a:pt x="8900" y="7329"/>
                  </a:lnTo>
                  <a:cubicBezTo>
                    <a:pt x="7329" y="5264"/>
                    <a:pt x="5468" y="3461"/>
                    <a:pt x="3345" y="1978"/>
                  </a:cubicBezTo>
                  <a:lnTo>
                    <a:pt x="2531" y="1425"/>
                  </a:lnTo>
                  <a:lnTo>
                    <a:pt x="1688" y="902"/>
                  </a:lnTo>
                  <a:lnTo>
                    <a:pt x="844" y="436"/>
                  </a:lnTo>
                  <a:cubicBezTo>
                    <a:pt x="582" y="291"/>
                    <a:pt x="292" y="1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rot="-5400000">
              <a:off x="8350795" y="718174"/>
              <a:ext cx="200598" cy="150463"/>
            </a:xfrm>
            <a:custGeom>
              <a:avLst/>
              <a:gdLst/>
              <a:ahLst/>
              <a:cxnLst/>
              <a:rect l="l" t="t" r="r" b="b"/>
              <a:pathLst>
                <a:path w="3433" h="2575" extrusionOk="0">
                  <a:moveTo>
                    <a:pt x="1715" y="0"/>
                  </a:moveTo>
                  <a:cubicBezTo>
                    <a:pt x="1371" y="0"/>
                    <a:pt x="1026" y="138"/>
                    <a:pt x="757" y="422"/>
                  </a:cubicBezTo>
                  <a:cubicBezTo>
                    <a:pt x="1" y="1237"/>
                    <a:pt x="611" y="2574"/>
                    <a:pt x="1745" y="2574"/>
                  </a:cubicBezTo>
                  <a:cubicBezTo>
                    <a:pt x="2880" y="2545"/>
                    <a:pt x="3432" y="1179"/>
                    <a:pt x="2618" y="364"/>
                  </a:cubicBezTo>
                  <a:cubicBezTo>
                    <a:pt x="2363" y="124"/>
                    <a:pt x="2040" y="0"/>
                    <a:pt x="1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rot="-5400000">
              <a:off x="8620803" y="265510"/>
              <a:ext cx="198378" cy="149645"/>
            </a:xfrm>
            <a:custGeom>
              <a:avLst/>
              <a:gdLst/>
              <a:ahLst/>
              <a:cxnLst/>
              <a:rect l="l" t="t" r="r" b="b"/>
              <a:pathLst>
                <a:path w="3395"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395"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rot="-5400000">
              <a:off x="8607978" y="451466"/>
              <a:ext cx="200072" cy="149879"/>
            </a:xfrm>
            <a:custGeom>
              <a:avLst/>
              <a:gdLst/>
              <a:ahLst/>
              <a:cxnLst/>
              <a:rect l="l" t="t" r="r" b="b"/>
              <a:pathLst>
                <a:path w="3424" h="2565" extrusionOk="0">
                  <a:moveTo>
                    <a:pt x="1722" y="0"/>
                  </a:moveTo>
                  <a:cubicBezTo>
                    <a:pt x="1373" y="0"/>
                    <a:pt x="1021" y="139"/>
                    <a:pt x="748" y="412"/>
                  </a:cubicBezTo>
                  <a:cubicBezTo>
                    <a:pt x="0" y="1217"/>
                    <a:pt x="590" y="2564"/>
                    <a:pt x="1702" y="2564"/>
                  </a:cubicBezTo>
                  <a:cubicBezTo>
                    <a:pt x="1713" y="2564"/>
                    <a:pt x="1725" y="2564"/>
                    <a:pt x="1737" y="2564"/>
                  </a:cubicBezTo>
                  <a:cubicBezTo>
                    <a:pt x="2871" y="2535"/>
                    <a:pt x="3424" y="1168"/>
                    <a:pt x="2610" y="353"/>
                  </a:cubicBezTo>
                  <a:cubicBezTo>
                    <a:pt x="2359" y="117"/>
                    <a:pt x="2042" y="0"/>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rot="-5400000">
              <a:off x="8388862" y="494062"/>
              <a:ext cx="200072" cy="149645"/>
            </a:xfrm>
            <a:custGeom>
              <a:avLst/>
              <a:gdLst/>
              <a:ahLst/>
              <a:cxnLst/>
              <a:rect l="l" t="t" r="r" b="b"/>
              <a:pathLst>
                <a:path w="3424"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424"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 name="Google Shape;138;p5"/>
            <p:cNvGrpSpPr/>
            <p:nvPr/>
          </p:nvGrpSpPr>
          <p:grpSpPr>
            <a:xfrm rot="5400000" flipH="1">
              <a:off x="8266535" y="1300532"/>
              <a:ext cx="752911" cy="480995"/>
              <a:chOff x="7899243" y="902117"/>
              <a:chExt cx="752835" cy="480947"/>
            </a:xfrm>
          </p:grpSpPr>
          <p:sp>
            <p:nvSpPr>
              <p:cNvPr id="139" name="Google Shape;139;p5"/>
              <p:cNvSpPr/>
              <p:nvPr/>
            </p:nvSpPr>
            <p:spPr>
              <a:xfrm rot="-5400000">
                <a:off x="8218715" y="823957"/>
                <a:ext cx="348373" cy="518353"/>
              </a:xfrm>
              <a:custGeom>
                <a:avLst/>
                <a:gdLst/>
                <a:ahLst/>
                <a:cxnLst/>
                <a:rect l="l" t="t" r="r" b="b"/>
                <a:pathLst>
                  <a:path w="5962" h="8871" extrusionOk="0">
                    <a:moveTo>
                      <a:pt x="0" y="1"/>
                    </a:moveTo>
                    <a:cubicBezTo>
                      <a:pt x="640" y="611"/>
                      <a:pt x="1251" y="1280"/>
                      <a:pt x="1832" y="1949"/>
                    </a:cubicBezTo>
                    <a:cubicBezTo>
                      <a:pt x="2414" y="2647"/>
                      <a:pt x="2937" y="3374"/>
                      <a:pt x="3432" y="4101"/>
                    </a:cubicBezTo>
                    <a:cubicBezTo>
                      <a:pt x="3955" y="4857"/>
                      <a:pt x="4421" y="5613"/>
                      <a:pt x="4828" y="6428"/>
                    </a:cubicBezTo>
                    <a:cubicBezTo>
                      <a:pt x="5235" y="7213"/>
                      <a:pt x="5613" y="8027"/>
                      <a:pt x="5962" y="8870"/>
                    </a:cubicBezTo>
                    <a:cubicBezTo>
                      <a:pt x="5671" y="7998"/>
                      <a:pt x="5351" y="7155"/>
                      <a:pt x="4944" y="6369"/>
                    </a:cubicBezTo>
                    <a:cubicBezTo>
                      <a:pt x="4537" y="5555"/>
                      <a:pt x="4101" y="4770"/>
                      <a:pt x="3606" y="4014"/>
                    </a:cubicBezTo>
                    <a:cubicBezTo>
                      <a:pt x="3083" y="3258"/>
                      <a:pt x="2530" y="2560"/>
                      <a:pt x="1920" y="1862"/>
                    </a:cubicBezTo>
                    <a:cubicBezTo>
                      <a:pt x="1338" y="1193"/>
                      <a:pt x="669" y="58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rot="-5400000">
                <a:off x="8351172" y="1080474"/>
                <a:ext cx="377297" cy="98751"/>
              </a:xfrm>
              <a:custGeom>
                <a:avLst/>
                <a:gdLst/>
                <a:ahLst/>
                <a:cxnLst/>
                <a:rect l="l" t="t" r="r" b="b"/>
                <a:pathLst>
                  <a:path w="6457" h="1690" extrusionOk="0">
                    <a:moveTo>
                      <a:pt x="2151" y="0"/>
                    </a:moveTo>
                    <a:cubicBezTo>
                      <a:pt x="1946" y="0"/>
                      <a:pt x="1742" y="10"/>
                      <a:pt x="1542" y="32"/>
                    </a:cubicBezTo>
                    <a:cubicBezTo>
                      <a:pt x="1280" y="61"/>
                      <a:pt x="1018" y="90"/>
                      <a:pt x="756" y="148"/>
                    </a:cubicBezTo>
                    <a:cubicBezTo>
                      <a:pt x="621" y="175"/>
                      <a:pt x="206" y="354"/>
                      <a:pt x="33" y="354"/>
                    </a:cubicBezTo>
                    <a:cubicBezTo>
                      <a:pt x="21" y="354"/>
                      <a:pt x="10" y="354"/>
                      <a:pt x="0" y="352"/>
                    </a:cubicBezTo>
                    <a:lnTo>
                      <a:pt x="0" y="352"/>
                    </a:lnTo>
                    <a:cubicBezTo>
                      <a:pt x="1222" y="788"/>
                      <a:pt x="2443" y="1166"/>
                      <a:pt x="3723" y="1457"/>
                    </a:cubicBezTo>
                    <a:cubicBezTo>
                      <a:pt x="4188" y="1573"/>
                      <a:pt x="4653" y="1660"/>
                      <a:pt x="5148" y="1689"/>
                    </a:cubicBezTo>
                    <a:cubicBezTo>
                      <a:pt x="5468" y="1689"/>
                      <a:pt x="5787" y="1631"/>
                      <a:pt x="6078" y="1544"/>
                    </a:cubicBezTo>
                    <a:cubicBezTo>
                      <a:pt x="6456" y="1428"/>
                      <a:pt x="6456" y="1311"/>
                      <a:pt x="6136" y="1108"/>
                    </a:cubicBezTo>
                    <a:cubicBezTo>
                      <a:pt x="5235" y="555"/>
                      <a:pt x="4217" y="206"/>
                      <a:pt x="3141" y="61"/>
                    </a:cubicBezTo>
                    <a:cubicBezTo>
                      <a:pt x="2818" y="25"/>
                      <a:pt x="2483" y="0"/>
                      <a:pt x="2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rot="-5400000">
                <a:off x="8222800" y="1130549"/>
                <a:ext cx="334817" cy="98926"/>
              </a:xfrm>
              <a:custGeom>
                <a:avLst/>
                <a:gdLst/>
                <a:ahLst/>
                <a:cxnLst/>
                <a:rect l="l" t="t" r="r" b="b"/>
                <a:pathLst>
                  <a:path w="5730" h="1693" extrusionOk="0">
                    <a:moveTo>
                      <a:pt x="1077" y="1"/>
                    </a:moveTo>
                    <a:cubicBezTo>
                      <a:pt x="719" y="1"/>
                      <a:pt x="360" y="22"/>
                      <a:pt x="1" y="64"/>
                    </a:cubicBezTo>
                    <a:cubicBezTo>
                      <a:pt x="990" y="296"/>
                      <a:pt x="1862" y="849"/>
                      <a:pt x="2764" y="1227"/>
                    </a:cubicBezTo>
                    <a:cubicBezTo>
                      <a:pt x="3374" y="1518"/>
                      <a:pt x="4043" y="1663"/>
                      <a:pt x="4712" y="1692"/>
                    </a:cubicBezTo>
                    <a:cubicBezTo>
                      <a:pt x="4887" y="1692"/>
                      <a:pt x="5555" y="1692"/>
                      <a:pt x="5643" y="1518"/>
                    </a:cubicBezTo>
                    <a:cubicBezTo>
                      <a:pt x="5730" y="1256"/>
                      <a:pt x="5236" y="994"/>
                      <a:pt x="5061" y="936"/>
                    </a:cubicBezTo>
                    <a:cubicBezTo>
                      <a:pt x="3814" y="313"/>
                      <a:pt x="2457" y="1"/>
                      <a:pt x="1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rot="-5400000">
                <a:off x="8112541" y="1181502"/>
                <a:ext cx="297420" cy="105704"/>
              </a:xfrm>
              <a:custGeom>
                <a:avLst/>
                <a:gdLst/>
                <a:ahLst/>
                <a:cxnLst/>
                <a:rect l="l" t="t" r="r" b="b"/>
                <a:pathLst>
                  <a:path w="5090" h="1809" extrusionOk="0">
                    <a:moveTo>
                      <a:pt x="182" y="0"/>
                    </a:moveTo>
                    <a:cubicBezTo>
                      <a:pt x="122" y="0"/>
                      <a:pt x="61" y="1"/>
                      <a:pt x="0" y="2"/>
                    </a:cubicBezTo>
                    <a:cubicBezTo>
                      <a:pt x="785" y="380"/>
                      <a:pt x="1483" y="933"/>
                      <a:pt x="2239" y="1340"/>
                    </a:cubicBezTo>
                    <a:cubicBezTo>
                      <a:pt x="2779" y="1637"/>
                      <a:pt x="3369" y="1808"/>
                      <a:pt x="3962" y="1808"/>
                    </a:cubicBezTo>
                    <a:cubicBezTo>
                      <a:pt x="4008" y="1808"/>
                      <a:pt x="4054" y="1807"/>
                      <a:pt x="4101" y="1805"/>
                    </a:cubicBezTo>
                    <a:cubicBezTo>
                      <a:pt x="5089" y="1747"/>
                      <a:pt x="4275" y="1107"/>
                      <a:pt x="3839" y="875"/>
                    </a:cubicBezTo>
                    <a:cubicBezTo>
                      <a:pt x="2701" y="292"/>
                      <a:pt x="1457"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rot="-5400000">
                <a:off x="8010027" y="1206073"/>
                <a:ext cx="169220" cy="174596"/>
              </a:xfrm>
              <a:custGeom>
                <a:avLst/>
                <a:gdLst/>
                <a:ahLst/>
                <a:cxnLst/>
                <a:rect l="l" t="t" r="r" b="b"/>
                <a:pathLst>
                  <a:path w="2896" h="2988" extrusionOk="0">
                    <a:moveTo>
                      <a:pt x="193" y="0"/>
                    </a:moveTo>
                    <a:cubicBezTo>
                      <a:pt x="130" y="0"/>
                      <a:pt x="72" y="27"/>
                      <a:pt x="30" y="70"/>
                    </a:cubicBezTo>
                    <a:cubicBezTo>
                      <a:pt x="0" y="157"/>
                      <a:pt x="0" y="273"/>
                      <a:pt x="30" y="361"/>
                    </a:cubicBezTo>
                    <a:cubicBezTo>
                      <a:pt x="175" y="739"/>
                      <a:pt x="379" y="1059"/>
                      <a:pt x="640" y="1349"/>
                    </a:cubicBezTo>
                    <a:cubicBezTo>
                      <a:pt x="786" y="1553"/>
                      <a:pt x="960" y="1728"/>
                      <a:pt x="1135" y="1873"/>
                    </a:cubicBezTo>
                    <a:cubicBezTo>
                      <a:pt x="1425" y="2164"/>
                      <a:pt x="1774" y="2425"/>
                      <a:pt x="2123" y="2658"/>
                    </a:cubicBezTo>
                    <a:cubicBezTo>
                      <a:pt x="2298" y="2774"/>
                      <a:pt x="2472" y="2891"/>
                      <a:pt x="2676" y="2978"/>
                    </a:cubicBezTo>
                    <a:cubicBezTo>
                      <a:pt x="2701" y="2984"/>
                      <a:pt x="2723" y="2987"/>
                      <a:pt x="2742" y="2987"/>
                    </a:cubicBezTo>
                    <a:cubicBezTo>
                      <a:pt x="2896" y="2987"/>
                      <a:pt x="2844" y="2791"/>
                      <a:pt x="2792" y="2687"/>
                    </a:cubicBezTo>
                    <a:cubicBezTo>
                      <a:pt x="2152" y="1728"/>
                      <a:pt x="1367" y="855"/>
                      <a:pt x="495" y="128"/>
                    </a:cubicBezTo>
                    <a:cubicBezTo>
                      <a:pt x="408" y="70"/>
                      <a:pt x="349" y="41"/>
                      <a:pt x="262" y="12"/>
                    </a:cubicBezTo>
                    <a:cubicBezTo>
                      <a:pt x="239" y="4"/>
                      <a:pt x="215"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rot="-5400000">
                <a:off x="8016487" y="1053363"/>
                <a:ext cx="68015" cy="302504"/>
              </a:xfrm>
              <a:custGeom>
                <a:avLst/>
                <a:gdLst/>
                <a:ahLst/>
                <a:cxnLst/>
                <a:rect l="l" t="t" r="r" b="b"/>
                <a:pathLst>
                  <a:path w="1164" h="5177" extrusionOk="0">
                    <a:moveTo>
                      <a:pt x="291" y="1"/>
                    </a:moveTo>
                    <a:cubicBezTo>
                      <a:pt x="204" y="1"/>
                      <a:pt x="146" y="30"/>
                      <a:pt x="116" y="117"/>
                    </a:cubicBezTo>
                    <a:cubicBezTo>
                      <a:pt x="87" y="204"/>
                      <a:pt x="58" y="291"/>
                      <a:pt x="58" y="350"/>
                    </a:cubicBezTo>
                    <a:cubicBezTo>
                      <a:pt x="0" y="1513"/>
                      <a:pt x="116" y="2647"/>
                      <a:pt x="436" y="3752"/>
                    </a:cubicBezTo>
                    <a:cubicBezTo>
                      <a:pt x="495" y="4014"/>
                      <a:pt x="582" y="4275"/>
                      <a:pt x="698" y="4537"/>
                    </a:cubicBezTo>
                    <a:cubicBezTo>
                      <a:pt x="727" y="4653"/>
                      <a:pt x="843" y="5177"/>
                      <a:pt x="1018" y="5177"/>
                    </a:cubicBezTo>
                    <a:cubicBezTo>
                      <a:pt x="1163" y="5177"/>
                      <a:pt x="1105" y="4566"/>
                      <a:pt x="1105" y="4450"/>
                    </a:cubicBezTo>
                    <a:lnTo>
                      <a:pt x="1105" y="3548"/>
                    </a:lnTo>
                    <a:cubicBezTo>
                      <a:pt x="1105" y="2967"/>
                      <a:pt x="1047" y="2356"/>
                      <a:pt x="989" y="1774"/>
                    </a:cubicBezTo>
                    <a:cubicBezTo>
                      <a:pt x="989" y="1193"/>
                      <a:pt x="814" y="640"/>
                      <a:pt x="524" y="146"/>
                    </a:cubicBezTo>
                    <a:cubicBezTo>
                      <a:pt x="465" y="59"/>
                      <a:pt x="37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rot="-5400000">
                <a:off x="8133407" y="898053"/>
                <a:ext cx="78241" cy="361696"/>
              </a:xfrm>
              <a:custGeom>
                <a:avLst/>
                <a:gdLst/>
                <a:ahLst/>
                <a:cxnLst/>
                <a:rect l="l" t="t" r="r" b="b"/>
                <a:pathLst>
                  <a:path w="1339" h="6190" extrusionOk="0">
                    <a:moveTo>
                      <a:pt x="437" y="1"/>
                    </a:moveTo>
                    <a:cubicBezTo>
                      <a:pt x="269" y="1"/>
                      <a:pt x="197" y="220"/>
                      <a:pt x="146" y="396"/>
                    </a:cubicBezTo>
                    <a:cubicBezTo>
                      <a:pt x="146" y="512"/>
                      <a:pt x="117" y="600"/>
                      <a:pt x="117" y="687"/>
                    </a:cubicBezTo>
                    <a:cubicBezTo>
                      <a:pt x="59" y="1065"/>
                      <a:pt x="30" y="1472"/>
                      <a:pt x="30" y="1879"/>
                    </a:cubicBezTo>
                    <a:cubicBezTo>
                      <a:pt x="1" y="3217"/>
                      <a:pt x="263" y="4555"/>
                      <a:pt x="757" y="5776"/>
                    </a:cubicBezTo>
                    <a:cubicBezTo>
                      <a:pt x="784" y="5883"/>
                      <a:pt x="910" y="6190"/>
                      <a:pt x="1044" y="6190"/>
                    </a:cubicBezTo>
                    <a:cubicBezTo>
                      <a:pt x="1055" y="6190"/>
                      <a:pt x="1066" y="6188"/>
                      <a:pt x="1077" y="6183"/>
                    </a:cubicBezTo>
                    <a:cubicBezTo>
                      <a:pt x="1222" y="6125"/>
                      <a:pt x="1251" y="5776"/>
                      <a:pt x="1251" y="5660"/>
                    </a:cubicBezTo>
                    <a:cubicBezTo>
                      <a:pt x="1339" y="4816"/>
                      <a:pt x="1339" y="4002"/>
                      <a:pt x="1251" y="3159"/>
                    </a:cubicBezTo>
                    <a:cubicBezTo>
                      <a:pt x="1222" y="2693"/>
                      <a:pt x="1193" y="2228"/>
                      <a:pt x="1135" y="1763"/>
                    </a:cubicBezTo>
                    <a:cubicBezTo>
                      <a:pt x="1077" y="1443"/>
                      <a:pt x="1048" y="1094"/>
                      <a:pt x="961" y="774"/>
                    </a:cubicBezTo>
                    <a:cubicBezTo>
                      <a:pt x="902" y="512"/>
                      <a:pt x="757" y="76"/>
                      <a:pt x="524" y="18"/>
                    </a:cubicBezTo>
                    <a:cubicBezTo>
                      <a:pt x="493" y="6"/>
                      <a:pt x="464" y="1"/>
                      <a:pt x="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rot="-5400000">
                <a:off x="8315653" y="741866"/>
                <a:ext cx="76546" cy="397047"/>
              </a:xfrm>
              <a:custGeom>
                <a:avLst/>
                <a:gdLst/>
                <a:ahLst/>
                <a:cxnLst/>
                <a:rect l="l" t="t" r="r" b="b"/>
                <a:pathLst>
                  <a:path w="1310" h="6795" extrusionOk="0">
                    <a:moveTo>
                      <a:pt x="612" y="0"/>
                    </a:moveTo>
                    <a:cubicBezTo>
                      <a:pt x="593" y="0"/>
                      <a:pt x="574" y="3"/>
                      <a:pt x="553" y="8"/>
                    </a:cubicBezTo>
                    <a:cubicBezTo>
                      <a:pt x="437" y="37"/>
                      <a:pt x="379" y="182"/>
                      <a:pt x="350" y="328"/>
                    </a:cubicBezTo>
                    <a:cubicBezTo>
                      <a:pt x="233" y="851"/>
                      <a:pt x="146" y="1375"/>
                      <a:pt x="117" y="1898"/>
                    </a:cubicBezTo>
                    <a:cubicBezTo>
                      <a:pt x="1" y="2858"/>
                      <a:pt x="1" y="3817"/>
                      <a:pt x="117" y="4777"/>
                    </a:cubicBezTo>
                    <a:cubicBezTo>
                      <a:pt x="146" y="5242"/>
                      <a:pt x="204" y="5708"/>
                      <a:pt x="320" y="6173"/>
                    </a:cubicBezTo>
                    <a:cubicBezTo>
                      <a:pt x="350" y="6318"/>
                      <a:pt x="350" y="6667"/>
                      <a:pt x="495" y="6755"/>
                    </a:cubicBezTo>
                    <a:cubicBezTo>
                      <a:pt x="534" y="6782"/>
                      <a:pt x="569" y="6794"/>
                      <a:pt x="602" y="6794"/>
                    </a:cubicBezTo>
                    <a:cubicBezTo>
                      <a:pt x="741" y="6794"/>
                      <a:pt x="826" y="6581"/>
                      <a:pt x="873" y="6464"/>
                    </a:cubicBezTo>
                    <a:cubicBezTo>
                      <a:pt x="1309" y="4457"/>
                      <a:pt x="1309" y="2392"/>
                      <a:pt x="931" y="415"/>
                    </a:cubicBezTo>
                    <a:cubicBezTo>
                      <a:pt x="902" y="299"/>
                      <a:pt x="873" y="211"/>
                      <a:pt x="815" y="124"/>
                    </a:cubicBezTo>
                    <a:cubicBezTo>
                      <a:pt x="767" y="52"/>
                      <a:pt x="699"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7" name="Google Shape;147;p5"/>
          <p:cNvSpPr txBox="1">
            <a:spLocks noGrp="1"/>
          </p:cNvSpPr>
          <p:nvPr>
            <p:ph type="ctrTitle" idx="3"/>
          </p:nvPr>
        </p:nvSpPr>
        <p:spPr>
          <a:xfrm flipH="1">
            <a:off x="722425" y="3073511"/>
            <a:ext cx="2929200" cy="4353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48" name="Google Shape;148;p5"/>
          <p:cNvSpPr txBox="1">
            <a:spLocks noGrp="1"/>
          </p:cNvSpPr>
          <p:nvPr>
            <p:ph type="subTitle" idx="4"/>
          </p:nvPr>
        </p:nvSpPr>
        <p:spPr>
          <a:xfrm flipH="1">
            <a:off x="722425" y="3484874"/>
            <a:ext cx="29292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9"/>
        <p:cNvGrpSpPr/>
        <p:nvPr/>
      </p:nvGrpSpPr>
      <p:grpSpPr>
        <a:xfrm>
          <a:off x="0" y="0"/>
          <a:ext cx="0" cy="0"/>
          <a:chOff x="0" y="0"/>
          <a:chExt cx="0" cy="0"/>
        </a:xfrm>
      </p:grpSpPr>
      <p:sp>
        <p:nvSpPr>
          <p:cNvPr id="150" name="Google Shape;150;p6"/>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151" name="Google Shape;151;p6"/>
          <p:cNvSpPr/>
          <p:nvPr/>
        </p:nvSpPr>
        <p:spPr>
          <a:xfrm rot="-5400000">
            <a:off x="6821785" y="2810121"/>
            <a:ext cx="1769421" cy="2941893"/>
          </a:xfrm>
          <a:custGeom>
            <a:avLst/>
            <a:gdLst/>
            <a:ahLst/>
            <a:cxnLst/>
            <a:rect l="l" t="t" r="r" b="b"/>
            <a:pathLst>
              <a:path w="41453" h="68921" extrusionOk="0">
                <a:moveTo>
                  <a:pt x="0" y="1"/>
                </a:moveTo>
                <a:lnTo>
                  <a:pt x="0" y="68920"/>
                </a:lnTo>
                <a:lnTo>
                  <a:pt x="38855" y="68920"/>
                </a:lnTo>
                <a:cubicBezTo>
                  <a:pt x="41452" y="58139"/>
                  <a:pt x="33553" y="45722"/>
                  <a:pt x="21029" y="41879"/>
                </a:cubicBezTo>
                <a:cubicBezTo>
                  <a:pt x="6476" y="37360"/>
                  <a:pt x="12596" y="28501"/>
                  <a:pt x="11920" y="14944"/>
                </a:cubicBezTo>
                <a:cubicBezTo>
                  <a:pt x="11422" y="4697"/>
                  <a:pt x="3701" y="113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a:off x="6833580" y="3665308"/>
            <a:ext cx="2180812" cy="1403285"/>
            <a:chOff x="6833580" y="3665308"/>
            <a:chExt cx="2180812" cy="1403285"/>
          </a:xfrm>
        </p:grpSpPr>
        <p:grpSp>
          <p:nvGrpSpPr>
            <p:cNvPr id="153" name="Google Shape;153;p6"/>
            <p:cNvGrpSpPr/>
            <p:nvPr/>
          </p:nvGrpSpPr>
          <p:grpSpPr>
            <a:xfrm>
              <a:off x="7412246" y="3665308"/>
              <a:ext cx="1602146" cy="1403285"/>
              <a:chOff x="4270184" y="3429402"/>
              <a:chExt cx="1477041" cy="1293708"/>
            </a:xfrm>
          </p:grpSpPr>
          <p:sp>
            <p:nvSpPr>
              <p:cNvPr id="154" name="Google Shape;154;p6"/>
              <p:cNvSpPr/>
              <p:nvPr/>
            </p:nvSpPr>
            <p:spPr>
              <a:xfrm rot="5400000">
                <a:off x="4261695" y="4323971"/>
                <a:ext cx="398778" cy="381800"/>
              </a:xfrm>
              <a:custGeom>
                <a:avLst/>
                <a:gdLst/>
                <a:ahLst/>
                <a:cxnLst/>
                <a:rect l="l" t="t" r="r" b="b"/>
                <a:pathLst>
                  <a:path w="10499" h="10052" extrusionOk="0">
                    <a:moveTo>
                      <a:pt x="3985" y="1"/>
                    </a:moveTo>
                    <a:cubicBezTo>
                      <a:pt x="3812" y="1"/>
                      <a:pt x="3657" y="79"/>
                      <a:pt x="3519" y="193"/>
                    </a:cubicBezTo>
                    <a:cubicBezTo>
                      <a:pt x="3403" y="368"/>
                      <a:pt x="3345" y="571"/>
                      <a:pt x="3345" y="775"/>
                    </a:cubicBezTo>
                    <a:cubicBezTo>
                      <a:pt x="3345" y="1531"/>
                      <a:pt x="3607" y="2287"/>
                      <a:pt x="4101" y="2869"/>
                    </a:cubicBezTo>
                    <a:cubicBezTo>
                      <a:pt x="2938" y="2898"/>
                      <a:pt x="1833" y="3276"/>
                      <a:pt x="873" y="3945"/>
                    </a:cubicBezTo>
                    <a:cubicBezTo>
                      <a:pt x="582" y="4148"/>
                      <a:pt x="350" y="4381"/>
                      <a:pt x="175" y="4672"/>
                    </a:cubicBezTo>
                    <a:cubicBezTo>
                      <a:pt x="1" y="4992"/>
                      <a:pt x="1" y="5341"/>
                      <a:pt x="175" y="5660"/>
                    </a:cubicBezTo>
                    <a:cubicBezTo>
                      <a:pt x="376" y="5962"/>
                      <a:pt x="758" y="6055"/>
                      <a:pt x="1147" y="6055"/>
                    </a:cubicBezTo>
                    <a:cubicBezTo>
                      <a:pt x="1321" y="6055"/>
                      <a:pt x="1497" y="6036"/>
                      <a:pt x="1658" y="6009"/>
                    </a:cubicBezTo>
                    <a:cubicBezTo>
                      <a:pt x="2880" y="5806"/>
                      <a:pt x="4072" y="5341"/>
                      <a:pt x="5090" y="4643"/>
                    </a:cubicBezTo>
                    <a:lnTo>
                      <a:pt x="5090" y="4643"/>
                    </a:lnTo>
                    <a:cubicBezTo>
                      <a:pt x="4072" y="5690"/>
                      <a:pt x="3403" y="6998"/>
                      <a:pt x="3141" y="8452"/>
                    </a:cubicBezTo>
                    <a:cubicBezTo>
                      <a:pt x="3083" y="8714"/>
                      <a:pt x="3083" y="9005"/>
                      <a:pt x="3112" y="9266"/>
                    </a:cubicBezTo>
                    <a:cubicBezTo>
                      <a:pt x="3171" y="9557"/>
                      <a:pt x="3345" y="9819"/>
                      <a:pt x="3578" y="9964"/>
                    </a:cubicBezTo>
                    <a:cubicBezTo>
                      <a:pt x="3709" y="10023"/>
                      <a:pt x="3854" y="10052"/>
                      <a:pt x="3999" y="10052"/>
                    </a:cubicBezTo>
                    <a:cubicBezTo>
                      <a:pt x="4145" y="10052"/>
                      <a:pt x="4290" y="10023"/>
                      <a:pt x="4421" y="9964"/>
                    </a:cubicBezTo>
                    <a:cubicBezTo>
                      <a:pt x="4683" y="9819"/>
                      <a:pt x="4915" y="9645"/>
                      <a:pt x="5119" y="9412"/>
                    </a:cubicBezTo>
                    <a:cubicBezTo>
                      <a:pt x="6166" y="8307"/>
                      <a:pt x="6835" y="6853"/>
                      <a:pt x="6951" y="5312"/>
                    </a:cubicBezTo>
                    <a:cubicBezTo>
                      <a:pt x="7271" y="6184"/>
                      <a:pt x="7794" y="6940"/>
                      <a:pt x="8521" y="7522"/>
                    </a:cubicBezTo>
                    <a:cubicBezTo>
                      <a:pt x="8715" y="7739"/>
                      <a:pt x="8988" y="7856"/>
                      <a:pt x="9276" y="7856"/>
                    </a:cubicBezTo>
                    <a:cubicBezTo>
                      <a:pt x="9334" y="7856"/>
                      <a:pt x="9393" y="7851"/>
                      <a:pt x="9452" y="7842"/>
                    </a:cubicBezTo>
                    <a:cubicBezTo>
                      <a:pt x="9714" y="7754"/>
                      <a:pt x="9888" y="7522"/>
                      <a:pt x="9946" y="7260"/>
                    </a:cubicBezTo>
                    <a:cubicBezTo>
                      <a:pt x="9975" y="6998"/>
                      <a:pt x="9975" y="6736"/>
                      <a:pt x="9888" y="6475"/>
                    </a:cubicBezTo>
                    <a:cubicBezTo>
                      <a:pt x="9597" y="5253"/>
                      <a:pt x="8929" y="4177"/>
                      <a:pt x="7969" y="3392"/>
                    </a:cubicBezTo>
                    <a:cubicBezTo>
                      <a:pt x="8725" y="3305"/>
                      <a:pt x="9452" y="2985"/>
                      <a:pt x="10034" y="2491"/>
                    </a:cubicBezTo>
                    <a:cubicBezTo>
                      <a:pt x="10266" y="2287"/>
                      <a:pt x="10499" y="1996"/>
                      <a:pt x="10412" y="1705"/>
                    </a:cubicBezTo>
                    <a:cubicBezTo>
                      <a:pt x="10354" y="1531"/>
                      <a:pt x="10179" y="1386"/>
                      <a:pt x="9975" y="1357"/>
                    </a:cubicBezTo>
                    <a:cubicBezTo>
                      <a:pt x="9874" y="1327"/>
                      <a:pt x="9779" y="1313"/>
                      <a:pt x="9685" y="1313"/>
                    </a:cubicBezTo>
                    <a:cubicBezTo>
                      <a:pt x="9590" y="1313"/>
                      <a:pt x="9496" y="1327"/>
                      <a:pt x="9394" y="1357"/>
                    </a:cubicBezTo>
                    <a:cubicBezTo>
                      <a:pt x="8870" y="1415"/>
                      <a:pt x="8376" y="1531"/>
                      <a:pt x="7882" y="1705"/>
                    </a:cubicBezTo>
                    <a:cubicBezTo>
                      <a:pt x="7475" y="1851"/>
                      <a:pt x="6980" y="2258"/>
                      <a:pt x="6544" y="2258"/>
                    </a:cubicBezTo>
                    <a:cubicBezTo>
                      <a:pt x="6079" y="2258"/>
                      <a:pt x="5962" y="1618"/>
                      <a:pt x="5759" y="1327"/>
                    </a:cubicBezTo>
                    <a:cubicBezTo>
                      <a:pt x="5468" y="891"/>
                      <a:pt x="5119" y="542"/>
                      <a:pt x="4712" y="281"/>
                    </a:cubicBezTo>
                    <a:cubicBezTo>
                      <a:pt x="4537" y="135"/>
                      <a:pt x="4334" y="48"/>
                      <a:pt x="4130" y="19"/>
                    </a:cubicBezTo>
                    <a:cubicBezTo>
                      <a:pt x="4080" y="6"/>
                      <a:pt x="4032" y="1"/>
                      <a:pt x="39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rot="5400000">
                <a:off x="4406581" y="4492781"/>
                <a:ext cx="229794" cy="85081"/>
              </a:xfrm>
              <a:custGeom>
                <a:avLst/>
                <a:gdLst/>
                <a:ahLst/>
                <a:cxnLst/>
                <a:rect l="l" t="t" r="r" b="b"/>
                <a:pathLst>
                  <a:path w="6050" h="2240" extrusionOk="0">
                    <a:moveTo>
                      <a:pt x="6049" y="0"/>
                    </a:moveTo>
                    <a:lnTo>
                      <a:pt x="6049" y="0"/>
                    </a:lnTo>
                    <a:cubicBezTo>
                      <a:pt x="5002" y="291"/>
                      <a:pt x="3984" y="640"/>
                      <a:pt x="2996" y="1018"/>
                    </a:cubicBezTo>
                    <a:cubicBezTo>
                      <a:pt x="1978" y="1396"/>
                      <a:pt x="989" y="1774"/>
                      <a:pt x="0" y="2239"/>
                    </a:cubicBezTo>
                    <a:cubicBezTo>
                      <a:pt x="1018" y="1920"/>
                      <a:pt x="2065" y="1571"/>
                      <a:pt x="3054" y="1192"/>
                    </a:cubicBezTo>
                    <a:cubicBezTo>
                      <a:pt x="4043" y="814"/>
                      <a:pt x="5060" y="436"/>
                      <a:pt x="6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rot="5400000">
                <a:off x="4408233" y="4480075"/>
                <a:ext cx="176771" cy="190026"/>
              </a:xfrm>
              <a:custGeom>
                <a:avLst/>
                <a:gdLst/>
                <a:ahLst/>
                <a:cxnLst/>
                <a:rect l="l" t="t" r="r" b="b"/>
                <a:pathLst>
                  <a:path w="4654" h="5003" extrusionOk="0">
                    <a:moveTo>
                      <a:pt x="0" y="0"/>
                    </a:moveTo>
                    <a:cubicBezTo>
                      <a:pt x="262" y="87"/>
                      <a:pt x="524" y="233"/>
                      <a:pt x="727" y="436"/>
                    </a:cubicBezTo>
                    <a:cubicBezTo>
                      <a:pt x="931" y="611"/>
                      <a:pt x="1163" y="814"/>
                      <a:pt x="1367" y="1018"/>
                    </a:cubicBezTo>
                    <a:cubicBezTo>
                      <a:pt x="1803" y="1396"/>
                      <a:pt x="2210" y="1803"/>
                      <a:pt x="2588" y="2239"/>
                    </a:cubicBezTo>
                    <a:cubicBezTo>
                      <a:pt x="3345" y="3083"/>
                      <a:pt x="4042" y="4013"/>
                      <a:pt x="4653" y="5002"/>
                    </a:cubicBezTo>
                    <a:cubicBezTo>
                      <a:pt x="4159" y="3955"/>
                      <a:pt x="3519" y="2966"/>
                      <a:pt x="2734" y="2094"/>
                    </a:cubicBezTo>
                    <a:cubicBezTo>
                      <a:pt x="2356" y="1658"/>
                      <a:pt x="1920" y="1251"/>
                      <a:pt x="1483" y="902"/>
                    </a:cubicBezTo>
                    <a:cubicBezTo>
                      <a:pt x="1251" y="727"/>
                      <a:pt x="1018" y="524"/>
                      <a:pt x="785" y="349"/>
                    </a:cubicBezTo>
                    <a:cubicBezTo>
                      <a:pt x="553" y="175"/>
                      <a:pt x="291" y="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rot="5400000">
                <a:off x="4507649" y="4367399"/>
                <a:ext cx="70723" cy="364556"/>
              </a:xfrm>
              <a:custGeom>
                <a:avLst/>
                <a:gdLst/>
                <a:ahLst/>
                <a:cxnLst/>
                <a:rect l="l" t="t" r="r" b="b"/>
                <a:pathLst>
                  <a:path w="1862" h="9598" extrusionOk="0">
                    <a:moveTo>
                      <a:pt x="1861" y="0"/>
                    </a:moveTo>
                    <a:lnTo>
                      <a:pt x="1861" y="0"/>
                    </a:lnTo>
                    <a:cubicBezTo>
                      <a:pt x="1774" y="815"/>
                      <a:pt x="1687" y="1629"/>
                      <a:pt x="1600" y="2443"/>
                    </a:cubicBezTo>
                    <a:cubicBezTo>
                      <a:pt x="1483" y="3228"/>
                      <a:pt x="1338" y="4043"/>
                      <a:pt x="1193" y="4857"/>
                    </a:cubicBezTo>
                    <a:cubicBezTo>
                      <a:pt x="1047" y="5642"/>
                      <a:pt x="873" y="6427"/>
                      <a:pt x="669" y="7242"/>
                    </a:cubicBezTo>
                    <a:cubicBezTo>
                      <a:pt x="466" y="8027"/>
                      <a:pt x="233" y="8812"/>
                      <a:pt x="0" y="9597"/>
                    </a:cubicBezTo>
                    <a:cubicBezTo>
                      <a:pt x="320" y="8812"/>
                      <a:pt x="582" y="8056"/>
                      <a:pt x="785" y="7271"/>
                    </a:cubicBezTo>
                    <a:cubicBezTo>
                      <a:pt x="1018" y="6485"/>
                      <a:pt x="1222" y="5671"/>
                      <a:pt x="1367" y="4886"/>
                    </a:cubicBezTo>
                    <a:cubicBezTo>
                      <a:pt x="1542" y="4072"/>
                      <a:pt x="1658" y="3257"/>
                      <a:pt x="1745" y="2443"/>
                    </a:cubicBezTo>
                    <a:cubicBezTo>
                      <a:pt x="1803" y="1629"/>
                      <a:pt x="1861" y="815"/>
                      <a:pt x="1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rot="5400000">
                <a:off x="5074941" y="3622751"/>
                <a:ext cx="447396" cy="149119"/>
              </a:xfrm>
              <a:custGeom>
                <a:avLst/>
                <a:gdLst/>
                <a:ahLst/>
                <a:cxnLst/>
                <a:rect l="l" t="t" r="r" b="b"/>
                <a:pathLst>
                  <a:path w="11779" h="3926" extrusionOk="0">
                    <a:moveTo>
                      <a:pt x="11778" y="0"/>
                    </a:moveTo>
                    <a:lnTo>
                      <a:pt x="11778" y="0"/>
                    </a:lnTo>
                    <a:cubicBezTo>
                      <a:pt x="10760" y="204"/>
                      <a:pt x="9742" y="436"/>
                      <a:pt x="8754" y="727"/>
                    </a:cubicBezTo>
                    <a:cubicBezTo>
                      <a:pt x="7736" y="989"/>
                      <a:pt x="6747" y="1280"/>
                      <a:pt x="5758" y="1629"/>
                    </a:cubicBezTo>
                    <a:cubicBezTo>
                      <a:pt x="4770" y="1949"/>
                      <a:pt x="3810" y="2297"/>
                      <a:pt x="2850" y="2676"/>
                    </a:cubicBezTo>
                    <a:cubicBezTo>
                      <a:pt x="1861" y="3054"/>
                      <a:pt x="931" y="3461"/>
                      <a:pt x="0" y="3926"/>
                    </a:cubicBezTo>
                    <a:cubicBezTo>
                      <a:pt x="989" y="3664"/>
                      <a:pt x="1978" y="3344"/>
                      <a:pt x="2967" y="3054"/>
                    </a:cubicBezTo>
                    <a:cubicBezTo>
                      <a:pt x="3955" y="2763"/>
                      <a:pt x="4944" y="2443"/>
                      <a:pt x="5933" y="2094"/>
                    </a:cubicBezTo>
                    <a:cubicBezTo>
                      <a:pt x="6922" y="1774"/>
                      <a:pt x="7910" y="1454"/>
                      <a:pt x="8870" y="1105"/>
                    </a:cubicBezTo>
                    <a:cubicBezTo>
                      <a:pt x="9830" y="727"/>
                      <a:pt x="10818" y="407"/>
                      <a:pt x="1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rot="5400000">
                <a:off x="5166610" y="3564199"/>
                <a:ext cx="253001" cy="297137"/>
              </a:xfrm>
              <a:custGeom>
                <a:avLst/>
                <a:gdLst/>
                <a:ahLst/>
                <a:cxnLst/>
                <a:rect l="l" t="t" r="r" b="b"/>
                <a:pathLst>
                  <a:path w="6661" h="7823" extrusionOk="0">
                    <a:moveTo>
                      <a:pt x="1" y="0"/>
                    </a:moveTo>
                    <a:lnTo>
                      <a:pt x="1" y="0"/>
                    </a:lnTo>
                    <a:cubicBezTo>
                      <a:pt x="1106" y="465"/>
                      <a:pt x="2152" y="902"/>
                      <a:pt x="3170" y="1396"/>
                    </a:cubicBezTo>
                    <a:cubicBezTo>
                      <a:pt x="4157" y="1862"/>
                      <a:pt x="5117" y="2379"/>
                      <a:pt x="6052" y="2899"/>
                    </a:cubicBezTo>
                    <a:lnTo>
                      <a:pt x="6052" y="2899"/>
                    </a:lnTo>
                    <a:cubicBezTo>
                      <a:pt x="5698" y="3703"/>
                      <a:pt x="5321" y="4483"/>
                      <a:pt x="4944" y="5264"/>
                    </a:cubicBezTo>
                    <a:cubicBezTo>
                      <a:pt x="4508" y="6136"/>
                      <a:pt x="4072" y="6979"/>
                      <a:pt x="3607" y="7823"/>
                    </a:cubicBezTo>
                    <a:cubicBezTo>
                      <a:pt x="4217" y="7067"/>
                      <a:pt x="4770" y="6282"/>
                      <a:pt x="5264" y="5467"/>
                    </a:cubicBezTo>
                    <a:cubicBezTo>
                      <a:pt x="5759" y="4624"/>
                      <a:pt x="6195" y="3781"/>
                      <a:pt x="6573" y="2908"/>
                    </a:cubicBezTo>
                    <a:lnTo>
                      <a:pt x="6660" y="2705"/>
                    </a:lnTo>
                    <a:lnTo>
                      <a:pt x="6486" y="2588"/>
                    </a:lnTo>
                    <a:cubicBezTo>
                      <a:pt x="5468" y="1978"/>
                      <a:pt x="4421" y="1454"/>
                      <a:pt x="3345" y="1018"/>
                    </a:cubicBezTo>
                    <a:cubicBezTo>
                      <a:pt x="2269" y="582"/>
                      <a:pt x="1135" y="23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rot="5400000">
                <a:off x="5173793" y="3575783"/>
                <a:ext cx="103882" cy="155766"/>
              </a:xfrm>
              <a:custGeom>
                <a:avLst/>
                <a:gdLst/>
                <a:ahLst/>
                <a:cxnLst/>
                <a:rect l="l" t="t" r="r" b="b"/>
                <a:pathLst>
                  <a:path w="2735" h="4101" extrusionOk="0">
                    <a:moveTo>
                      <a:pt x="2734" y="0"/>
                    </a:moveTo>
                    <a:lnTo>
                      <a:pt x="2734" y="0"/>
                    </a:lnTo>
                    <a:cubicBezTo>
                      <a:pt x="2443" y="291"/>
                      <a:pt x="2153" y="582"/>
                      <a:pt x="1891" y="931"/>
                    </a:cubicBezTo>
                    <a:cubicBezTo>
                      <a:pt x="1629" y="1251"/>
                      <a:pt x="1397" y="1571"/>
                      <a:pt x="1164" y="1920"/>
                    </a:cubicBezTo>
                    <a:cubicBezTo>
                      <a:pt x="931" y="2239"/>
                      <a:pt x="728" y="2617"/>
                      <a:pt x="524" y="2966"/>
                    </a:cubicBezTo>
                    <a:cubicBezTo>
                      <a:pt x="321" y="3315"/>
                      <a:pt x="146" y="3693"/>
                      <a:pt x="1" y="4101"/>
                    </a:cubicBezTo>
                    <a:cubicBezTo>
                      <a:pt x="321" y="3810"/>
                      <a:pt x="582" y="3519"/>
                      <a:pt x="873" y="3199"/>
                    </a:cubicBezTo>
                    <a:cubicBezTo>
                      <a:pt x="1106" y="2879"/>
                      <a:pt x="1367" y="2530"/>
                      <a:pt x="1600" y="2210"/>
                    </a:cubicBezTo>
                    <a:cubicBezTo>
                      <a:pt x="1804" y="1890"/>
                      <a:pt x="2036" y="1512"/>
                      <a:pt x="2240" y="1163"/>
                    </a:cubicBezTo>
                    <a:cubicBezTo>
                      <a:pt x="2443" y="785"/>
                      <a:pt x="2589" y="407"/>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rot="5400000">
                <a:off x="5230138" y="3543748"/>
                <a:ext cx="191128" cy="61873"/>
              </a:xfrm>
              <a:custGeom>
                <a:avLst/>
                <a:gdLst/>
                <a:ahLst/>
                <a:cxnLst/>
                <a:rect l="l" t="t" r="r" b="b"/>
                <a:pathLst>
                  <a:path w="5032" h="1629" extrusionOk="0">
                    <a:moveTo>
                      <a:pt x="1" y="0"/>
                    </a:moveTo>
                    <a:lnTo>
                      <a:pt x="1" y="0"/>
                    </a:lnTo>
                    <a:cubicBezTo>
                      <a:pt x="379" y="233"/>
                      <a:pt x="786" y="437"/>
                      <a:pt x="1193" y="582"/>
                    </a:cubicBezTo>
                    <a:cubicBezTo>
                      <a:pt x="1600" y="756"/>
                      <a:pt x="2007" y="902"/>
                      <a:pt x="2443" y="1047"/>
                    </a:cubicBezTo>
                    <a:cubicBezTo>
                      <a:pt x="2851" y="1193"/>
                      <a:pt x="3287" y="1309"/>
                      <a:pt x="3694" y="1425"/>
                    </a:cubicBezTo>
                    <a:cubicBezTo>
                      <a:pt x="4130" y="1513"/>
                      <a:pt x="4566" y="1600"/>
                      <a:pt x="5032" y="1629"/>
                    </a:cubicBezTo>
                    <a:cubicBezTo>
                      <a:pt x="4625" y="1425"/>
                      <a:pt x="4246" y="1222"/>
                      <a:pt x="3839" y="1047"/>
                    </a:cubicBezTo>
                    <a:cubicBezTo>
                      <a:pt x="3432" y="873"/>
                      <a:pt x="2996" y="727"/>
                      <a:pt x="2589" y="582"/>
                    </a:cubicBezTo>
                    <a:cubicBezTo>
                      <a:pt x="2182" y="437"/>
                      <a:pt x="1746" y="320"/>
                      <a:pt x="1309" y="233"/>
                    </a:cubicBezTo>
                    <a:cubicBezTo>
                      <a:pt x="873" y="117"/>
                      <a:pt x="437" y="2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rot="5400000">
                <a:off x="5091469" y="3694153"/>
                <a:ext cx="76687" cy="70799"/>
              </a:xfrm>
              <a:custGeom>
                <a:avLst/>
                <a:gdLst/>
                <a:ahLst/>
                <a:cxnLst/>
                <a:rect l="l" t="t" r="r" b="b"/>
                <a:pathLst>
                  <a:path w="2019" h="1864" extrusionOk="0">
                    <a:moveTo>
                      <a:pt x="1051" y="0"/>
                    </a:moveTo>
                    <a:cubicBezTo>
                      <a:pt x="838" y="0"/>
                      <a:pt x="620" y="78"/>
                      <a:pt x="436" y="253"/>
                    </a:cubicBezTo>
                    <a:cubicBezTo>
                      <a:pt x="58" y="573"/>
                      <a:pt x="0" y="1125"/>
                      <a:pt x="320" y="1503"/>
                    </a:cubicBezTo>
                    <a:cubicBezTo>
                      <a:pt x="514" y="1751"/>
                      <a:pt x="780" y="1863"/>
                      <a:pt x="1042" y="1863"/>
                    </a:cubicBezTo>
                    <a:cubicBezTo>
                      <a:pt x="1488" y="1863"/>
                      <a:pt x="1923" y="1540"/>
                      <a:pt x="1978" y="1009"/>
                    </a:cubicBezTo>
                    <a:cubicBezTo>
                      <a:pt x="2018" y="419"/>
                      <a:pt x="1547"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rot="5400000">
                <a:off x="5098268" y="3563269"/>
                <a:ext cx="77484" cy="70458"/>
              </a:xfrm>
              <a:custGeom>
                <a:avLst/>
                <a:gdLst/>
                <a:ahLst/>
                <a:cxnLst/>
                <a:rect l="l" t="t" r="r" b="b"/>
                <a:pathLst>
                  <a:path w="2040" h="1855" extrusionOk="0">
                    <a:moveTo>
                      <a:pt x="1062" y="1"/>
                    </a:moveTo>
                    <a:cubicBezTo>
                      <a:pt x="855" y="1"/>
                      <a:pt x="644" y="73"/>
                      <a:pt x="466" y="234"/>
                    </a:cubicBezTo>
                    <a:cubicBezTo>
                      <a:pt x="59" y="554"/>
                      <a:pt x="1" y="1107"/>
                      <a:pt x="320" y="1485"/>
                    </a:cubicBezTo>
                    <a:cubicBezTo>
                      <a:pt x="519" y="1738"/>
                      <a:pt x="792" y="1854"/>
                      <a:pt x="1060" y="1854"/>
                    </a:cubicBezTo>
                    <a:cubicBezTo>
                      <a:pt x="1500" y="1854"/>
                      <a:pt x="1924" y="1543"/>
                      <a:pt x="1978" y="1020"/>
                    </a:cubicBezTo>
                    <a:cubicBezTo>
                      <a:pt x="2040" y="423"/>
                      <a:pt x="1563"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rot="5400000">
                <a:off x="5392454" y="3539701"/>
                <a:ext cx="76725" cy="70420"/>
              </a:xfrm>
              <a:custGeom>
                <a:avLst/>
                <a:gdLst/>
                <a:ahLst/>
                <a:cxnLst/>
                <a:rect l="l" t="t" r="r" b="b"/>
                <a:pathLst>
                  <a:path w="2020" h="1854" extrusionOk="0">
                    <a:moveTo>
                      <a:pt x="1047" y="0"/>
                    </a:moveTo>
                    <a:cubicBezTo>
                      <a:pt x="839" y="0"/>
                      <a:pt x="624" y="72"/>
                      <a:pt x="437" y="234"/>
                    </a:cubicBezTo>
                    <a:cubicBezTo>
                      <a:pt x="59" y="525"/>
                      <a:pt x="1" y="1106"/>
                      <a:pt x="321" y="1484"/>
                    </a:cubicBezTo>
                    <a:cubicBezTo>
                      <a:pt x="508" y="1738"/>
                      <a:pt x="779" y="1854"/>
                      <a:pt x="1048" y="1854"/>
                    </a:cubicBezTo>
                    <a:cubicBezTo>
                      <a:pt x="1489" y="1854"/>
                      <a:pt x="1924" y="1543"/>
                      <a:pt x="1978" y="1019"/>
                    </a:cubicBezTo>
                    <a:cubicBezTo>
                      <a:pt x="2020" y="422"/>
                      <a:pt x="1551"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rot="5400000">
                <a:off x="5313623" y="3432954"/>
                <a:ext cx="77522" cy="70420"/>
              </a:xfrm>
              <a:custGeom>
                <a:avLst/>
                <a:gdLst/>
                <a:ahLst/>
                <a:cxnLst/>
                <a:rect l="l" t="t" r="r" b="b"/>
                <a:pathLst>
                  <a:path w="2041" h="1854" extrusionOk="0">
                    <a:moveTo>
                      <a:pt x="1052" y="0"/>
                    </a:moveTo>
                    <a:cubicBezTo>
                      <a:pt x="841" y="0"/>
                      <a:pt x="624" y="72"/>
                      <a:pt x="437" y="234"/>
                    </a:cubicBezTo>
                    <a:cubicBezTo>
                      <a:pt x="59" y="554"/>
                      <a:pt x="1" y="1106"/>
                      <a:pt x="321" y="1484"/>
                    </a:cubicBezTo>
                    <a:cubicBezTo>
                      <a:pt x="519" y="1738"/>
                      <a:pt x="793" y="1853"/>
                      <a:pt x="1061" y="1853"/>
                    </a:cubicBezTo>
                    <a:cubicBezTo>
                      <a:pt x="1500" y="1853"/>
                      <a:pt x="1924" y="1543"/>
                      <a:pt x="1979" y="1019"/>
                    </a:cubicBezTo>
                    <a:cubicBezTo>
                      <a:pt x="2040" y="422"/>
                      <a:pt x="1563" y="0"/>
                      <a:pt x="1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5400000">
                <a:off x="5181125" y="3435176"/>
                <a:ext cx="77484" cy="70420"/>
              </a:xfrm>
              <a:custGeom>
                <a:avLst/>
                <a:gdLst/>
                <a:ahLst/>
                <a:cxnLst/>
                <a:rect l="l" t="t" r="r" b="b"/>
                <a:pathLst>
                  <a:path w="2040" h="1854" extrusionOk="0">
                    <a:moveTo>
                      <a:pt x="1051" y="1"/>
                    </a:moveTo>
                    <a:cubicBezTo>
                      <a:pt x="840" y="1"/>
                      <a:pt x="623" y="73"/>
                      <a:pt x="436" y="234"/>
                    </a:cubicBezTo>
                    <a:cubicBezTo>
                      <a:pt x="58" y="554"/>
                      <a:pt x="0" y="1107"/>
                      <a:pt x="320" y="1485"/>
                    </a:cubicBezTo>
                    <a:cubicBezTo>
                      <a:pt x="507" y="1738"/>
                      <a:pt x="778" y="1854"/>
                      <a:pt x="1047" y="1854"/>
                    </a:cubicBezTo>
                    <a:cubicBezTo>
                      <a:pt x="1488" y="1854"/>
                      <a:pt x="1923" y="1543"/>
                      <a:pt x="1978" y="1020"/>
                    </a:cubicBezTo>
                    <a:cubicBezTo>
                      <a:pt x="2039" y="423"/>
                      <a:pt x="1562" y="1"/>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rot="5400000">
                <a:off x="5052247" y="4042490"/>
                <a:ext cx="493772" cy="388067"/>
              </a:xfrm>
              <a:custGeom>
                <a:avLst/>
                <a:gdLst/>
                <a:ahLst/>
                <a:cxnLst/>
                <a:rect l="l" t="t" r="r" b="b"/>
                <a:pathLst>
                  <a:path w="13000" h="10217" extrusionOk="0">
                    <a:moveTo>
                      <a:pt x="12884" y="0"/>
                    </a:moveTo>
                    <a:lnTo>
                      <a:pt x="12884" y="0"/>
                    </a:lnTo>
                    <a:cubicBezTo>
                      <a:pt x="11895" y="698"/>
                      <a:pt x="10848" y="1309"/>
                      <a:pt x="9743" y="1862"/>
                    </a:cubicBezTo>
                    <a:cubicBezTo>
                      <a:pt x="8667" y="2385"/>
                      <a:pt x="7533" y="2850"/>
                      <a:pt x="6428" y="3316"/>
                    </a:cubicBezTo>
                    <a:cubicBezTo>
                      <a:pt x="4218" y="4304"/>
                      <a:pt x="1949" y="5555"/>
                      <a:pt x="611" y="7591"/>
                    </a:cubicBezTo>
                    <a:cubicBezTo>
                      <a:pt x="292" y="8085"/>
                      <a:pt x="1" y="8725"/>
                      <a:pt x="204" y="9306"/>
                    </a:cubicBezTo>
                    <a:cubicBezTo>
                      <a:pt x="408" y="9743"/>
                      <a:pt x="815" y="10062"/>
                      <a:pt x="1309" y="10179"/>
                    </a:cubicBezTo>
                    <a:cubicBezTo>
                      <a:pt x="1502" y="10203"/>
                      <a:pt x="1700" y="10217"/>
                      <a:pt x="1901" y="10217"/>
                    </a:cubicBezTo>
                    <a:cubicBezTo>
                      <a:pt x="2184" y="10217"/>
                      <a:pt x="2474" y="10189"/>
                      <a:pt x="2763" y="10121"/>
                    </a:cubicBezTo>
                    <a:cubicBezTo>
                      <a:pt x="5148" y="9626"/>
                      <a:pt x="7358" y="8463"/>
                      <a:pt x="9103" y="6776"/>
                    </a:cubicBezTo>
                    <a:cubicBezTo>
                      <a:pt x="10150" y="5788"/>
                      <a:pt x="11022" y="4653"/>
                      <a:pt x="11691" y="3403"/>
                    </a:cubicBezTo>
                    <a:cubicBezTo>
                      <a:pt x="12040" y="2763"/>
                      <a:pt x="12331" y="2123"/>
                      <a:pt x="12593" y="1454"/>
                    </a:cubicBezTo>
                    <a:cubicBezTo>
                      <a:pt x="12738" y="989"/>
                      <a:pt x="13000" y="466"/>
                      <a:pt x="12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rot="5400000">
                <a:off x="5328165" y="3933505"/>
                <a:ext cx="618469" cy="185089"/>
              </a:xfrm>
              <a:custGeom>
                <a:avLst/>
                <a:gdLst/>
                <a:ahLst/>
                <a:cxnLst/>
                <a:rect l="l" t="t" r="r" b="b"/>
                <a:pathLst>
                  <a:path w="16283" h="4873" extrusionOk="0">
                    <a:moveTo>
                      <a:pt x="4928" y="0"/>
                    </a:moveTo>
                    <a:cubicBezTo>
                      <a:pt x="3874" y="0"/>
                      <a:pt x="2834" y="181"/>
                      <a:pt x="1833" y="535"/>
                    </a:cubicBezTo>
                    <a:cubicBezTo>
                      <a:pt x="1106" y="796"/>
                      <a:pt x="321" y="1262"/>
                      <a:pt x="146" y="2018"/>
                    </a:cubicBezTo>
                    <a:cubicBezTo>
                      <a:pt x="1" y="2774"/>
                      <a:pt x="350" y="3530"/>
                      <a:pt x="1019" y="3908"/>
                    </a:cubicBezTo>
                    <a:cubicBezTo>
                      <a:pt x="1658" y="4286"/>
                      <a:pt x="2385" y="4519"/>
                      <a:pt x="3142" y="4577"/>
                    </a:cubicBezTo>
                    <a:cubicBezTo>
                      <a:pt x="4473" y="4760"/>
                      <a:pt x="5828" y="4872"/>
                      <a:pt x="7186" y="4872"/>
                    </a:cubicBezTo>
                    <a:cubicBezTo>
                      <a:pt x="7340" y="4872"/>
                      <a:pt x="7495" y="4871"/>
                      <a:pt x="7649" y="4868"/>
                    </a:cubicBezTo>
                    <a:cubicBezTo>
                      <a:pt x="10092" y="4868"/>
                      <a:pt x="13029" y="4635"/>
                      <a:pt x="15268" y="3530"/>
                    </a:cubicBezTo>
                    <a:cubicBezTo>
                      <a:pt x="15472" y="3443"/>
                      <a:pt x="16199" y="3123"/>
                      <a:pt x="16257" y="2861"/>
                    </a:cubicBezTo>
                    <a:cubicBezTo>
                      <a:pt x="16283" y="2720"/>
                      <a:pt x="16139" y="2681"/>
                      <a:pt x="15951" y="2681"/>
                    </a:cubicBezTo>
                    <a:cubicBezTo>
                      <a:pt x="15711" y="2681"/>
                      <a:pt x="15399" y="2745"/>
                      <a:pt x="15268" y="2745"/>
                    </a:cubicBezTo>
                    <a:cubicBezTo>
                      <a:pt x="13989" y="2687"/>
                      <a:pt x="12709" y="2396"/>
                      <a:pt x="11517" y="1901"/>
                    </a:cubicBezTo>
                    <a:cubicBezTo>
                      <a:pt x="9830" y="1262"/>
                      <a:pt x="8202" y="447"/>
                      <a:pt x="6457" y="127"/>
                    </a:cubicBezTo>
                    <a:cubicBezTo>
                      <a:pt x="5946" y="42"/>
                      <a:pt x="5435" y="0"/>
                      <a:pt x="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rot="5400000">
                <a:off x="5121432" y="4249769"/>
                <a:ext cx="194470" cy="579917"/>
              </a:xfrm>
              <a:custGeom>
                <a:avLst/>
                <a:gdLst/>
                <a:ahLst/>
                <a:cxnLst/>
                <a:rect l="l" t="t" r="r" b="b"/>
                <a:pathLst>
                  <a:path w="5120" h="15268" extrusionOk="0">
                    <a:moveTo>
                      <a:pt x="3985" y="0"/>
                    </a:moveTo>
                    <a:cubicBezTo>
                      <a:pt x="3723" y="117"/>
                      <a:pt x="3549" y="553"/>
                      <a:pt x="3433" y="785"/>
                    </a:cubicBezTo>
                    <a:cubicBezTo>
                      <a:pt x="3142" y="1280"/>
                      <a:pt x="2880" y="1774"/>
                      <a:pt x="2589" y="2298"/>
                    </a:cubicBezTo>
                    <a:cubicBezTo>
                      <a:pt x="1891" y="3577"/>
                      <a:pt x="1339" y="4915"/>
                      <a:pt x="873" y="6311"/>
                    </a:cubicBezTo>
                    <a:cubicBezTo>
                      <a:pt x="234" y="8317"/>
                      <a:pt x="1" y="10440"/>
                      <a:pt x="205" y="12534"/>
                    </a:cubicBezTo>
                    <a:cubicBezTo>
                      <a:pt x="234" y="13174"/>
                      <a:pt x="408" y="13785"/>
                      <a:pt x="728" y="14337"/>
                    </a:cubicBezTo>
                    <a:cubicBezTo>
                      <a:pt x="1048" y="14919"/>
                      <a:pt x="1659" y="15268"/>
                      <a:pt x="2298" y="15268"/>
                    </a:cubicBezTo>
                    <a:cubicBezTo>
                      <a:pt x="3084" y="15239"/>
                      <a:pt x="3694" y="14599"/>
                      <a:pt x="4072" y="13930"/>
                    </a:cubicBezTo>
                    <a:cubicBezTo>
                      <a:pt x="4799" y="12476"/>
                      <a:pt x="5119" y="10877"/>
                      <a:pt x="5003" y="9277"/>
                    </a:cubicBezTo>
                    <a:cubicBezTo>
                      <a:pt x="4858" y="7707"/>
                      <a:pt x="4625" y="6107"/>
                      <a:pt x="4305" y="4566"/>
                    </a:cubicBezTo>
                    <a:cubicBezTo>
                      <a:pt x="4131" y="3723"/>
                      <a:pt x="4043" y="2908"/>
                      <a:pt x="3985" y="2065"/>
                    </a:cubicBezTo>
                    <a:cubicBezTo>
                      <a:pt x="3956" y="1454"/>
                      <a:pt x="4160" y="524"/>
                      <a:pt x="3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rot="5400000">
                <a:off x="5082228" y="4038256"/>
                <a:ext cx="733480" cy="516980"/>
              </a:xfrm>
              <a:custGeom>
                <a:avLst/>
                <a:gdLst/>
                <a:ahLst/>
                <a:cxnLst/>
                <a:rect l="l" t="t" r="r" b="b"/>
                <a:pathLst>
                  <a:path w="19311" h="13611" extrusionOk="0">
                    <a:moveTo>
                      <a:pt x="19310" y="1"/>
                    </a:moveTo>
                    <a:lnTo>
                      <a:pt x="18234" y="902"/>
                    </a:lnTo>
                    <a:cubicBezTo>
                      <a:pt x="18089" y="990"/>
                      <a:pt x="17972" y="1048"/>
                      <a:pt x="17827" y="1106"/>
                    </a:cubicBezTo>
                    <a:cubicBezTo>
                      <a:pt x="17653" y="1164"/>
                      <a:pt x="17478" y="1222"/>
                      <a:pt x="17304" y="1280"/>
                    </a:cubicBezTo>
                    <a:cubicBezTo>
                      <a:pt x="16955" y="1368"/>
                      <a:pt x="16577" y="1455"/>
                      <a:pt x="16199" y="1542"/>
                    </a:cubicBezTo>
                    <a:cubicBezTo>
                      <a:pt x="15472" y="1687"/>
                      <a:pt x="14686" y="1804"/>
                      <a:pt x="13930" y="1891"/>
                    </a:cubicBezTo>
                    <a:cubicBezTo>
                      <a:pt x="12389" y="2095"/>
                      <a:pt x="10848" y="2211"/>
                      <a:pt x="9306" y="2327"/>
                    </a:cubicBezTo>
                    <a:cubicBezTo>
                      <a:pt x="7765" y="2444"/>
                      <a:pt x="6195" y="2502"/>
                      <a:pt x="4653" y="2531"/>
                    </a:cubicBezTo>
                    <a:cubicBezTo>
                      <a:pt x="4140" y="2550"/>
                      <a:pt x="3623" y="2560"/>
                      <a:pt x="3105" y="2560"/>
                    </a:cubicBezTo>
                    <a:cubicBezTo>
                      <a:pt x="2068" y="2560"/>
                      <a:pt x="1028" y="2521"/>
                      <a:pt x="0" y="2444"/>
                    </a:cubicBezTo>
                    <a:lnTo>
                      <a:pt x="0" y="2444"/>
                    </a:lnTo>
                    <a:cubicBezTo>
                      <a:pt x="757" y="2618"/>
                      <a:pt x="1542" y="2734"/>
                      <a:pt x="2298" y="2822"/>
                    </a:cubicBezTo>
                    <a:cubicBezTo>
                      <a:pt x="3083" y="2909"/>
                      <a:pt x="3868" y="2967"/>
                      <a:pt x="4653" y="2996"/>
                    </a:cubicBezTo>
                    <a:cubicBezTo>
                      <a:pt x="5518" y="3044"/>
                      <a:pt x="6374" y="3066"/>
                      <a:pt x="7230" y="3066"/>
                    </a:cubicBezTo>
                    <a:cubicBezTo>
                      <a:pt x="7930" y="3066"/>
                      <a:pt x="8630" y="3051"/>
                      <a:pt x="9335" y="3025"/>
                    </a:cubicBezTo>
                    <a:cubicBezTo>
                      <a:pt x="10906" y="2967"/>
                      <a:pt x="12476" y="2880"/>
                      <a:pt x="14017" y="2676"/>
                    </a:cubicBezTo>
                    <a:cubicBezTo>
                      <a:pt x="14803" y="2589"/>
                      <a:pt x="15588" y="2473"/>
                      <a:pt x="16373" y="2327"/>
                    </a:cubicBezTo>
                    <a:cubicBezTo>
                      <a:pt x="16751" y="2240"/>
                      <a:pt x="17158" y="2153"/>
                      <a:pt x="17536" y="2036"/>
                    </a:cubicBezTo>
                    <a:cubicBezTo>
                      <a:pt x="17635" y="2008"/>
                      <a:pt x="17726" y="1980"/>
                      <a:pt x="17817" y="1949"/>
                    </a:cubicBezTo>
                    <a:lnTo>
                      <a:pt x="17817" y="1949"/>
                    </a:lnTo>
                    <a:cubicBezTo>
                      <a:pt x="17585" y="2668"/>
                      <a:pt x="17372" y="3392"/>
                      <a:pt x="17187" y="4130"/>
                    </a:cubicBezTo>
                    <a:cubicBezTo>
                      <a:pt x="16926" y="5148"/>
                      <a:pt x="16751" y="6195"/>
                      <a:pt x="16548" y="7242"/>
                    </a:cubicBezTo>
                    <a:cubicBezTo>
                      <a:pt x="16373" y="8289"/>
                      <a:pt x="16257" y="9365"/>
                      <a:pt x="16199" y="10412"/>
                    </a:cubicBezTo>
                    <a:cubicBezTo>
                      <a:pt x="16140" y="11488"/>
                      <a:pt x="16111" y="12535"/>
                      <a:pt x="16169" y="13611"/>
                    </a:cubicBezTo>
                    <a:cubicBezTo>
                      <a:pt x="16257" y="12535"/>
                      <a:pt x="16344" y="11517"/>
                      <a:pt x="16489" y="10470"/>
                    </a:cubicBezTo>
                    <a:cubicBezTo>
                      <a:pt x="16664" y="9423"/>
                      <a:pt x="16838" y="8376"/>
                      <a:pt x="17071" y="7358"/>
                    </a:cubicBezTo>
                    <a:cubicBezTo>
                      <a:pt x="17275" y="6340"/>
                      <a:pt x="17565" y="5323"/>
                      <a:pt x="17856" y="4305"/>
                    </a:cubicBezTo>
                    <a:cubicBezTo>
                      <a:pt x="18147" y="3287"/>
                      <a:pt x="18467" y="2298"/>
                      <a:pt x="18845" y="1309"/>
                    </a:cubicBezTo>
                    <a:lnTo>
                      <a:pt x="193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rot="5400000">
                <a:off x="5282167" y="4258053"/>
                <a:ext cx="456208" cy="473908"/>
              </a:xfrm>
              <a:custGeom>
                <a:avLst/>
                <a:gdLst/>
                <a:ahLst/>
                <a:cxnLst/>
                <a:rect l="l" t="t" r="r" b="b"/>
                <a:pathLst>
                  <a:path w="12011" h="12477" extrusionOk="0">
                    <a:moveTo>
                      <a:pt x="12011" y="1"/>
                    </a:moveTo>
                    <a:lnTo>
                      <a:pt x="12011" y="1"/>
                    </a:lnTo>
                    <a:cubicBezTo>
                      <a:pt x="10702" y="699"/>
                      <a:pt x="9539" y="1600"/>
                      <a:pt x="8521" y="2647"/>
                    </a:cubicBezTo>
                    <a:cubicBezTo>
                      <a:pt x="7503" y="3694"/>
                      <a:pt x="6543" y="4799"/>
                      <a:pt x="5671" y="5962"/>
                    </a:cubicBezTo>
                    <a:cubicBezTo>
                      <a:pt x="4769" y="7126"/>
                      <a:pt x="3897" y="8260"/>
                      <a:pt x="2995" y="9365"/>
                    </a:cubicBezTo>
                    <a:cubicBezTo>
                      <a:pt x="2065" y="10470"/>
                      <a:pt x="1076" y="11517"/>
                      <a:pt x="0" y="12477"/>
                    </a:cubicBezTo>
                    <a:cubicBezTo>
                      <a:pt x="1280" y="11750"/>
                      <a:pt x="2443" y="10848"/>
                      <a:pt x="3461" y="9772"/>
                    </a:cubicBezTo>
                    <a:cubicBezTo>
                      <a:pt x="4450" y="8725"/>
                      <a:pt x="5409" y="7620"/>
                      <a:pt x="6311" y="6457"/>
                    </a:cubicBezTo>
                    <a:cubicBezTo>
                      <a:pt x="7183" y="5323"/>
                      <a:pt x="8056" y="4159"/>
                      <a:pt x="8986" y="3083"/>
                    </a:cubicBezTo>
                    <a:cubicBezTo>
                      <a:pt x="9888" y="1949"/>
                      <a:pt x="10905" y="931"/>
                      <a:pt x="12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6"/>
            <p:cNvGrpSpPr/>
            <p:nvPr/>
          </p:nvGrpSpPr>
          <p:grpSpPr>
            <a:xfrm rot="10800000">
              <a:off x="6833580" y="4743594"/>
              <a:ext cx="404613" cy="268843"/>
              <a:chOff x="2296577" y="3010047"/>
              <a:chExt cx="332495" cy="220942"/>
            </a:xfrm>
          </p:grpSpPr>
          <p:sp>
            <p:nvSpPr>
              <p:cNvPr id="173" name="Google Shape;173;p6"/>
              <p:cNvSpPr/>
              <p:nvPr/>
            </p:nvSpPr>
            <p:spPr>
              <a:xfrm rot="5400000">
                <a:off x="2494197" y="3070703"/>
                <a:ext cx="106047" cy="163705"/>
              </a:xfrm>
              <a:custGeom>
                <a:avLst/>
                <a:gdLst/>
                <a:ahLst/>
                <a:cxnLst/>
                <a:rect l="l" t="t" r="r" b="b"/>
                <a:pathLst>
                  <a:path w="2792" h="4310" extrusionOk="0">
                    <a:moveTo>
                      <a:pt x="2792" y="0"/>
                    </a:moveTo>
                    <a:lnTo>
                      <a:pt x="2792" y="0"/>
                    </a:lnTo>
                    <a:cubicBezTo>
                      <a:pt x="2414" y="291"/>
                      <a:pt x="2094" y="640"/>
                      <a:pt x="1774" y="989"/>
                    </a:cubicBezTo>
                    <a:cubicBezTo>
                      <a:pt x="1251" y="1629"/>
                      <a:pt x="785" y="2356"/>
                      <a:pt x="436" y="3112"/>
                    </a:cubicBezTo>
                    <a:cubicBezTo>
                      <a:pt x="320" y="3345"/>
                      <a:pt x="0" y="3897"/>
                      <a:pt x="87" y="4159"/>
                    </a:cubicBezTo>
                    <a:cubicBezTo>
                      <a:pt x="138" y="4268"/>
                      <a:pt x="222" y="4309"/>
                      <a:pt x="321" y="4309"/>
                    </a:cubicBezTo>
                    <a:cubicBezTo>
                      <a:pt x="564" y="4309"/>
                      <a:pt x="894" y="4059"/>
                      <a:pt x="1018" y="3955"/>
                    </a:cubicBezTo>
                    <a:cubicBezTo>
                      <a:pt x="2094" y="2909"/>
                      <a:pt x="2734" y="1484"/>
                      <a:pt x="27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rot="5400000">
                <a:off x="2485252" y="2962322"/>
                <a:ext cx="78472" cy="173922"/>
              </a:xfrm>
              <a:custGeom>
                <a:avLst/>
                <a:gdLst/>
                <a:ahLst/>
                <a:cxnLst/>
                <a:rect l="l" t="t" r="r" b="b"/>
                <a:pathLst>
                  <a:path w="2066" h="4579" extrusionOk="0">
                    <a:moveTo>
                      <a:pt x="452" y="1"/>
                    </a:moveTo>
                    <a:cubicBezTo>
                      <a:pt x="407" y="1"/>
                      <a:pt x="362" y="10"/>
                      <a:pt x="320" y="31"/>
                    </a:cubicBezTo>
                    <a:cubicBezTo>
                      <a:pt x="204" y="118"/>
                      <a:pt x="146" y="264"/>
                      <a:pt x="146" y="409"/>
                    </a:cubicBezTo>
                    <a:cubicBezTo>
                      <a:pt x="1" y="1688"/>
                      <a:pt x="350" y="2968"/>
                      <a:pt x="1077" y="4015"/>
                    </a:cubicBezTo>
                    <a:cubicBezTo>
                      <a:pt x="1210" y="4175"/>
                      <a:pt x="1513" y="4578"/>
                      <a:pt x="1742" y="4578"/>
                    </a:cubicBezTo>
                    <a:cubicBezTo>
                      <a:pt x="1763" y="4578"/>
                      <a:pt x="1784" y="4575"/>
                      <a:pt x="1804" y="4567"/>
                    </a:cubicBezTo>
                    <a:cubicBezTo>
                      <a:pt x="2065" y="4451"/>
                      <a:pt x="1891" y="3928"/>
                      <a:pt x="1862" y="3753"/>
                    </a:cubicBezTo>
                    <a:cubicBezTo>
                      <a:pt x="1775" y="2997"/>
                      <a:pt x="1600" y="2270"/>
                      <a:pt x="1367" y="1572"/>
                    </a:cubicBezTo>
                    <a:cubicBezTo>
                      <a:pt x="1222" y="1165"/>
                      <a:pt x="1077" y="787"/>
                      <a:pt x="902" y="409"/>
                    </a:cubicBezTo>
                    <a:cubicBezTo>
                      <a:pt x="873" y="293"/>
                      <a:pt x="786" y="176"/>
                      <a:pt x="699" y="89"/>
                    </a:cubicBezTo>
                    <a:cubicBezTo>
                      <a:pt x="623" y="33"/>
                      <a:pt x="536" y="1"/>
                      <a:pt x="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rot="5400000">
                <a:off x="2395845" y="3131418"/>
                <a:ext cx="145815" cy="53327"/>
              </a:xfrm>
              <a:custGeom>
                <a:avLst/>
                <a:gdLst/>
                <a:ahLst/>
                <a:cxnLst/>
                <a:rect l="l" t="t" r="r" b="b"/>
                <a:pathLst>
                  <a:path w="3839" h="1404" extrusionOk="0">
                    <a:moveTo>
                      <a:pt x="3344" y="0"/>
                    </a:moveTo>
                    <a:cubicBezTo>
                      <a:pt x="2617" y="29"/>
                      <a:pt x="1890" y="175"/>
                      <a:pt x="1221" y="466"/>
                    </a:cubicBezTo>
                    <a:cubicBezTo>
                      <a:pt x="873" y="582"/>
                      <a:pt x="553" y="727"/>
                      <a:pt x="262" y="931"/>
                    </a:cubicBezTo>
                    <a:cubicBezTo>
                      <a:pt x="0" y="1164"/>
                      <a:pt x="320" y="1396"/>
                      <a:pt x="582" y="1396"/>
                    </a:cubicBezTo>
                    <a:cubicBezTo>
                      <a:pt x="669" y="1401"/>
                      <a:pt x="757" y="1403"/>
                      <a:pt x="844" y="1403"/>
                    </a:cubicBezTo>
                    <a:cubicBezTo>
                      <a:pt x="1803" y="1403"/>
                      <a:pt x="2751" y="1112"/>
                      <a:pt x="3577" y="553"/>
                    </a:cubicBezTo>
                    <a:cubicBezTo>
                      <a:pt x="3693" y="466"/>
                      <a:pt x="3839" y="378"/>
                      <a:pt x="3810" y="204"/>
                    </a:cubicBezTo>
                    <a:cubicBezTo>
                      <a:pt x="3752" y="29"/>
                      <a:pt x="3519" y="0"/>
                      <a:pt x="33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rot="5400000">
                <a:off x="2344625" y="2973052"/>
                <a:ext cx="99438" cy="195534"/>
              </a:xfrm>
              <a:custGeom>
                <a:avLst/>
                <a:gdLst/>
                <a:ahLst/>
                <a:cxnLst/>
                <a:rect l="l" t="t" r="r" b="b"/>
                <a:pathLst>
                  <a:path w="2618" h="5148" extrusionOk="0">
                    <a:moveTo>
                      <a:pt x="2618" y="1"/>
                    </a:moveTo>
                    <a:cubicBezTo>
                      <a:pt x="2269" y="349"/>
                      <a:pt x="1949" y="728"/>
                      <a:pt x="1687" y="1135"/>
                    </a:cubicBezTo>
                    <a:cubicBezTo>
                      <a:pt x="1396" y="1542"/>
                      <a:pt x="1135" y="1949"/>
                      <a:pt x="902" y="2385"/>
                    </a:cubicBezTo>
                    <a:cubicBezTo>
                      <a:pt x="466" y="3258"/>
                      <a:pt x="175" y="4188"/>
                      <a:pt x="0" y="5148"/>
                    </a:cubicBezTo>
                    <a:cubicBezTo>
                      <a:pt x="291" y="4217"/>
                      <a:pt x="640" y="3345"/>
                      <a:pt x="1076" y="2472"/>
                    </a:cubicBezTo>
                    <a:cubicBezTo>
                      <a:pt x="1280" y="2036"/>
                      <a:pt x="1542" y="1629"/>
                      <a:pt x="1803" y="1222"/>
                    </a:cubicBezTo>
                    <a:cubicBezTo>
                      <a:pt x="2065" y="815"/>
                      <a:pt x="2327" y="408"/>
                      <a:pt x="2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96"/>
        <p:cNvGrpSpPr/>
        <p:nvPr/>
      </p:nvGrpSpPr>
      <p:grpSpPr>
        <a:xfrm>
          <a:off x="0" y="0"/>
          <a:ext cx="0" cy="0"/>
          <a:chOff x="0" y="0"/>
          <a:chExt cx="0" cy="0"/>
        </a:xfrm>
      </p:grpSpPr>
      <p:sp>
        <p:nvSpPr>
          <p:cNvPr id="197" name="Google Shape;197;p8"/>
          <p:cNvSpPr/>
          <p:nvPr/>
        </p:nvSpPr>
        <p:spPr>
          <a:xfrm rot="5400000">
            <a:off x="1374843" y="-1424720"/>
            <a:ext cx="2108741" cy="4878438"/>
          </a:xfrm>
          <a:custGeom>
            <a:avLst/>
            <a:gdLst/>
            <a:ahLst/>
            <a:cxnLst/>
            <a:rect l="l" t="t" r="r" b="b"/>
            <a:pathLst>
              <a:path w="29853" h="69063" extrusionOk="0">
                <a:moveTo>
                  <a:pt x="0" y="0"/>
                </a:moveTo>
                <a:lnTo>
                  <a:pt x="0" y="69062"/>
                </a:lnTo>
                <a:lnTo>
                  <a:pt x="24587" y="69062"/>
                </a:lnTo>
                <a:cubicBezTo>
                  <a:pt x="29853" y="60060"/>
                  <a:pt x="28109" y="40420"/>
                  <a:pt x="16261" y="34727"/>
                </a:cubicBezTo>
                <a:cubicBezTo>
                  <a:pt x="13485" y="33410"/>
                  <a:pt x="11635" y="32058"/>
                  <a:pt x="10354" y="30742"/>
                </a:cubicBezTo>
                <a:cubicBezTo>
                  <a:pt x="10354" y="30706"/>
                  <a:pt x="10319" y="30706"/>
                  <a:pt x="10319" y="30671"/>
                </a:cubicBezTo>
                <a:cubicBezTo>
                  <a:pt x="9998" y="30315"/>
                  <a:pt x="9678" y="29924"/>
                  <a:pt x="9429" y="29497"/>
                </a:cubicBezTo>
                <a:cubicBezTo>
                  <a:pt x="6654" y="25191"/>
                  <a:pt x="9144" y="20246"/>
                  <a:pt x="9073" y="12596"/>
                </a:cubicBezTo>
                <a:cubicBezTo>
                  <a:pt x="9073" y="9536"/>
                  <a:pt x="8006" y="6583"/>
                  <a:pt x="6049" y="4234"/>
                </a:cubicBezTo>
                <a:cubicBezTo>
                  <a:pt x="5800" y="3950"/>
                  <a:pt x="5551" y="3665"/>
                  <a:pt x="5266" y="3416"/>
                </a:cubicBezTo>
                <a:cubicBezTo>
                  <a:pt x="3772" y="1957"/>
                  <a:pt x="1957" y="78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rot="10800000" flipH="1">
            <a:off x="5927201" y="3304376"/>
            <a:ext cx="3227275" cy="1849600"/>
          </a:xfrm>
          <a:custGeom>
            <a:avLst/>
            <a:gdLst/>
            <a:ahLst/>
            <a:cxnLst/>
            <a:rect l="l" t="t" r="r" b="b"/>
            <a:pathLst>
              <a:path w="129091" h="73984" extrusionOk="0">
                <a:moveTo>
                  <a:pt x="96324" y="52402"/>
                </a:moveTo>
                <a:cubicBezTo>
                  <a:pt x="107996" y="68634"/>
                  <a:pt x="119729" y="73497"/>
                  <a:pt x="129091" y="73983"/>
                </a:cubicBezTo>
                <a:lnTo>
                  <a:pt x="129091" y="122"/>
                </a:lnTo>
                <a:lnTo>
                  <a:pt x="0" y="122"/>
                </a:lnTo>
                <a:cubicBezTo>
                  <a:pt x="8329" y="49849"/>
                  <a:pt x="58633" y="0"/>
                  <a:pt x="96324" y="5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 name="Google Shape;199;p8"/>
          <p:cNvGrpSpPr/>
          <p:nvPr/>
        </p:nvGrpSpPr>
        <p:grpSpPr>
          <a:xfrm>
            <a:off x="229058" y="118480"/>
            <a:ext cx="2004170" cy="1662838"/>
            <a:chOff x="229058" y="118480"/>
            <a:chExt cx="2004170" cy="1662838"/>
          </a:xfrm>
        </p:grpSpPr>
        <p:grpSp>
          <p:nvGrpSpPr>
            <p:cNvPr id="200" name="Google Shape;200;p8"/>
            <p:cNvGrpSpPr/>
            <p:nvPr/>
          </p:nvGrpSpPr>
          <p:grpSpPr>
            <a:xfrm rot="-1153606">
              <a:off x="1682131" y="187698"/>
              <a:ext cx="493644" cy="432548"/>
              <a:chOff x="1363200" y="166154"/>
              <a:chExt cx="493656" cy="432559"/>
            </a:xfrm>
          </p:grpSpPr>
          <p:sp>
            <p:nvSpPr>
              <p:cNvPr id="201" name="Google Shape;201;p8"/>
              <p:cNvSpPr/>
              <p:nvPr/>
            </p:nvSpPr>
            <p:spPr>
              <a:xfrm rot="-5400000">
                <a:off x="1433505" y="175363"/>
                <a:ext cx="432559" cy="414142"/>
              </a:xfrm>
              <a:custGeom>
                <a:avLst/>
                <a:gdLst/>
                <a:ahLst/>
                <a:cxnLst/>
                <a:rect l="l" t="t" r="r" b="b"/>
                <a:pathLst>
                  <a:path w="10499" h="10052" extrusionOk="0">
                    <a:moveTo>
                      <a:pt x="3985" y="1"/>
                    </a:moveTo>
                    <a:cubicBezTo>
                      <a:pt x="3812" y="1"/>
                      <a:pt x="3657" y="79"/>
                      <a:pt x="3519" y="193"/>
                    </a:cubicBezTo>
                    <a:cubicBezTo>
                      <a:pt x="3403" y="368"/>
                      <a:pt x="3345" y="571"/>
                      <a:pt x="3345" y="775"/>
                    </a:cubicBezTo>
                    <a:cubicBezTo>
                      <a:pt x="3345" y="1531"/>
                      <a:pt x="3607" y="2287"/>
                      <a:pt x="4101" y="2869"/>
                    </a:cubicBezTo>
                    <a:cubicBezTo>
                      <a:pt x="2938" y="2898"/>
                      <a:pt x="1833" y="3276"/>
                      <a:pt x="873" y="3945"/>
                    </a:cubicBezTo>
                    <a:cubicBezTo>
                      <a:pt x="582" y="4148"/>
                      <a:pt x="350" y="4381"/>
                      <a:pt x="175" y="4672"/>
                    </a:cubicBezTo>
                    <a:cubicBezTo>
                      <a:pt x="1" y="4992"/>
                      <a:pt x="1" y="5341"/>
                      <a:pt x="175" y="5660"/>
                    </a:cubicBezTo>
                    <a:cubicBezTo>
                      <a:pt x="376" y="5962"/>
                      <a:pt x="758" y="6055"/>
                      <a:pt x="1147" y="6055"/>
                    </a:cubicBezTo>
                    <a:cubicBezTo>
                      <a:pt x="1321" y="6055"/>
                      <a:pt x="1497" y="6036"/>
                      <a:pt x="1658" y="6009"/>
                    </a:cubicBezTo>
                    <a:cubicBezTo>
                      <a:pt x="2880" y="5806"/>
                      <a:pt x="4072" y="5341"/>
                      <a:pt x="5090" y="4643"/>
                    </a:cubicBezTo>
                    <a:lnTo>
                      <a:pt x="5090" y="4643"/>
                    </a:lnTo>
                    <a:cubicBezTo>
                      <a:pt x="4072" y="5690"/>
                      <a:pt x="3403" y="6998"/>
                      <a:pt x="3141" y="8452"/>
                    </a:cubicBezTo>
                    <a:cubicBezTo>
                      <a:pt x="3083" y="8714"/>
                      <a:pt x="3083" y="9005"/>
                      <a:pt x="3112" y="9266"/>
                    </a:cubicBezTo>
                    <a:cubicBezTo>
                      <a:pt x="3171" y="9557"/>
                      <a:pt x="3345" y="9819"/>
                      <a:pt x="3578" y="9964"/>
                    </a:cubicBezTo>
                    <a:cubicBezTo>
                      <a:pt x="3709" y="10023"/>
                      <a:pt x="3854" y="10052"/>
                      <a:pt x="3999" y="10052"/>
                    </a:cubicBezTo>
                    <a:cubicBezTo>
                      <a:pt x="4145" y="10052"/>
                      <a:pt x="4290" y="10023"/>
                      <a:pt x="4421" y="9964"/>
                    </a:cubicBezTo>
                    <a:cubicBezTo>
                      <a:pt x="4683" y="9819"/>
                      <a:pt x="4915" y="9645"/>
                      <a:pt x="5119" y="9412"/>
                    </a:cubicBezTo>
                    <a:cubicBezTo>
                      <a:pt x="6166" y="8307"/>
                      <a:pt x="6835" y="6853"/>
                      <a:pt x="6951" y="5312"/>
                    </a:cubicBezTo>
                    <a:cubicBezTo>
                      <a:pt x="7271" y="6184"/>
                      <a:pt x="7794" y="6940"/>
                      <a:pt x="8521" y="7522"/>
                    </a:cubicBezTo>
                    <a:cubicBezTo>
                      <a:pt x="8715" y="7739"/>
                      <a:pt x="8988" y="7856"/>
                      <a:pt x="9276" y="7856"/>
                    </a:cubicBezTo>
                    <a:cubicBezTo>
                      <a:pt x="9334" y="7856"/>
                      <a:pt x="9393" y="7851"/>
                      <a:pt x="9452" y="7842"/>
                    </a:cubicBezTo>
                    <a:cubicBezTo>
                      <a:pt x="9714" y="7754"/>
                      <a:pt x="9888" y="7522"/>
                      <a:pt x="9946" y="7260"/>
                    </a:cubicBezTo>
                    <a:cubicBezTo>
                      <a:pt x="9975" y="6998"/>
                      <a:pt x="9975" y="6736"/>
                      <a:pt x="9888" y="6475"/>
                    </a:cubicBezTo>
                    <a:cubicBezTo>
                      <a:pt x="9597" y="5253"/>
                      <a:pt x="8929" y="4177"/>
                      <a:pt x="7969" y="3392"/>
                    </a:cubicBezTo>
                    <a:cubicBezTo>
                      <a:pt x="8725" y="3305"/>
                      <a:pt x="9452" y="2985"/>
                      <a:pt x="10034" y="2491"/>
                    </a:cubicBezTo>
                    <a:cubicBezTo>
                      <a:pt x="10266" y="2287"/>
                      <a:pt x="10499" y="1996"/>
                      <a:pt x="10412" y="1705"/>
                    </a:cubicBezTo>
                    <a:cubicBezTo>
                      <a:pt x="10354" y="1531"/>
                      <a:pt x="10179" y="1386"/>
                      <a:pt x="9975" y="1357"/>
                    </a:cubicBezTo>
                    <a:cubicBezTo>
                      <a:pt x="9874" y="1327"/>
                      <a:pt x="9779" y="1313"/>
                      <a:pt x="9685" y="1313"/>
                    </a:cubicBezTo>
                    <a:cubicBezTo>
                      <a:pt x="9590" y="1313"/>
                      <a:pt x="9496" y="1327"/>
                      <a:pt x="9394" y="1357"/>
                    </a:cubicBezTo>
                    <a:cubicBezTo>
                      <a:pt x="8870" y="1415"/>
                      <a:pt x="8376" y="1531"/>
                      <a:pt x="7882" y="1705"/>
                    </a:cubicBezTo>
                    <a:cubicBezTo>
                      <a:pt x="7475" y="1851"/>
                      <a:pt x="6980" y="2258"/>
                      <a:pt x="6544" y="2258"/>
                    </a:cubicBezTo>
                    <a:cubicBezTo>
                      <a:pt x="6079" y="2258"/>
                      <a:pt x="5962" y="1618"/>
                      <a:pt x="5759" y="1327"/>
                    </a:cubicBezTo>
                    <a:cubicBezTo>
                      <a:pt x="5468" y="891"/>
                      <a:pt x="5119" y="542"/>
                      <a:pt x="4712" y="281"/>
                    </a:cubicBezTo>
                    <a:cubicBezTo>
                      <a:pt x="4537" y="135"/>
                      <a:pt x="4334" y="48"/>
                      <a:pt x="4130" y="19"/>
                    </a:cubicBezTo>
                    <a:cubicBezTo>
                      <a:pt x="4080" y="6"/>
                      <a:pt x="4032" y="1"/>
                      <a:pt x="39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rot="-5400000">
                <a:off x="1459643" y="314107"/>
                <a:ext cx="249260" cy="92288"/>
              </a:xfrm>
              <a:custGeom>
                <a:avLst/>
                <a:gdLst/>
                <a:ahLst/>
                <a:cxnLst/>
                <a:rect l="l" t="t" r="r" b="b"/>
                <a:pathLst>
                  <a:path w="6050" h="2240" extrusionOk="0">
                    <a:moveTo>
                      <a:pt x="6049" y="0"/>
                    </a:moveTo>
                    <a:lnTo>
                      <a:pt x="6049" y="0"/>
                    </a:lnTo>
                    <a:cubicBezTo>
                      <a:pt x="5002" y="291"/>
                      <a:pt x="3984" y="640"/>
                      <a:pt x="2996" y="1018"/>
                    </a:cubicBezTo>
                    <a:cubicBezTo>
                      <a:pt x="1978" y="1396"/>
                      <a:pt x="989" y="1774"/>
                      <a:pt x="0" y="2239"/>
                    </a:cubicBezTo>
                    <a:cubicBezTo>
                      <a:pt x="1018" y="1920"/>
                      <a:pt x="2065" y="1571"/>
                      <a:pt x="3054" y="1192"/>
                    </a:cubicBezTo>
                    <a:cubicBezTo>
                      <a:pt x="4043" y="814"/>
                      <a:pt x="5060" y="436"/>
                      <a:pt x="6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rot="-5400000">
                <a:off x="1515367" y="214055"/>
                <a:ext cx="191745" cy="206124"/>
              </a:xfrm>
              <a:custGeom>
                <a:avLst/>
                <a:gdLst/>
                <a:ahLst/>
                <a:cxnLst/>
                <a:rect l="l" t="t" r="r" b="b"/>
                <a:pathLst>
                  <a:path w="4654" h="5003" extrusionOk="0">
                    <a:moveTo>
                      <a:pt x="0" y="0"/>
                    </a:moveTo>
                    <a:cubicBezTo>
                      <a:pt x="262" y="87"/>
                      <a:pt x="524" y="233"/>
                      <a:pt x="727" y="436"/>
                    </a:cubicBezTo>
                    <a:cubicBezTo>
                      <a:pt x="931" y="611"/>
                      <a:pt x="1163" y="814"/>
                      <a:pt x="1367" y="1018"/>
                    </a:cubicBezTo>
                    <a:cubicBezTo>
                      <a:pt x="1803" y="1396"/>
                      <a:pt x="2210" y="1803"/>
                      <a:pt x="2588" y="2239"/>
                    </a:cubicBezTo>
                    <a:cubicBezTo>
                      <a:pt x="3345" y="3083"/>
                      <a:pt x="4042" y="4013"/>
                      <a:pt x="4653" y="5002"/>
                    </a:cubicBezTo>
                    <a:cubicBezTo>
                      <a:pt x="4159" y="3955"/>
                      <a:pt x="3519" y="2966"/>
                      <a:pt x="2734" y="2094"/>
                    </a:cubicBezTo>
                    <a:cubicBezTo>
                      <a:pt x="2356" y="1658"/>
                      <a:pt x="1920" y="1251"/>
                      <a:pt x="1483" y="902"/>
                    </a:cubicBezTo>
                    <a:cubicBezTo>
                      <a:pt x="1251" y="727"/>
                      <a:pt x="1018" y="524"/>
                      <a:pt x="785" y="349"/>
                    </a:cubicBezTo>
                    <a:cubicBezTo>
                      <a:pt x="553" y="175"/>
                      <a:pt x="291" y="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rot="-5400000">
                <a:off x="1522561" y="146962"/>
                <a:ext cx="76714" cy="395438"/>
              </a:xfrm>
              <a:custGeom>
                <a:avLst/>
                <a:gdLst/>
                <a:ahLst/>
                <a:cxnLst/>
                <a:rect l="l" t="t" r="r" b="b"/>
                <a:pathLst>
                  <a:path w="1862" h="9598" extrusionOk="0">
                    <a:moveTo>
                      <a:pt x="1861" y="0"/>
                    </a:moveTo>
                    <a:lnTo>
                      <a:pt x="1861" y="0"/>
                    </a:lnTo>
                    <a:cubicBezTo>
                      <a:pt x="1774" y="815"/>
                      <a:pt x="1687" y="1629"/>
                      <a:pt x="1600" y="2443"/>
                    </a:cubicBezTo>
                    <a:cubicBezTo>
                      <a:pt x="1483" y="3228"/>
                      <a:pt x="1338" y="4043"/>
                      <a:pt x="1193" y="4857"/>
                    </a:cubicBezTo>
                    <a:cubicBezTo>
                      <a:pt x="1047" y="5642"/>
                      <a:pt x="873" y="6427"/>
                      <a:pt x="669" y="7242"/>
                    </a:cubicBezTo>
                    <a:cubicBezTo>
                      <a:pt x="466" y="8027"/>
                      <a:pt x="233" y="8812"/>
                      <a:pt x="0" y="9597"/>
                    </a:cubicBezTo>
                    <a:cubicBezTo>
                      <a:pt x="320" y="8812"/>
                      <a:pt x="582" y="8056"/>
                      <a:pt x="785" y="7271"/>
                    </a:cubicBezTo>
                    <a:cubicBezTo>
                      <a:pt x="1018" y="6485"/>
                      <a:pt x="1222" y="5671"/>
                      <a:pt x="1367" y="4886"/>
                    </a:cubicBezTo>
                    <a:cubicBezTo>
                      <a:pt x="1542" y="4072"/>
                      <a:pt x="1658" y="3257"/>
                      <a:pt x="1745" y="2443"/>
                    </a:cubicBezTo>
                    <a:cubicBezTo>
                      <a:pt x="1803" y="1629"/>
                      <a:pt x="1861" y="815"/>
                      <a:pt x="1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205;p8"/>
            <p:cNvGrpSpPr/>
            <p:nvPr/>
          </p:nvGrpSpPr>
          <p:grpSpPr>
            <a:xfrm>
              <a:off x="539209" y="1248068"/>
              <a:ext cx="403089" cy="533250"/>
              <a:chOff x="559722" y="1026593"/>
              <a:chExt cx="403089" cy="533250"/>
            </a:xfrm>
          </p:grpSpPr>
          <p:sp>
            <p:nvSpPr>
              <p:cNvPr id="206" name="Google Shape;206;p8"/>
              <p:cNvSpPr/>
              <p:nvPr/>
            </p:nvSpPr>
            <p:spPr>
              <a:xfrm rot="-5400000">
                <a:off x="498639" y="1188365"/>
                <a:ext cx="485295" cy="161751"/>
              </a:xfrm>
              <a:custGeom>
                <a:avLst/>
                <a:gdLst/>
                <a:ahLst/>
                <a:cxnLst/>
                <a:rect l="l" t="t" r="r" b="b"/>
                <a:pathLst>
                  <a:path w="11779" h="3926" extrusionOk="0">
                    <a:moveTo>
                      <a:pt x="11778" y="0"/>
                    </a:moveTo>
                    <a:lnTo>
                      <a:pt x="11778" y="0"/>
                    </a:lnTo>
                    <a:cubicBezTo>
                      <a:pt x="10760" y="204"/>
                      <a:pt x="9742" y="436"/>
                      <a:pt x="8754" y="727"/>
                    </a:cubicBezTo>
                    <a:cubicBezTo>
                      <a:pt x="7736" y="989"/>
                      <a:pt x="6747" y="1280"/>
                      <a:pt x="5758" y="1629"/>
                    </a:cubicBezTo>
                    <a:cubicBezTo>
                      <a:pt x="4770" y="1949"/>
                      <a:pt x="3810" y="2297"/>
                      <a:pt x="2850" y="2676"/>
                    </a:cubicBezTo>
                    <a:cubicBezTo>
                      <a:pt x="1861" y="3054"/>
                      <a:pt x="931" y="3461"/>
                      <a:pt x="0" y="3926"/>
                    </a:cubicBezTo>
                    <a:cubicBezTo>
                      <a:pt x="989" y="3664"/>
                      <a:pt x="1978" y="3344"/>
                      <a:pt x="2967" y="3054"/>
                    </a:cubicBezTo>
                    <a:cubicBezTo>
                      <a:pt x="3955" y="2763"/>
                      <a:pt x="4944" y="2443"/>
                      <a:pt x="5933" y="2094"/>
                    </a:cubicBezTo>
                    <a:cubicBezTo>
                      <a:pt x="6922" y="1774"/>
                      <a:pt x="7910" y="1454"/>
                      <a:pt x="8870" y="1105"/>
                    </a:cubicBezTo>
                    <a:cubicBezTo>
                      <a:pt x="9830" y="727"/>
                      <a:pt x="10818" y="407"/>
                      <a:pt x="1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rot="-5400000">
                <a:off x="610067" y="1091322"/>
                <a:ext cx="274433" cy="322308"/>
              </a:xfrm>
              <a:custGeom>
                <a:avLst/>
                <a:gdLst/>
                <a:ahLst/>
                <a:cxnLst/>
                <a:rect l="l" t="t" r="r" b="b"/>
                <a:pathLst>
                  <a:path w="6661" h="7823" extrusionOk="0">
                    <a:moveTo>
                      <a:pt x="1" y="0"/>
                    </a:moveTo>
                    <a:lnTo>
                      <a:pt x="1" y="0"/>
                    </a:lnTo>
                    <a:cubicBezTo>
                      <a:pt x="1106" y="465"/>
                      <a:pt x="2152" y="902"/>
                      <a:pt x="3170" y="1396"/>
                    </a:cubicBezTo>
                    <a:cubicBezTo>
                      <a:pt x="4157" y="1862"/>
                      <a:pt x="5117" y="2379"/>
                      <a:pt x="6052" y="2899"/>
                    </a:cubicBezTo>
                    <a:lnTo>
                      <a:pt x="6052" y="2899"/>
                    </a:lnTo>
                    <a:cubicBezTo>
                      <a:pt x="5698" y="3703"/>
                      <a:pt x="5321" y="4483"/>
                      <a:pt x="4944" y="5264"/>
                    </a:cubicBezTo>
                    <a:cubicBezTo>
                      <a:pt x="4508" y="6136"/>
                      <a:pt x="4072" y="6979"/>
                      <a:pt x="3607" y="7823"/>
                    </a:cubicBezTo>
                    <a:cubicBezTo>
                      <a:pt x="4217" y="7067"/>
                      <a:pt x="4770" y="6282"/>
                      <a:pt x="5264" y="5467"/>
                    </a:cubicBezTo>
                    <a:cubicBezTo>
                      <a:pt x="5759" y="4624"/>
                      <a:pt x="6195" y="3781"/>
                      <a:pt x="6573" y="2908"/>
                    </a:cubicBezTo>
                    <a:lnTo>
                      <a:pt x="6660" y="2705"/>
                    </a:lnTo>
                    <a:lnTo>
                      <a:pt x="6486" y="2588"/>
                    </a:lnTo>
                    <a:cubicBezTo>
                      <a:pt x="5468" y="1978"/>
                      <a:pt x="4421" y="1454"/>
                      <a:pt x="3345" y="1018"/>
                    </a:cubicBezTo>
                    <a:cubicBezTo>
                      <a:pt x="2269" y="582"/>
                      <a:pt x="1135" y="23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rot="-5400000">
                <a:off x="764026" y="1232103"/>
                <a:ext cx="112682" cy="168961"/>
              </a:xfrm>
              <a:custGeom>
                <a:avLst/>
                <a:gdLst/>
                <a:ahLst/>
                <a:cxnLst/>
                <a:rect l="l" t="t" r="r" b="b"/>
                <a:pathLst>
                  <a:path w="2735" h="4101" extrusionOk="0">
                    <a:moveTo>
                      <a:pt x="2734" y="0"/>
                    </a:moveTo>
                    <a:lnTo>
                      <a:pt x="2734" y="0"/>
                    </a:lnTo>
                    <a:cubicBezTo>
                      <a:pt x="2443" y="291"/>
                      <a:pt x="2153" y="582"/>
                      <a:pt x="1891" y="931"/>
                    </a:cubicBezTo>
                    <a:cubicBezTo>
                      <a:pt x="1629" y="1251"/>
                      <a:pt x="1397" y="1571"/>
                      <a:pt x="1164" y="1920"/>
                    </a:cubicBezTo>
                    <a:cubicBezTo>
                      <a:pt x="931" y="2239"/>
                      <a:pt x="728" y="2617"/>
                      <a:pt x="524" y="2966"/>
                    </a:cubicBezTo>
                    <a:cubicBezTo>
                      <a:pt x="321" y="3315"/>
                      <a:pt x="146" y="3693"/>
                      <a:pt x="1" y="4101"/>
                    </a:cubicBezTo>
                    <a:cubicBezTo>
                      <a:pt x="321" y="3810"/>
                      <a:pt x="582" y="3519"/>
                      <a:pt x="873" y="3199"/>
                    </a:cubicBezTo>
                    <a:cubicBezTo>
                      <a:pt x="1106" y="2879"/>
                      <a:pt x="1367" y="2530"/>
                      <a:pt x="1600" y="2210"/>
                    </a:cubicBezTo>
                    <a:cubicBezTo>
                      <a:pt x="1804" y="1890"/>
                      <a:pt x="2036" y="1512"/>
                      <a:pt x="2240" y="1163"/>
                    </a:cubicBezTo>
                    <a:cubicBezTo>
                      <a:pt x="2443" y="785"/>
                      <a:pt x="2589" y="407"/>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rot="-5400000">
                <a:off x="608272" y="1368697"/>
                <a:ext cx="207318" cy="67115"/>
              </a:xfrm>
              <a:custGeom>
                <a:avLst/>
                <a:gdLst/>
                <a:ahLst/>
                <a:cxnLst/>
                <a:rect l="l" t="t" r="r" b="b"/>
                <a:pathLst>
                  <a:path w="5032" h="1629" extrusionOk="0">
                    <a:moveTo>
                      <a:pt x="1" y="0"/>
                    </a:moveTo>
                    <a:lnTo>
                      <a:pt x="1" y="0"/>
                    </a:lnTo>
                    <a:cubicBezTo>
                      <a:pt x="379" y="233"/>
                      <a:pt x="786" y="437"/>
                      <a:pt x="1193" y="582"/>
                    </a:cubicBezTo>
                    <a:cubicBezTo>
                      <a:pt x="1600" y="756"/>
                      <a:pt x="2007" y="902"/>
                      <a:pt x="2443" y="1047"/>
                    </a:cubicBezTo>
                    <a:cubicBezTo>
                      <a:pt x="2851" y="1193"/>
                      <a:pt x="3287" y="1309"/>
                      <a:pt x="3694" y="1425"/>
                    </a:cubicBezTo>
                    <a:cubicBezTo>
                      <a:pt x="4130" y="1513"/>
                      <a:pt x="4566" y="1600"/>
                      <a:pt x="5032" y="1629"/>
                    </a:cubicBezTo>
                    <a:cubicBezTo>
                      <a:pt x="4625" y="1425"/>
                      <a:pt x="4246" y="1222"/>
                      <a:pt x="3839" y="1047"/>
                    </a:cubicBezTo>
                    <a:cubicBezTo>
                      <a:pt x="3432" y="873"/>
                      <a:pt x="2996" y="727"/>
                      <a:pt x="2589" y="582"/>
                    </a:cubicBezTo>
                    <a:cubicBezTo>
                      <a:pt x="2182" y="437"/>
                      <a:pt x="1746" y="320"/>
                      <a:pt x="1309" y="233"/>
                    </a:cubicBezTo>
                    <a:cubicBezTo>
                      <a:pt x="873" y="117"/>
                      <a:pt x="437" y="2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rot="-5400000">
                <a:off x="882821" y="1195871"/>
                <a:ext cx="83183" cy="76797"/>
              </a:xfrm>
              <a:custGeom>
                <a:avLst/>
                <a:gdLst/>
                <a:ahLst/>
                <a:cxnLst/>
                <a:rect l="l" t="t" r="r" b="b"/>
                <a:pathLst>
                  <a:path w="2019" h="1864" extrusionOk="0">
                    <a:moveTo>
                      <a:pt x="1051" y="0"/>
                    </a:moveTo>
                    <a:cubicBezTo>
                      <a:pt x="838" y="0"/>
                      <a:pt x="620" y="78"/>
                      <a:pt x="436" y="253"/>
                    </a:cubicBezTo>
                    <a:cubicBezTo>
                      <a:pt x="58" y="573"/>
                      <a:pt x="0" y="1125"/>
                      <a:pt x="320" y="1503"/>
                    </a:cubicBezTo>
                    <a:cubicBezTo>
                      <a:pt x="514" y="1751"/>
                      <a:pt x="780" y="1863"/>
                      <a:pt x="1042" y="1863"/>
                    </a:cubicBezTo>
                    <a:cubicBezTo>
                      <a:pt x="1488" y="1863"/>
                      <a:pt x="1923" y="1540"/>
                      <a:pt x="1978" y="1009"/>
                    </a:cubicBezTo>
                    <a:cubicBezTo>
                      <a:pt x="2018" y="419"/>
                      <a:pt x="1547" y="0"/>
                      <a:pt x="10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rot="-5400000">
                <a:off x="874581" y="1338212"/>
                <a:ext cx="84048" cy="76426"/>
              </a:xfrm>
              <a:custGeom>
                <a:avLst/>
                <a:gdLst/>
                <a:ahLst/>
                <a:cxnLst/>
                <a:rect l="l" t="t" r="r" b="b"/>
                <a:pathLst>
                  <a:path w="2040" h="1855" extrusionOk="0">
                    <a:moveTo>
                      <a:pt x="1062" y="1"/>
                    </a:moveTo>
                    <a:cubicBezTo>
                      <a:pt x="855" y="1"/>
                      <a:pt x="644" y="73"/>
                      <a:pt x="466" y="234"/>
                    </a:cubicBezTo>
                    <a:cubicBezTo>
                      <a:pt x="59" y="554"/>
                      <a:pt x="1" y="1107"/>
                      <a:pt x="320" y="1485"/>
                    </a:cubicBezTo>
                    <a:cubicBezTo>
                      <a:pt x="519" y="1738"/>
                      <a:pt x="792" y="1854"/>
                      <a:pt x="1060" y="1854"/>
                    </a:cubicBezTo>
                    <a:cubicBezTo>
                      <a:pt x="1500" y="1854"/>
                      <a:pt x="1924" y="1543"/>
                      <a:pt x="1978" y="1020"/>
                    </a:cubicBezTo>
                    <a:cubicBezTo>
                      <a:pt x="2040" y="423"/>
                      <a:pt x="1563" y="1"/>
                      <a:pt x="1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rot="-5400000">
                <a:off x="556302" y="1363817"/>
                <a:ext cx="83224" cy="76385"/>
              </a:xfrm>
              <a:custGeom>
                <a:avLst/>
                <a:gdLst/>
                <a:ahLst/>
                <a:cxnLst/>
                <a:rect l="l" t="t" r="r" b="b"/>
                <a:pathLst>
                  <a:path w="2020" h="1854" extrusionOk="0">
                    <a:moveTo>
                      <a:pt x="1047" y="0"/>
                    </a:moveTo>
                    <a:cubicBezTo>
                      <a:pt x="839" y="0"/>
                      <a:pt x="624" y="72"/>
                      <a:pt x="437" y="234"/>
                    </a:cubicBezTo>
                    <a:cubicBezTo>
                      <a:pt x="59" y="525"/>
                      <a:pt x="1" y="1106"/>
                      <a:pt x="321" y="1484"/>
                    </a:cubicBezTo>
                    <a:cubicBezTo>
                      <a:pt x="508" y="1738"/>
                      <a:pt x="779" y="1854"/>
                      <a:pt x="1048" y="1854"/>
                    </a:cubicBezTo>
                    <a:cubicBezTo>
                      <a:pt x="1489" y="1854"/>
                      <a:pt x="1924" y="1543"/>
                      <a:pt x="1978" y="1019"/>
                    </a:cubicBezTo>
                    <a:cubicBezTo>
                      <a:pt x="2020" y="422"/>
                      <a:pt x="1551"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rot="-5400000">
                <a:off x="640944" y="1479606"/>
                <a:ext cx="84089" cy="76385"/>
              </a:xfrm>
              <a:custGeom>
                <a:avLst/>
                <a:gdLst/>
                <a:ahLst/>
                <a:cxnLst/>
                <a:rect l="l" t="t" r="r" b="b"/>
                <a:pathLst>
                  <a:path w="2041" h="1854" extrusionOk="0">
                    <a:moveTo>
                      <a:pt x="1052" y="0"/>
                    </a:moveTo>
                    <a:cubicBezTo>
                      <a:pt x="841" y="0"/>
                      <a:pt x="624" y="72"/>
                      <a:pt x="437" y="234"/>
                    </a:cubicBezTo>
                    <a:cubicBezTo>
                      <a:pt x="59" y="554"/>
                      <a:pt x="1" y="1106"/>
                      <a:pt x="321" y="1484"/>
                    </a:cubicBezTo>
                    <a:cubicBezTo>
                      <a:pt x="519" y="1738"/>
                      <a:pt x="793" y="1853"/>
                      <a:pt x="1061" y="1853"/>
                    </a:cubicBezTo>
                    <a:cubicBezTo>
                      <a:pt x="1500" y="1853"/>
                      <a:pt x="1924" y="1543"/>
                      <a:pt x="1979" y="1019"/>
                    </a:cubicBezTo>
                    <a:cubicBezTo>
                      <a:pt x="2040" y="422"/>
                      <a:pt x="1563" y="0"/>
                      <a:pt x="1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rot="-5400000">
                <a:off x="784707" y="1477196"/>
                <a:ext cx="84048" cy="76385"/>
              </a:xfrm>
              <a:custGeom>
                <a:avLst/>
                <a:gdLst/>
                <a:ahLst/>
                <a:cxnLst/>
                <a:rect l="l" t="t" r="r" b="b"/>
                <a:pathLst>
                  <a:path w="2040" h="1854" extrusionOk="0">
                    <a:moveTo>
                      <a:pt x="1051" y="1"/>
                    </a:moveTo>
                    <a:cubicBezTo>
                      <a:pt x="840" y="1"/>
                      <a:pt x="623" y="73"/>
                      <a:pt x="436" y="234"/>
                    </a:cubicBezTo>
                    <a:cubicBezTo>
                      <a:pt x="58" y="554"/>
                      <a:pt x="0" y="1107"/>
                      <a:pt x="320" y="1485"/>
                    </a:cubicBezTo>
                    <a:cubicBezTo>
                      <a:pt x="507" y="1738"/>
                      <a:pt x="778" y="1854"/>
                      <a:pt x="1047" y="1854"/>
                    </a:cubicBezTo>
                    <a:cubicBezTo>
                      <a:pt x="1488" y="1854"/>
                      <a:pt x="1923" y="1543"/>
                      <a:pt x="1978" y="1020"/>
                    </a:cubicBezTo>
                    <a:cubicBezTo>
                      <a:pt x="2039" y="423"/>
                      <a:pt x="1562" y="1"/>
                      <a:pt x="1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8"/>
            <p:cNvGrpSpPr/>
            <p:nvPr/>
          </p:nvGrpSpPr>
          <p:grpSpPr>
            <a:xfrm rot="-5400000" flipH="1">
              <a:off x="330900" y="80358"/>
              <a:ext cx="887851" cy="1091534"/>
              <a:chOff x="254705" y="156553"/>
              <a:chExt cx="887851" cy="1091534"/>
            </a:xfrm>
          </p:grpSpPr>
          <p:sp>
            <p:nvSpPr>
              <p:cNvPr id="216" name="Google Shape;216;p8"/>
              <p:cNvSpPr/>
              <p:nvPr/>
            </p:nvSpPr>
            <p:spPr>
              <a:xfrm rot="-5400000">
                <a:off x="472952" y="473886"/>
                <a:ext cx="535600" cy="420940"/>
              </a:xfrm>
              <a:custGeom>
                <a:avLst/>
                <a:gdLst/>
                <a:ahLst/>
                <a:cxnLst/>
                <a:rect l="l" t="t" r="r" b="b"/>
                <a:pathLst>
                  <a:path w="13000" h="10217" extrusionOk="0">
                    <a:moveTo>
                      <a:pt x="12884" y="0"/>
                    </a:moveTo>
                    <a:lnTo>
                      <a:pt x="12884" y="0"/>
                    </a:lnTo>
                    <a:cubicBezTo>
                      <a:pt x="11895" y="698"/>
                      <a:pt x="10848" y="1309"/>
                      <a:pt x="9743" y="1862"/>
                    </a:cubicBezTo>
                    <a:cubicBezTo>
                      <a:pt x="8667" y="2385"/>
                      <a:pt x="7533" y="2850"/>
                      <a:pt x="6428" y="3316"/>
                    </a:cubicBezTo>
                    <a:cubicBezTo>
                      <a:pt x="4218" y="4304"/>
                      <a:pt x="1949" y="5555"/>
                      <a:pt x="611" y="7591"/>
                    </a:cubicBezTo>
                    <a:cubicBezTo>
                      <a:pt x="292" y="8085"/>
                      <a:pt x="1" y="8725"/>
                      <a:pt x="204" y="9306"/>
                    </a:cubicBezTo>
                    <a:cubicBezTo>
                      <a:pt x="408" y="9743"/>
                      <a:pt x="815" y="10062"/>
                      <a:pt x="1309" y="10179"/>
                    </a:cubicBezTo>
                    <a:cubicBezTo>
                      <a:pt x="1502" y="10203"/>
                      <a:pt x="1700" y="10217"/>
                      <a:pt x="1901" y="10217"/>
                    </a:cubicBezTo>
                    <a:cubicBezTo>
                      <a:pt x="2184" y="10217"/>
                      <a:pt x="2474" y="10189"/>
                      <a:pt x="2763" y="10121"/>
                    </a:cubicBezTo>
                    <a:cubicBezTo>
                      <a:pt x="5148" y="9626"/>
                      <a:pt x="7358" y="8463"/>
                      <a:pt x="9103" y="6776"/>
                    </a:cubicBezTo>
                    <a:cubicBezTo>
                      <a:pt x="10150" y="5788"/>
                      <a:pt x="11022" y="4653"/>
                      <a:pt x="11691" y="3403"/>
                    </a:cubicBezTo>
                    <a:cubicBezTo>
                      <a:pt x="12040" y="2763"/>
                      <a:pt x="12331" y="2123"/>
                      <a:pt x="12593" y="1454"/>
                    </a:cubicBezTo>
                    <a:cubicBezTo>
                      <a:pt x="12738" y="989"/>
                      <a:pt x="13000" y="466"/>
                      <a:pt x="12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8"/>
              <p:cNvSpPr/>
              <p:nvPr/>
            </p:nvSpPr>
            <p:spPr>
              <a:xfrm rot="-5400000">
                <a:off x="38404" y="812273"/>
                <a:ext cx="670860" cy="200768"/>
              </a:xfrm>
              <a:custGeom>
                <a:avLst/>
                <a:gdLst/>
                <a:ahLst/>
                <a:cxnLst/>
                <a:rect l="l" t="t" r="r" b="b"/>
                <a:pathLst>
                  <a:path w="16283" h="4873" extrusionOk="0">
                    <a:moveTo>
                      <a:pt x="4928" y="0"/>
                    </a:moveTo>
                    <a:cubicBezTo>
                      <a:pt x="3874" y="0"/>
                      <a:pt x="2834" y="181"/>
                      <a:pt x="1833" y="535"/>
                    </a:cubicBezTo>
                    <a:cubicBezTo>
                      <a:pt x="1106" y="796"/>
                      <a:pt x="321" y="1262"/>
                      <a:pt x="146" y="2018"/>
                    </a:cubicBezTo>
                    <a:cubicBezTo>
                      <a:pt x="1" y="2774"/>
                      <a:pt x="350" y="3530"/>
                      <a:pt x="1019" y="3908"/>
                    </a:cubicBezTo>
                    <a:cubicBezTo>
                      <a:pt x="1658" y="4286"/>
                      <a:pt x="2385" y="4519"/>
                      <a:pt x="3142" y="4577"/>
                    </a:cubicBezTo>
                    <a:cubicBezTo>
                      <a:pt x="4473" y="4760"/>
                      <a:pt x="5828" y="4872"/>
                      <a:pt x="7186" y="4872"/>
                    </a:cubicBezTo>
                    <a:cubicBezTo>
                      <a:pt x="7340" y="4872"/>
                      <a:pt x="7495" y="4871"/>
                      <a:pt x="7649" y="4868"/>
                    </a:cubicBezTo>
                    <a:cubicBezTo>
                      <a:pt x="10092" y="4868"/>
                      <a:pt x="13029" y="4635"/>
                      <a:pt x="15268" y="3530"/>
                    </a:cubicBezTo>
                    <a:cubicBezTo>
                      <a:pt x="15472" y="3443"/>
                      <a:pt x="16199" y="3123"/>
                      <a:pt x="16257" y="2861"/>
                    </a:cubicBezTo>
                    <a:cubicBezTo>
                      <a:pt x="16283" y="2720"/>
                      <a:pt x="16139" y="2681"/>
                      <a:pt x="15951" y="2681"/>
                    </a:cubicBezTo>
                    <a:cubicBezTo>
                      <a:pt x="15711" y="2681"/>
                      <a:pt x="15399" y="2745"/>
                      <a:pt x="15268" y="2745"/>
                    </a:cubicBezTo>
                    <a:cubicBezTo>
                      <a:pt x="13989" y="2687"/>
                      <a:pt x="12709" y="2396"/>
                      <a:pt x="11517" y="1901"/>
                    </a:cubicBezTo>
                    <a:cubicBezTo>
                      <a:pt x="9830" y="1262"/>
                      <a:pt x="8202" y="447"/>
                      <a:pt x="6457" y="127"/>
                    </a:cubicBezTo>
                    <a:cubicBezTo>
                      <a:pt x="5946" y="42"/>
                      <a:pt x="5435" y="0"/>
                      <a:pt x="4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rot="-5400000">
                <a:off x="722563" y="40952"/>
                <a:ext cx="210944" cy="629042"/>
              </a:xfrm>
              <a:custGeom>
                <a:avLst/>
                <a:gdLst/>
                <a:ahLst/>
                <a:cxnLst/>
                <a:rect l="l" t="t" r="r" b="b"/>
                <a:pathLst>
                  <a:path w="5120" h="15268" extrusionOk="0">
                    <a:moveTo>
                      <a:pt x="3985" y="0"/>
                    </a:moveTo>
                    <a:cubicBezTo>
                      <a:pt x="3723" y="117"/>
                      <a:pt x="3549" y="553"/>
                      <a:pt x="3433" y="785"/>
                    </a:cubicBezTo>
                    <a:cubicBezTo>
                      <a:pt x="3142" y="1280"/>
                      <a:pt x="2880" y="1774"/>
                      <a:pt x="2589" y="2298"/>
                    </a:cubicBezTo>
                    <a:cubicBezTo>
                      <a:pt x="1891" y="3577"/>
                      <a:pt x="1339" y="4915"/>
                      <a:pt x="873" y="6311"/>
                    </a:cubicBezTo>
                    <a:cubicBezTo>
                      <a:pt x="234" y="8317"/>
                      <a:pt x="1" y="10440"/>
                      <a:pt x="205" y="12534"/>
                    </a:cubicBezTo>
                    <a:cubicBezTo>
                      <a:pt x="234" y="13174"/>
                      <a:pt x="408" y="13785"/>
                      <a:pt x="728" y="14337"/>
                    </a:cubicBezTo>
                    <a:cubicBezTo>
                      <a:pt x="1048" y="14919"/>
                      <a:pt x="1659" y="15268"/>
                      <a:pt x="2298" y="15268"/>
                    </a:cubicBezTo>
                    <a:cubicBezTo>
                      <a:pt x="3084" y="15239"/>
                      <a:pt x="3694" y="14599"/>
                      <a:pt x="4072" y="13930"/>
                    </a:cubicBezTo>
                    <a:cubicBezTo>
                      <a:pt x="4799" y="12476"/>
                      <a:pt x="5119" y="10877"/>
                      <a:pt x="5003" y="9277"/>
                    </a:cubicBezTo>
                    <a:cubicBezTo>
                      <a:pt x="4858" y="7707"/>
                      <a:pt x="4625" y="6107"/>
                      <a:pt x="4305" y="4566"/>
                    </a:cubicBezTo>
                    <a:cubicBezTo>
                      <a:pt x="4131" y="3723"/>
                      <a:pt x="4043" y="2908"/>
                      <a:pt x="3985" y="2065"/>
                    </a:cubicBezTo>
                    <a:cubicBezTo>
                      <a:pt x="3956" y="1454"/>
                      <a:pt x="4160" y="524"/>
                      <a:pt x="3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rot="-5400000">
                <a:off x="180420" y="338645"/>
                <a:ext cx="795613" cy="560773"/>
              </a:xfrm>
              <a:custGeom>
                <a:avLst/>
                <a:gdLst/>
                <a:ahLst/>
                <a:cxnLst/>
                <a:rect l="l" t="t" r="r" b="b"/>
                <a:pathLst>
                  <a:path w="19311" h="13611" extrusionOk="0">
                    <a:moveTo>
                      <a:pt x="19310" y="1"/>
                    </a:moveTo>
                    <a:lnTo>
                      <a:pt x="18234" y="902"/>
                    </a:lnTo>
                    <a:cubicBezTo>
                      <a:pt x="18089" y="990"/>
                      <a:pt x="17972" y="1048"/>
                      <a:pt x="17827" y="1106"/>
                    </a:cubicBezTo>
                    <a:cubicBezTo>
                      <a:pt x="17653" y="1164"/>
                      <a:pt x="17478" y="1222"/>
                      <a:pt x="17304" y="1280"/>
                    </a:cubicBezTo>
                    <a:cubicBezTo>
                      <a:pt x="16955" y="1368"/>
                      <a:pt x="16577" y="1455"/>
                      <a:pt x="16199" y="1542"/>
                    </a:cubicBezTo>
                    <a:cubicBezTo>
                      <a:pt x="15472" y="1687"/>
                      <a:pt x="14686" y="1804"/>
                      <a:pt x="13930" y="1891"/>
                    </a:cubicBezTo>
                    <a:cubicBezTo>
                      <a:pt x="12389" y="2095"/>
                      <a:pt x="10848" y="2211"/>
                      <a:pt x="9306" y="2327"/>
                    </a:cubicBezTo>
                    <a:cubicBezTo>
                      <a:pt x="7765" y="2444"/>
                      <a:pt x="6195" y="2502"/>
                      <a:pt x="4653" y="2531"/>
                    </a:cubicBezTo>
                    <a:cubicBezTo>
                      <a:pt x="4140" y="2550"/>
                      <a:pt x="3623" y="2560"/>
                      <a:pt x="3105" y="2560"/>
                    </a:cubicBezTo>
                    <a:cubicBezTo>
                      <a:pt x="2068" y="2560"/>
                      <a:pt x="1028" y="2521"/>
                      <a:pt x="0" y="2444"/>
                    </a:cubicBezTo>
                    <a:lnTo>
                      <a:pt x="0" y="2444"/>
                    </a:lnTo>
                    <a:cubicBezTo>
                      <a:pt x="757" y="2618"/>
                      <a:pt x="1542" y="2734"/>
                      <a:pt x="2298" y="2822"/>
                    </a:cubicBezTo>
                    <a:cubicBezTo>
                      <a:pt x="3083" y="2909"/>
                      <a:pt x="3868" y="2967"/>
                      <a:pt x="4653" y="2996"/>
                    </a:cubicBezTo>
                    <a:cubicBezTo>
                      <a:pt x="5518" y="3044"/>
                      <a:pt x="6374" y="3066"/>
                      <a:pt x="7230" y="3066"/>
                    </a:cubicBezTo>
                    <a:cubicBezTo>
                      <a:pt x="7930" y="3066"/>
                      <a:pt x="8630" y="3051"/>
                      <a:pt x="9335" y="3025"/>
                    </a:cubicBezTo>
                    <a:cubicBezTo>
                      <a:pt x="10906" y="2967"/>
                      <a:pt x="12476" y="2880"/>
                      <a:pt x="14017" y="2676"/>
                    </a:cubicBezTo>
                    <a:cubicBezTo>
                      <a:pt x="14803" y="2589"/>
                      <a:pt x="15588" y="2473"/>
                      <a:pt x="16373" y="2327"/>
                    </a:cubicBezTo>
                    <a:cubicBezTo>
                      <a:pt x="16751" y="2240"/>
                      <a:pt x="17158" y="2153"/>
                      <a:pt x="17536" y="2036"/>
                    </a:cubicBezTo>
                    <a:cubicBezTo>
                      <a:pt x="17635" y="2008"/>
                      <a:pt x="17726" y="1980"/>
                      <a:pt x="17817" y="1949"/>
                    </a:cubicBezTo>
                    <a:lnTo>
                      <a:pt x="17817" y="1949"/>
                    </a:lnTo>
                    <a:cubicBezTo>
                      <a:pt x="17585" y="2668"/>
                      <a:pt x="17372" y="3392"/>
                      <a:pt x="17187" y="4130"/>
                    </a:cubicBezTo>
                    <a:cubicBezTo>
                      <a:pt x="16926" y="5148"/>
                      <a:pt x="16751" y="6195"/>
                      <a:pt x="16548" y="7242"/>
                    </a:cubicBezTo>
                    <a:cubicBezTo>
                      <a:pt x="16373" y="8289"/>
                      <a:pt x="16257" y="9365"/>
                      <a:pt x="16199" y="10412"/>
                    </a:cubicBezTo>
                    <a:cubicBezTo>
                      <a:pt x="16140" y="11488"/>
                      <a:pt x="16111" y="12535"/>
                      <a:pt x="16169" y="13611"/>
                    </a:cubicBezTo>
                    <a:cubicBezTo>
                      <a:pt x="16257" y="12535"/>
                      <a:pt x="16344" y="11517"/>
                      <a:pt x="16489" y="10470"/>
                    </a:cubicBezTo>
                    <a:cubicBezTo>
                      <a:pt x="16664" y="9423"/>
                      <a:pt x="16838" y="8376"/>
                      <a:pt x="17071" y="7358"/>
                    </a:cubicBezTo>
                    <a:cubicBezTo>
                      <a:pt x="17275" y="6340"/>
                      <a:pt x="17565" y="5323"/>
                      <a:pt x="17856" y="4305"/>
                    </a:cubicBezTo>
                    <a:cubicBezTo>
                      <a:pt x="18147" y="3287"/>
                      <a:pt x="18467" y="2298"/>
                      <a:pt x="18845" y="1309"/>
                    </a:cubicBezTo>
                    <a:lnTo>
                      <a:pt x="193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rot="-5400000">
                <a:off x="264305" y="146953"/>
                <a:ext cx="494853" cy="514052"/>
              </a:xfrm>
              <a:custGeom>
                <a:avLst/>
                <a:gdLst/>
                <a:ahLst/>
                <a:cxnLst/>
                <a:rect l="l" t="t" r="r" b="b"/>
                <a:pathLst>
                  <a:path w="12011" h="12477" extrusionOk="0">
                    <a:moveTo>
                      <a:pt x="12011" y="1"/>
                    </a:moveTo>
                    <a:lnTo>
                      <a:pt x="12011" y="1"/>
                    </a:lnTo>
                    <a:cubicBezTo>
                      <a:pt x="10702" y="699"/>
                      <a:pt x="9539" y="1600"/>
                      <a:pt x="8521" y="2647"/>
                    </a:cubicBezTo>
                    <a:cubicBezTo>
                      <a:pt x="7503" y="3694"/>
                      <a:pt x="6543" y="4799"/>
                      <a:pt x="5671" y="5962"/>
                    </a:cubicBezTo>
                    <a:cubicBezTo>
                      <a:pt x="4769" y="7126"/>
                      <a:pt x="3897" y="8260"/>
                      <a:pt x="2995" y="9365"/>
                    </a:cubicBezTo>
                    <a:cubicBezTo>
                      <a:pt x="2065" y="10470"/>
                      <a:pt x="1076" y="11517"/>
                      <a:pt x="0" y="12477"/>
                    </a:cubicBezTo>
                    <a:cubicBezTo>
                      <a:pt x="1280" y="11750"/>
                      <a:pt x="2443" y="10848"/>
                      <a:pt x="3461" y="9772"/>
                    </a:cubicBezTo>
                    <a:cubicBezTo>
                      <a:pt x="4450" y="8725"/>
                      <a:pt x="5409" y="7620"/>
                      <a:pt x="6311" y="6457"/>
                    </a:cubicBezTo>
                    <a:cubicBezTo>
                      <a:pt x="7183" y="5323"/>
                      <a:pt x="8056" y="4159"/>
                      <a:pt x="8986" y="3083"/>
                    </a:cubicBezTo>
                    <a:cubicBezTo>
                      <a:pt x="9888" y="1949"/>
                      <a:pt x="10905" y="931"/>
                      <a:pt x="12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8"/>
            <p:cNvGrpSpPr/>
            <p:nvPr/>
          </p:nvGrpSpPr>
          <p:grpSpPr>
            <a:xfrm rot="933143">
              <a:off x="1276418" y="924988"/>
              <a:ext cx="605914" cy="402516"/>
              <a:chOff x="2296577" y="3010047"/>
              <a:chExt cx="332495" cy="220942"/>
            </a:xfrm>
          </p:grpSpPr>
          <p:sp>
            <p:nvSpPr>
              <p:cNvPr id="222" name="Google Shape;222;p8"/>
              <p:cNvSpPr/>
              <p:nvPr/>
            </p:nvSpPr>
            <p:spPr>
              <a:xfrm rot="5400000">
                <a:off x="2494197" y="3070703"/>
                <a:ext cx="106047" cy="163705"/>
              </a:xfrm>
              <a:custGeom>
                <a:avLst/>
                <a:gdLst/>
                <a:ahLst/>
                <a:cxnLst/>
                <a:rect l="l" t="t" r="r" b="b"/>
                <a:pathLst>
                  <a:path w="2792" h="4310" extrusionOk="0">
                    <a:moveTo>
                      <a:pt x="2792" y="0"/>
                    </a:moveTo>
                    <a:lnTo>
                      <a:pt x="2792" y="0"/>
                    </a:lnTo>
                    <a:cubicBezTo>
                      <a:pt x="2414" y="291"/>
                      <a:pt x="2094" y="640"/>
                      <a:pt x="1774" y="989"/>
                    </a:cubicBezTo>
                    <a:cubicBezTo>
                      <a:pt x="1251" y="1629"/>
                      <a:pt x="785" y="2356"/>
                      <a:pt x="436" y="3112"/>
                    </a:cubicBezTo>
                    <a:cubicBezTo>
                      <a:pt x="320" y="3345"/>
                      <a:pt x="0" y="3897"/>
                      <a:pt x="87" y="4159"/>
                    </a:cubicBezTo>
                    <a:cubicBezTo>
                      <a:pt x="138" y="4268"/>
                      <a:pt x="222" y="4309"/>
                      <a:pt x="321" y="4309"/>
                    </a:cubicBezTo>
                    <a:cubicBezTo>
                      <a:pt x="564" y="4309"/>
                      <a:pt x="894" y="4059"/>
                      <a:pt x="1018" y="3955"/>
                    </a:cubicBezTo>
                    <a:cubicBezTo>
                      <a:pt x="2094" y="2909"/>
                      <a:pt x="2734" y="1484"/>
                      <a:pt x="27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rot="5400000">
                <a:off x="2485252" y="2962322"/>
                <a:ext cx="78472" cy="173922"/>
              </a:xfrm>
              <a:custGeom>
                <a:avLst/>
                <a:gdLst/>
                <a:ahLst/>
                <a:cxnLst/>
                <a:rect l="l" t="t" r="r" b="b"/>
                <a:pathLst>
                  <a:path w="2066" h="4579" extrusionOk="0">
                    <a:moveTo>
                      <a:pt x="452" y="1"/>
                    </a:moveTo>
                    <a:cubicBezTo>
                      <a:pt x="407" y="1"/>
                      <a:pt x="362" y="10"/>
                      <a:pt x="320" y="31"/>
                    </a:cubicBezTo>
                    <a:cubicBezTo>
                      <a:pt x="204" y="118"/>
                      <a:pt x="146" y="264"/>
                      <a:pt x="146" y="409"/>
                    </a:cubicBezTo>
                    <a:cubicBezTo>
                      <a:pt x="1" y="1688"/>
                      <a:pt x="350" y="2968"/>
                      <a:pt x="1077" y="4015"/>
                    </a:cubicBezTo>
                    <a:cubicBezTo>
                      <a:pt x="1210" y="4175"/>
                      <a:pt x="1513" y="4578"/>
                      <a:pt x="1742" y="4578"/>
                    </a:cubicBezTo>
                    <a:cubicBezTo>
                      <a:pt x="1763" y="4578"/>
                      <a:pt x="1784" y="4575"/>
                      <a:pt x="1804" y="4567"/>
                    </a:cubicBezTo>
                    <a:cubicBezTo>
                      <a:pt x="2065" y="4451"/>
                      <a:pt x="1891" y="3928"/>
                      <a:pt x="1862" y="3753"/>
                    </a:cubicBezTo>
                    <a:cubicBezTo>
                      <a:pt x="1775" y="2997"/>
                      <a:pt x="1600" y="2270"/>
                      <a:pt x="1367" y="1572"/>
                    </a:cubicBezTo>
                    <a:cubicBezTo>
                      <a:pt x="1222" y="1165"/>
                      <a:pt x="1077" y="787"/>
                      <a:pt x="902" y="409"/>
                    </a:cubicBezTo>
                    <a:cubicBezTo>
                      <a:pt x="873" y="293"/>
                      <a:pt x="786" y="176"/>
                      <a:pt x="699" y="89"/>
                    </a:cubicBezTo>
                    <a:cubicBezTo>
                      <a:pt x="623" y="33"/>
                      <a:pt x="536" y="1"/>
                      <a:pt x="4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rot="5400000">
                <a:off x="2395845" y="3131418"/>
                <a:ext cx="145815" cy="53327"/>
              </a:xfrm>
              <a:custGeom>
                <a:avLst/>
                <a:gdLst/>
                <a:ahLst/>
                <a:cxnLst/>
                <a:rect l="l" t="t" r="r" b="b"/>
                <a:pathLst>
                  <a:path w="3839" h="1404" extrusionOk="0">
                    <a:moveTo>
                      <a:pt x="3344" y="0"/>
                    </a:moveTo>
                    <a:cubicBezTo>
                      <a:pt x="2617" y="29"/>
                      <a:pt x="1890" y="175"/>
                      <a:pt x="1221" y="466"/>
                    </a:cubicBezTo>
                    <a:cubicBezTo>
                      <a:pt x="873" y="582"/>
                      <a:pt x="553" y="727"/>
                      <a:pt x="262" y="931"/>
                    </a:cubicBezTo>
                    <a:cubicBezTo>
                      <a:pt x="0" y="1164"/>
                      <a:pt x="320" y="1396"/>
                      <a:pt x="582" y="1396"/>
                    </a:cubicBezTo>
                    <a:cubicBezTo>
                      <a:pt x="669" y="1401"/>
                      <a:pt x="757" y="1403"/>
                      <a:pt x="844" y="1403"/>
                    </a:cubicBezTo>
                    <a:cubicBezTo>
                      <a:pt x="1803" y="1403"/>
                      <a:pt x="2751" y="1112"/>
                      <a:pt x="3577" y="553"/>
                    </a:cubicBezTo>
                    <a:cubicBezTo>
                      <a:pt x="3693" y="466"/>
                      <a:pt x="3839" y="378"/>
                      <a:pt x="3810" y="204"/>
                    </a:cubicBezTo>
                    <a:cubicBezTo>
                      <a:pt x="3752" y="29"/>
                      <a:pt x="3519" y="0"/>
                      <a:pt x="33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rot="5400000">
                <a:off x="2344625" y="2973052"/>
                <a:ext cx="99438" cy="195534"/>
              </a:xfrm>
              <a:custGeom>
                <a:avLst/>
                <a:gdLst/>
                <a:ahLst/>
                <a:cxnLst/>
                <a:rect l="l" t="t" r="r" b="b"/>
                <a:pathLst>
                  <a:path w="2618" h="5148" extrusionOk="0">
                    <a:moveTo>
                      <a:pt x="2618" y="1"/>
                    </a:moveTo>
                    <a:cubicBezTo>
                      <a:pt x="2269" y="349"/>
                      <a:pt x="1949" y="728"/>
                      <a:pt x="1687" y="1135"/>
                    </a:cubicBezTo>
                    <a:cubicBezTo>
                      <a:pt x="1396" y="1542"/>
                      <a:pt x="1135" y="1949"/>
                      <a:pt x="902" y="2385"/>
                    </a:cubicBezTo>
                    <a:cubicBezTo>
                      <a:pt x="466" y="3258"/>
                      <a:pt x="175" y="4188"/>
                      <a:pt x="0" y="5148"/>
                    </a:cubicBezTo>
                    <a:cubicBezTo>
                      <a:pt x="291" y="4217"/>
                      <a:pt x="640" y="3345"/>
                      <a:pt x="1076" y="2472"/>
                    </a:cubicBezTo>
                    <a:cubicBezTo>
                      <a:pt x="1280" y="2036"/>
                      <a:pt x="1542" y="1629"/>
                      <a:pt x="1803" y="1222"/>
                    </a:cubicBezTo>
                    <a:cubicBezTo>
                      <a:pt x="2065" y="815"/>
                      <a:pt x="2327" y="408"/>
                      <a:pt x="2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 name="Google Shape;226;p8"/>
          <p:cNvGrpSpPr/>
          <p:nvPr/>
        </p:nvGrpSpPr>
        <p:grpSpPr>
          <a:xfrm rot="5400000">
            <a:off x="7187945" y="3395819"/>
            <a:ext cx="1827635" cy="1819103"/>
            <a:chOff x="7247545" y="98381"/>
            <a:chExt cx="1827635" cy="1819103"/>
          </a:xfrm>
        </p:grpSpPr>
        <p:grpSp>
          <p:nvGrpSpPr>
            <p:cNvPr id="227" name="Google Shape;227;p8"/>
            <p:cNvGrpSpPr/>
            <p:nvPr/>
          </p:nvGrpSpPr>
          <p:grpSpPr>
            <a:xfrm>
              <a:off x="7247545" y="98381"/>
              <a:ext cx="853056" cy="737535"/>
              <a:chOff x="7476145" y="98381"/>
              <a:chExt cx="853056" cy="737535"/>
            </a:xfrm>
          </p:grpSpPr>
          <p:sp>
            <p:nvSpPr>
              <p:cNvPr id="228" name="Google Shape;228;p8"/>
              <p:cNvSpPr/>
              <p:nvPr/>
            </p:nvSpPr>
            <p:spPr>
              <a:xfrm rot="-5400000">
                <a:off x="7533906" y="40621"/>
                <a:ext cx="737535" cy="853056"/>
              </a:xfrm>
              <a:custGeom>
                <a:avLst/>
                <a:gdLst/>
                <a:ahLst/>
                <a:cxnLst/>
                <a:rect l="l" t="t" r="r" b="b"/>
                <a:pathLst>
                  <a:path w="12622" h="14599" extrusionOk="0">
                    <a:moveTo>
                      <a:pt x="3519" y="1862"/>
                    </a:moveTo>
                    <a:lnTo>
                      <a:pt x="3611" y="1995"/>
                    </a:lnTo>
                    <a:lnTo>
                      <a:pt x="3611" y="1995"/>
                    </a:lnTo>
                    <a:cubicBezTo>
                      <a:pt x="3589" y="1946"/>
                      <a:pt x="3558" y="1901"/>
                      <a:pt x="3519" y="1862"/>
                    </a:cubicBezTo>
                    <a:close/>
                    <a:moveTo>
                      <a:pt x="9248" y="0"/>
                    </a:moveTo>
                    <a:cubicBezTo>
                      <a:pt x="8957" y="698"/>
                      <a:pt x="8637" y="1396"/>
                      <a:pt x="8318" y="2094"/>
                    </a:cubicBezTo>
                    <a:cubicBezTo>
                      <a:pt x="8201" y="1600"/>
                      <a:pt x="8085" y="1076"/>
                      <a:pt x="7969" y="582"/>
                    </a:cubicBezTo>
                    <a:lnTo>
                      <a:pt x="7561" y="2298"/>
                    </a:lnTo>
                    <a:cubicBezTo>
                      <a:pt x="7503" y="2560"/>
                      <a:pt x="7387" y="2909"/>
                      <a:pt x="7096" y="2938"/>
                    </a:cubicBezTo>
                    <a:cubicBezTo>
                      <a:pt x="6893" y="2938"/>
                      <a:pt x="6689" y="2792"/>
                      <a:pt x="6631" y="2589"/>
                    </a:cubicBezTo>
                    <a:cubicBezTo>
                      <a:pt x="6573" y="2385"/>
                      <a:pt x="6573" y="2181"/>
                      <a:pt x="6602" y="1978"/>
                    </a:cubicBezTo>
                    <a:lnTo>
                      <a:pt x="6602" y="1978"/>
                    </a:lnTo>
                    <a:cubicBezTo>
                      <a:pt x="6340" y="3054"/>
                      <a:pt x="6078" y="4159"/>
                      <a:pt x="5846" y="5235"/>
                    </a:cubicBezTo>
                    <a:lnTo>
                      <a:pt x="3611" y="1995"/>
                    </a:lnTo>
                    <a:lnTo>
                      <a:pt x="3611" y="1995"/>
                    </a:lnTo>
                    <a:cubicBezTo>
                      <a:pt x="3672" y="2128"/>
                      <a:pt x="3670" y="2287"/>
                      <a:pt x="3606" y="2414"/>
                    </a:cubicBezTo>
                    <a:cubicBezTo>
                      <a:pt x="3490" y="2618"/>
                      <a:pt x="3316" y="2734"/>
                      <a:pt x="3112" y="2792"/>
                    </a:cubicBezTo>
                    <a:cubicBezTo>
                      <a:pt x="3035" y="2804"/>
                      <a:pt x="2956" y="2810"/>
                      <a:pt x="2878" y="2810"/>
                    </a:cubicBezTo>
                    <a:cubicBezTo>
                      <a:pt x="2573" y="2810"/>
                      <a:pt x="2267" y="2722"/>
                      <a:pt x="2036" y="2560"/>
                    </a:cubicBezTo>
                    <a:cubicBezTo>
                      <a:pt x="1716" y="2327"/>
                      <a:pt x="1454" y="2065"/>
                      <a:pt x="1222" y="1745"/>
                    </a:cubicBezTo>
                    <a:lnTo>
                      <a:pt x="1222" y="1745"/>
                    </a:lnTo>
                    <a:cubicBezTo>
                      <a:pt x="1745" y="2618"/>
                      <a:pt x="2094" y="3606"/>
                      <a:pt x="2269" y="4624"/>
                    </a:cubicBezTo>
                    <a:lnTo>
                      <a:pt x="756" y="4246"/>
                    </a:lnTo>
                    <a:lnTo>
                      <a:pt x="2298" y="6107"/>
                    </a:lnTo>
                    <a:lnTo>
                      <a:pt x="2298" y="6107"/>
                    </a:lnTo>
                    <a:lnTo>
                      <a:pt x="756" y="5758"/>
                    </a:lnTo>
                    <a:lnTo>
                      <a:pt x="3665" y="8550"/>
                    </a:lnTo>
                    <a:lnTo>
                      <a:pt x="3984" y="8812"/>
                    </a:lnTo>
                    <a:lnTo>
                      <a:pt x="0" y="10353"/>
                    </a:lnTo>
                    <a:lnTo>
                      <a:pt x="1716" y="10935"/>
                    </a:lnTo>
                    <a:lnTo>
                      <a:pt x="902" y="11546"/>
                    </a:lnTo>
                    <a:cubicBezTo>
                      <a:pt x="1025" y="11524"/>
                      <a:pt x="1149" y="11513"/>
                      <a:pt x="1271" y="11513"/>
                    </a:cubicBezTo>
                    <a:cubicBezTo>
                      <a:pt x="1638" y="11513"/>
                      <a:pt x="1992" y="11611"/>
                      <a:pt x="2298" y="11807"/>
                    </a:cubicBezTo>
                    <a:lnTo>
                      <a:pt x="1425" y="13000"/>
                    </a:lnTo>
                    <a:lnTo>
                      <a:pt x="7212" y="11255"/>
                    </a:lnTo>
                    <a:lnTo>
                      <a:pt x="7271" y="14599"/>
                    </a:lnTo>
                    <a:lnTo>
                      <a:pt x="8318" y="13000"/>
                    </a:lnTo>
                    <a:lnTo>
                      <a:pt x="8666" y="14395"/>
                    </a:lnTo>
                    <a:lnTo>
                      <a:pt x="9074" y="13319"/>
                    </a:lnTo>
                    <a:cubicBezTo>
                      <a:pt x="9190" y="13523"/>
                      <a:pt x="9306" y="13727"/>
                      <a:pt x="9423" y="13930"/>
                    </a:cubicBezTo>
                    <a:cubicBezTo>
                      <a:pt x="9539" y="12912"/>
                      <a:pt x="9684" y="11865"/>
                      <a:pt x="9830" y="10848"/>
                    </a:cubicBezTo>
                    <a:lnTo>
                      <a:pt x="12621" y="9452"/>
                    </a:lnTo>
                    <a:lnTo>
                      <a:pt x="11836" y="9248"/>
                    </a:lnTo>
                    <a:lnTo>
                      <a:pt x="12621" y="8434"/>
                    </a:lnTo>
                    <a:lnTo>
                      <a:pt x="11575" y="8405"/>
                    </a:lnTo>
                    <a:lnTo>
                      <a:pt x="12360" y="7154"/>
                    </a:lnTo>
                    <a:lnTo>
                      <a:pt x="9161" y="7881"/>
                    </a:lnTo>
                    <a:cubicBezTo>
                      <a:pt x="9248" y="5875"/>
                      <a:pt x="9568" y="3868"/>
                      <a:pt x="10150" y="1920"/>
                    </a:cubicBezTo>
                    <a:lnTo>
                      <a:pt x="10150" y="1920"/>
                    </a:lnTo>
                    <a:lnTo>
                      <a:pt x="9306" y="3083"/>
                    </a:lnTo>
                    <a:cubicBezTo>
                      <a:pt x="9277" y="2036"/>
                      <a:pt x="9248" y="1018"/>
                      <a:pt x="9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rot="-5400000">
                <a:off x="7784542" y="170610"/>
                <a:ext cx="477569" cy="384077"/>
              </a:xfrm>
              <a:custGeom>
                <a:avLst/>
                <a:gdLst/>
                <a:ahLst/>
                <a:cxnLst/>
                <a:rect l="l" t="t" r="r" b="b"/>
                <a:pathLst>
                  <a:path w="8173" h="6573" extrusionOk="0">
                    <a:moveTo>
                      <a:pt x="1" y="0"/>
                    </a:moveTo>
                    <a:lnTo>
                      <a:pt x="1" y="0"/>
                    </a:lnTo>
                    <a:cubicBezTo>
                      <a:pt x="1164" y="1309"/>
                      <a:pt x="2443" y="2530"/>
                      <a:pt x="3810" y="3606"/>
                    </a:cubicBezTo>
                    <a:cubicBezTo>
                      <a:pt x="5177" y="4711"/>
                      <a:pt x="6631" y="5700"/>
                      <a:pt x="8172" y="6573"/>
                    </a:cubicBezTo>
                    <a:cubicBezTo>
                      <a:pt x="6835" y="5438"/>
                      <a:pt x="5468" y="4362"/>
                      <a:pt x="4101" y="3257"/>
                    </a:cubicBezTo>
                    <a:cubicBezTo>
                      <a:pt x="2763" y="2181"/>
                      <a:pt x="1396" y="107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rot="-5400000">
                <a:off x="7846600" y="271703"/>
                <a:ext cx="35702" cy="260083"/>
              </a:xfrm>
              <a:custGeom>
                <a:avLst/>
                <a:gdLst/>
                <a:ahLst/>
                <a:cxnLst/>
                <a:rect l="l" t="t" r="r" b="b"/>
                <a:pathLst>
                  <a:path w="611" h="4451" extrusionOk="0">
                    <a:moveTo>
                      <a:pt x="553" y="1"/>
                    </a:moveTo>
                    <a:cubicBezTo>
                      <a:pt x="29" y="1455"/>
                      <a:pt x="0" y="2996"/>
                      <a:pt x="436" y="4450"/>
                    </a:cubicBezTo>
                    <a:cubicBezTo>
                      <a:pt x="553" y="3723"/>
                      <a:pt x="582" y="2967"/>
                      <a:pt x="611" y="2240"/>
                    </a:cubicBezTo>
                    <a:cubicBezTo>
                      <a:pt x="611" y="1484"/>
                      <a:pt x="611" y="757"/>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rot="-5400000">
                <a:off x="7962989" y="469668"/>
                <a:ext cx="151282" cy="78241"/>
              </a:xfrm>
              <a:custGeom>
                <a:avLst/>
                <a:gdLst/>
                <a:ahLst/>
                <a:cxnLst/>
                <a:rect l="l" t="t" r="r" b="b"/>
                <a:pathLst>
                  <a:path w="2589" h="1339" extrusionOk="0">
                    <a:moveTo>
                      <a:pt x="2589" y="0"/>
                    </a:moveTo>
                    <a:lnTo>
                      <a:pt x="2589" y="0"/>
                    </a:lnTo>
                    <a:cubicBezTo>
                      <a:pt x="2094" y="58"/>
                      <a:pt x="1629" y="233"/>
                      <a:pt x="1193" y="466"/>
                    </a:cubicBezTo>
                    <a:cubicBezTo>
                      <a:pt x="756" y="669"/>
                      <a:pt x="349" y="989"/>
                      <a:pt x="0" y="1338"/>
                    </a:cubicBezTo>
                    <a:cubicBezTo>
                      <a:pt x="495" y="1251"/>
                      <a:pt x="960" y="1105"/>
                      <a:pt x="1396" y="873"/>
                    </a:cubicBezTo>
                    <a:cubicBezTo>
                      <a:pt x="1832" y="640"/>
                      <a:pt x="2240" y="349"/>
                      <a:pt x="25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8"/>
            <p:cNvSpPr/>
            <p:nvPr/>
          </p:nvSpPr>
          <p:spPr>
            <a:xfrm rot="-5400000">
              <a:off x="8445540" y="133238"/>
              <a:ext cx="642407" cy="616872"/>
            </a:xfrm>
            <a:custGeom>
              <a:avLst/>
              <a:gdLst/>
              <a:ahLst/>
              <a:cxnLst/>
              <a:rect l="l" t="t" r="r" b="b"/>
              <a:pathLst>
                <a:path w="10994" h="10557" extrusionOk="0">
                  <a:moveTo>
                    <a:pt x="1" y="0"/>
                  </a:moveTo>
                  <a:lnTo>
                    <a:pt x="1" y="0"/>
                  </a:lnTo>
                  <a:cubicBezTo>
                    <a:pt x="263" y="175"/>
                    <a:pt x="524" y="349"/>
                    <a:pt x="815" y="524"/>
                  </a:cubicBezTo>
                  <a:lnTo>
                    <a:pt x="1629" y="1076"/>
                  </a:lnTo>
                  <a:lnTo>
                    <a:pt x="2415" y="1629"/>
                  </a:lnTo>
                  <a:lnTo>
                    <a:pt x="3171" y="2210"/>
                  </a:lnTo>
                  <a:cubicBezTo>
                    <a:pt x="4159" y="2995"/>
                    <a:pt x="5148" y="3839"/>
                    <a:pt x="6050" y="4711"/>
                  </a:cubicBezTo>
                  <a:cubicBezTo>
                    <a:pt x="6980" y="5613"/>
                    <a:pt x="7853" y="6543"/>
                    <a:pt x="8667" y="7503"/>
                  </a:cubicBezTo>
                  <a:lnTo>
                    <a:pt x="9278" y="8230"/>
                  </a:lnTo>
                  <a:lnTo>
                    <a:pt x="9859" y="8986"/>
                  </a:lnTo>
                  <a:lnTo>
                    <a:pt x="10441" y="9771"/>
                  </a:lnTo>
                  <a:cubicBezTo>
                    <a:pt x="10615" y="10033"/>
                    <a:pt x="10790" y="10295"/>
                    <a:pt x="10993" y="10557"/>
                  </a:cubicBezTo>
                  <a:cubicBezTo>
                    <a:pt x="10819" y="10266"/>
                    <a:pt x="10644" y="9975"/>
                    <a:pt x="10499" y="9713"/>
                  </a:cubicBezTo>
                  <a:lnTo>
                    <a:pt x="10005" y="8899"/>
                  </a:lnTo>
                  <a:lnTo>
                    <a:pt x="9452" y="8085"/>
                  </a:lnTo>
                  <a:lnTo>
                    <a:pt x="8900" y="7329"/>
                  </a:lnTo>
                  <a:cubicBezTo>
                    <a:pt x="7329" y="5264"/>
                    <a:pt x="5468" y="3461"/>
                    <a:pt x="3345" y="1978"/>
                  </a:cubicBezTo>
                  <a:lnTo>
                    <a:pt x="2531" y="1425"/>
                  </a:lnTo>
                  <a:lnTo>
                    <a:pt x="1688" y="902"/>
                  </a:lnTo>
                  <a:lnTo>
                    <a:pt x="844" y="436"/>
                  </a:lnTo>
                  <a:cubicBezTo>
                    <a:pt x="582" y="291"/>
                    <a:pt x="292" y="1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rot="-5400000">
              <a:off x="8350795" y="718173"/>
              <a:ext cx="200599" cy="150464"/>
            </a:xfrm>
            <a:custGeom>
              <a:avLst/>
              <a:gdLst/>
              <a:ahLst/>
              <a:cxnLst/>
              <a:rect l="l" t="t" r="r" b="b"/>
              <a:pathLst>
                <a:path w="3433" h="2575" extrusionOk="0">
                  <a:moveTo>
                    <a:pt x="1715" y="0"/>
                  </a:moveTo>
                  <a:cubicBezTo>
                    <a:pt x="1371" y="0"/>
                    <a:pt x="1026" y="138"/>
                    <a:pt x="757" y="422"/>
                  </a:cubicBezTo>
                  <a:cubicBezTo>
                    <a:pt x="1" y="1237"/>
                    <a:pt x="611" y="2574"/>
                    <a:pt x="1745" y="2574"/>
                  </a:cubicBezTo>
                  <a:cubicBezTo>
                    <a:pt x="2880" y="2545"/>
                    <a:pt x="3432" y="1179"/>
                    <a:pt x="2618" y="364"/>
                  </a:cubicBezTo>
                  <a:cubicBezTo>
                    <a:pt x="2363" y="124"/>
                    <a:pt x="2040" y="0"/>
                    <a:pt x="17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rot="-5400000">
              <a:off x="8620803" y="265509"/>
              <a:ext cx="198378" cy="149646"/>
            </a:xfrm>
            <a:custGeom>
              <a:avLst/>
              <a:gdLst/>
              <a:ahLst/>
              <a:cxnLst/>
              <a:rect l="l" t="t" r="r" b="b"/>
              <a:pathLst>
                <a:path w="3395"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395"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rot="-5400000">
              <a:off x="8607978" y="451465"/>
              <a:ext cx="200073" cy="149879"/>
            </a:xfrm>
            <a:custGeom>
              <a:avLst/>
              <a:gdLst/>
              <a:ahLst/>
              <a:cxnLst/>
              <a:rect l="l" t="t" r="r" b="b"/>
              <a:pathLst>
                <a:path w="3424" h="2565" extrusionOk="0">
                  <a:moveTo>
                    <a:pt x="1722" y="0"/>
                  </a:moveTo>
                  <a:cubicBezTo>
                    <a:pt x="1373" y="0"/>
                    <a:pt x="1021" y="139"/>
                    <a:pt x="748" y="412"/>
                  </a:cubicBezTo>
                  <a:cubicBezTo>
                    <a:pt x="0" y="1217"/>
                    <a:pt x="590" y="2564"/>
                    <a:pt x="1702" y="2564"/>
                  </a:cubicBezTo>
                  <a:cubicBezTo>
                    <a:pt x="1713" y="2564"/>
                    <a:pt x="1725" y="2564"/>
                    <a:pt x="1737" y="2564"/>
                  </a:cubicBezTo>
                  <a:cubicBezTo>
                    <a:pt x="2871" y="2535"/>
                    <a:pt x="3424" y="1168"/>
                    <a:pt x="2610" y="353"/>
                  </a:cubicBezTo>
                  <a:cubicBezTo>
                    <a:pt x="2359" y="117"/>
                    <a:pt x="2042" y="0"/>
                    <a:pt x="1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rot="-5400000">
              <a:off x="8388862" y="494062"/>
              <a:ext cx="200073" cy="149646"/>
            </a:xfrm>
            <a:custGeom>
              <a:avLst/>
              <a:gdLst/>
              <a:ahLst/>
              <a:cxnLst/>
              <a:rect l="l" t="t" r="r" b="b"/>
              <a:pathLst>
                <a:path w="3424" h="2561" extrusionOk="0">
                  <a:moveTo>
                    <a:pt x="1696" y="1"/>
                  </a:moveTo>
                  <a:cubicBezTo>
                    <a:pt x="1349" y="1"/>
                    <a:pt x="1002" y="139"/>
                    <a:pt x="748" y="408"/>
                  </a:cubicBezTo>
                  <a:cubicBezTo>
                    <a:pt x="0" y="1242"/>
                    <a:pt x="590" y="2561"/>
                    <a:pt x="1701" y="2561"/>
                  </a:cubicBezTo>
                  <a:cubicBezTo>
                    <a:pt x="1713" y="2561"/>
                    <a:pt x="1725" y="2560"/>
                    <a:pt x="1737" y="2560"/>
                  </a:cubicBezTo>
                  <a:cubicBezTo>
                    <a:pt x="2871" y="2531"/>
                    <a:pt x="3424" y="1164"/>
                    <a:pt x="2610" y="379"/>
                  </a:cubicBezTo>
                  <a:cubicBezTo>
                    <a:pt x="2355" y="125"/>
                    <a:pt x="2025" y="1"/>
                    <a:pt x="16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 name="Google Shape;237;p8"/>
            <p:cNvGrpSpPr/>
            <p:nvPr/>
          </p:nvGrpSpPr>
          <p:grpSpPr>
            <a:xfrm rot="5400000" flipH="1">
              <a:off x="8266534" y="1300531"/>
              <a:ext cx="752913" cy="480995"/>
              <a:chOff x="7899243" y="902117"/>
              <a:chExt cx="752837" cy="480947"/>
            </a:xfrm>
          </p:grpSpPr>
          <p:sp>
            <p:nvSpPr>
              <p:cNvPr id="238" name="Google Shape;238;p8"/>
              <p:cNvSpPr/>
              <p:nvPr/>
            </p:nvSpPr>
            <p:spPr>
              <a:xfrm rot="-5400000">
                <a:off x="8218715" y="823956"/>
                <a:ext cx="348375" cy="518355"/>
              </a:xfrm>
              <a:custGeom>
                <a:avLst/>
                <a:gdLst/>
                <a:ahLst/>
                <a:cxnLst/>
                <a:rect l="l" t="t" r="r" b="b"/>
                <a:pathLst>
                  <a:path w="5962" h="8871" extrusionOk="0">
                    <a:moveTo>
                      <a:pt x="0" y="1"/>
                    </a:moveTo>
                    <a:cubicBezTo>
                      <a:pt x="640" y="611"/>
                      <a:pt x="1251" y="1280"/>
                      <a:pt x="1832" y="1949"/>
                    </a:cubicBezTo>
                    <a:cubicBezTo>
                      <a:pt x="2414" y="2647"/>
                      <a:pt x="2937" y="3374"/>
                      <a:pt x="3432" y="4101"/>
                    </a:cubicBezTo>
                    <a:cubicBezTo>
                      <a:pt x="3955" y="4857"/>
                      <a:pt x="4421" y="5613"/>
                      <a:pt x="4828" y="6428"/>
                    </a:cubicBezTo>
                    <a:cubicBezTo>
                      <a:pt x="5235" y="7213"/>
                      <a:pt x="5613" y="8027"/>
                      <a:pt x="5962" y="8870"/>
                    </a:cubicBezTo>
                    <a:cubicBezTo>
                      <a:pt x="5671" y="7998"/>
                      <a:pt x="5351" y="7155"/>
                      <a:pt x="4944" y="6369"/>
                    </a:cubicBezTo>
                    <a:cubicBezTo>
                      <a:pt x="4537" y="5555"/>
                      <a:pt x="4101" y="4770"/>
                      <a:pt x="3606" y="4014"/>
                    </a:cubicBezTo>
                    <a:cubicBezTo>
                      <a:pt x="3083" y="3258"/>
                      <a:pt x="2530" y="2560"/>
                      <a:pt x="1920" y="1862"/>
                    </a:cubicBezTo>
                    <a:cubicBezTo>
                      <a:pt x="1338" y="1193"/>
                      <a:pt x="669" y="58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rot="-5400000">
                <a:off x="8351171" y="1080473"/>
                <a:ext cx="377299" cy="98751"/>
              </a:xfrm>
              <a:custGeom>
                <a:avLst/>
                <a:gdLst/>
                <a:ahLst/>
                <a:cxnLst/>
                <a:rect l="l" t="t" r="r" b="b"/>
                <a:pathLst>
                  <a:path w="6457" h="1690" extrusionOk="0">
                    <a:moveTo>
                      <a:pt x="2151" y="0"/>
                    </a:moveTo>
                    <a:cubicBezTo>
                      <a:pt x="1946" y="0"/>
                      <a:pt x="1742" y="10"/>
                      <a:pt x="1542" y="32"/>
                    </a:cubicBezTo>
                    <a:cubicBezTo>
                      <a:pt x="1280" y="61"/>
                      <a:pt x="1018" y="90"/>
                      <a:pt x="756" y="148"/>
                    </a:cubicBezTo>
                    <a:cubicBezTo>
                      <a:pt x="621" y="175"/>
                      <a:pt x="206" y="354"/>
                      <a:pt x="33" y="354"/>
                    </a:cubicBezTo>
                    <a:cubicBezTo>
                      <a:pt x="21" y="354"/>
                      <a:pt x="10" y="354"/>
                      <a:pt x="0" y="352"/>
                    </a:cubicBezTo>
                    <a:lnTo>
                      <a:pt x="0" y="352"/>
                    </a:lnTo>
                    <a:cubicBezTo>
                      <a:pt x="1222" y="788"/>
                      <a:pt x="2443" y="1166"/>
                      <a:pt x="3723" y="1457"/>
                    </a:cubicBezTo>
                    <a:cubicBezTo>
                      <a:pt x="4188" y="1573"/>
                      <a:pt x="4653" y="1660"/>
                      <a:pt x="5148" y="1689"/>
                    </a:cubicBezTo>
                    <a:cubicBezTo>
                      <a:pt x="5468" y="1689"/>
                      <a:pt x="5787" y="1631"/>
                      <a:pt x="6078" y="1544"/>
                    </a:cubicBezTo>
                    <a:cubicBezTo>
                      <a:pt x="6456" y="1428"/>
                      <a:pt x="6456" y="1311"/>
                      <a:pt x="6136" y="1108"/>
                    </a:cubicBezTo>
                    <a:cubicBezTo>
                      <a:pt x="5235" y="555"/>
                      <a:pt x="4217" y="206"/>
                      <a:pt x="3141" y="61"/>
                    </a:cubicBezTo>
                    <a:cubicBezTo>
                      <a:pt x="2818" y="25"/>
                      <a:pt x="2483" y="0"/>
                      <a:pt x="2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rot="-5400000">
                <a:off x="8222799" y="1130549"/>
                <a:ext cx="334818" cy="98926"/>
              </a:xfrm>
              <a:custGeom>
                <a:avLst/>
                <a:gdLst/>
                <a:ahLst/>
                <a:cxnLst/>
                <a:rect l="l" t="t" r="r" b="b"/>
                <a:pathLst>
                  <a:path w="5730" h="1693" extrusionOk="0">
                    <a:moveTo>
                      <a:pt x="1077" y="1"/>
                    </a:moveTo>
                    <a:cubicBezTo>
                      <a:pt x="719" y="1"/>
                      <a:pt x="360" y="22"/>
                      <a:pt x="1" y="64"/>
                    </a:cubicBezTo>
                    <a:cubicBezTo>
                      <a:pt x="990" y="296"/>
                      <a:pt x="1862" y="849"/>
                      <a:pt x="2764" y="1227"/>
                    </a:cubicBezTo>
                    <a:cubicBezTo>
                      <a:pt x="3374" y="1518"/>
                      <a:pt x="4043" y="1663"/>
                      <a:pt x="4712" y="1692"/>
                    </a:cubicBezTo>
                    <a:cubicBezTo>
                      <a:pt x="4887" y="1692"/>
                      <a:pt x="5555" y="1692"/>
                      <a:pt x="5643" y="1518"/>
                    </a:cubicBezTo>
                    <a:cubicBezTo>
                      <a:pt x="5730" y="1256"/>
                      <a:pt x="5236" y="994"/>
                      <a:pt x="5061" y="936"/>
                    </a:cubicBezTo>
                    <a:cubicBezTo>
                      <a:pt x="3814" y="313"/>
                      <a:pt x="2457" y="1"/>
                      <a:pt x="1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rot="-5400000">
                <a:off x="8112541" y="1181501"/>
                <a:ext cx="297421" cy="105704"/>
              </a:xfrm>
              <a:custGeom>
                <a:avLst/>
                <a:gdLst/>
                <a:ahLst/>
                <a:cxnLst/>
                <a:rect l="l" t="t" r="r" b="b"/>
                <a:pathLst>
                  <a:path w="5090" h="1809" extrusionOk="0">
                    <a:moveTo>
                      <a:pt x="182" y="0"/>
                    </a:moveTo>
                    <a:cubicBezTo>
                      <a:pt x="122" y="0"/>
                      <a:pt x="61" y="1"/>
                      <a:pt x="0" y="2"/>
                    </a:cubicBezTo>
                    <a:cubicBezTo>
                      <a:pt x="785" y="380"/>
                      <a:pt x="1483" y="933"/>
                      <a:pt x="2239" y="1340"/>
                    </a:cubicBezTo>
                    <a:cubicBezTo>
                      <a:pt x="2779" y="1637"/>
                      <a:pt x="3369" y="1808"/>
                      <a:pt x="3962" y="1808"/>
                    </a:cubicBezTo>
                    <a:cubicBezTo>
                      <a:pt x="4008" y="1808"/>
                      <a:pt x="4054" y="1807"/>
                      <a:pt x="4101" y="1805"/>
                    </a:cubicBezTo>
                    <a:cubicBezTo>
                      <a:pt x="5089" y="1747"/>
                      <a:pt x="4275" y="1107"/>
                      <a:pt x="3839" y="875"/>
                    </a:cubicBezTo>
                    <a:cubicBezTo>
                      <a:pt x="2701" y="292"/>
                      <a:pt x="1457"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rot="-5400000">
                <a:off x="8010027" y="1206072"/>
                <a:ext cx="169221" cy="174596"/>
              </a:xfrm>
              <a:custGeom>
                <a:avLst/>
                <a:gdLst/>
                <a:ahLst/>
                <a:cxnLst/>
                <a:rect l="l" t="t" r="r" b="b"/>
                <a:pathLst>
                  <a:path w="2896" h="2988" extrusionOk="0">
                    <a:moveTo>
                      <a:pt x="193" y="0"/>
                    </a:moveTo>
                    <a:cubicBezTo>
                      <a:pt x="130" y="0"/>
                      <a:pt x="72" y="27"/>
                      <a:pt x="30" y="70"/>
                    </a:cubicBezTo>
                    <a:cubicBezTo>
                      <a:pt x="0" y="157"/>
                      <a:pt x="0" y="273"/>
                      <a:pt x="30" y="361"/>
                    </a:cubicBezTo>
                    <a:cubicBezTo>
                      <a:pt x="175" y="739"/>
                      <a:pt x="379" y="1059"/>
                      <a:pt x="640" y="1349"/>
                    </a:cubicBezTo>
                    <a:cubicBezTo>
                      <a:pt x="786" y="1553"/>
                      <a:pt x="960" y="1728"/>
                      <a:pt x="1135" y="1873"/>
                    </a:cubicBezTo>
                    <a:cubicBezTo>
                      <a:pt x="1425" y="2164"/>
                      <a:pt x="1774" y="2425"/>
                      <a:pt x="2123" y="2658"/>
                    </a:cubicBezTo>
                    <a:cubicBezTo>
                      <a:pt x="2298" y="2774"/>
                      <a:pt x="2472" y="2891"/>
                      <a:pt x="2676" y="2978"/>
                    </a:cubicBezTo>
                    <a:cubicBezTo>
                      <a:pt x="2701" y="2984"/>
                      <a:pt x="2723" y="2987"/>
                      <a:pt x="2742" y="2987"/>
                    </a:cubicBezTo>
                    <a:cubicBezTo>
                      <a:pt x="2896" y="2987"/>
                      <a:pt x="2844" y="2791"/>
                      <a:pt x="2792" y="2687"/>
                    </a:cubicBezTo>
                    <a:cubicBezTo>
                      <a:pt x="2152" y="1728"/>
                      <a:pt x="1367" y="855"/>
                      <a:pt x="495" y="128"/>
                    </a:cubicBezTo>
                    <a:cubicBezTo>
                      <a:pt x="408" y="70"/>
                      <a:pt x="349" y="41"/>
                      <a:pt x="262" y="12"/>
                    </a:cubicBezTo>
                    <a:cubicBezTo>
                      <a:pt x="239" y="4"/>
                      <a:pt x="215"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rot="-5400000">
                <a:off x="8016487" y="1053362"/>
                <a:ext cx="68015" cy="302505"/>
              </a:xfrm>
              <a:custGeom>
                <a:avLst/>
                <a:gdLst/>
                <a:ahLst/>
                <a:cxnLst/>
                <a:rect l="l" t="t" r="r" b="b"/>
                <a:pathLst>
                  <a:path w="1164" h="5177" extrusionOk="0">
                    <a:moveTo>
                      <a:pt x="291" y="1"/>
                    </a:moveTo>
                    <a:cubicBezTo>
                      <a:pt x="204" y="1"/>
                      <a:pt x="146" y="30"/>
                      <a:pt x="116" y="117"/>
                    </a:cubicBezTo>
                    <a:cubicBezTo>
                      <a:pt x="87" y="204"/>
                      <a:pt x="58" y="291"/>
                      <a:pt x="58" y="350"/>
                    </a:cubicBezTo>
                    <a:cubicBezTo>
                      <a:pt x="0" y="1513"/>
                      <a:pt x="116" y="2647"/>
                      <a:pt x="436" y="3752"/>
                    </a:cubicBezTo>
                    <a:cubicBezTo>
                      <a:pt x="495" y="4014"/>
                      <a:pt x="582" y="4275"/>
                      <a:pt x="698" y="4537"/>
                    </a:cubicBezTo>
                    <a:cubicBezTo>
                      <a:pt x="727" y="4653"/>
                      <a:pt x="843" y="5177"/>
                      <a:pt x="1018" y="5177"/>
                    </a:cubicBezTo>
                    <a:cubicBezTo>
                      <a:pt x="1163" y="5177"/>
                      <a:pt x="1105" y="4566"/>
                      <a:pt x="1105" y="4450"/>
                    </a:cubicBezTo>
                    <a:lnTo>
                      <a:pt x="1105" y="3548"/>
                    </a:lnTo>
                    <a:cubicBezTo>
                      <a:pt x="1105" y="2967"/>
                      <a:pt x="1047" y="2356"/>
                      <a:pt x="989" y="1774"/>
                    </a:cubicBezTo>
                    <a:cubicBezTo>
                      <a:pt x="989" y="1193"/>
                      <a:pt x="814" y="640"/>
                      <a:pt x="524" y="146"/>
                    </a:cubicBezTo>
                    <a:cubicBezTo>
                      <a:pt x="465" y="59"/>
                      <a:pt x="37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rot="-5400000">
                <a:off x="8133408" y="898052"/>
                <a:ext cx="78241" cy="361697"/>
              </a:xfrm>
              <a:custGeom>
                <a:avLst/>
                <a:gdLst/>
                <a:ahLst/>
                <a:cxnLst/>
                <a:rect l="l" t="t" r="r" b="b"/>
                <a:pathLst>
                  <a:path w="1339" h="6190" extrusionOk="0">
                    <a:moveTo>
                      <a:pt x="437" y="1"/>
                    </a:moveTo>
                    <a:cubicBezTo>
                      <a:pt x="269" y="1"/>
                      <a:pt x="197" y="220"/>
                      <a:pt x="146" y="396"/>
                    </a:cubicBezTo>
                    <a:cubicBezTo>
                      <a:pt x="146" y="512"/>
                      <a:pt x="117" y="600"/>
                      <a:pt x="117" y="687"/>
                    </a:cubicBezTo>
                    <a:cubicBezTo>
                      <a:pt x="59" y="1065"/>
                      <a:pt x="30" y="1472"/>
                      <a:pt x="30" y="1879"/>
                    </a:cubicBezTo>
                    <a:cubicBezTo>
                      <a:pt x="1" y="3217"/>
                      <a:pt x="263" y="4555"/>
                      <a:pt x="757" y="5776"/>
                    </a:cubicBezTo>
                    <a:cubicBezTo>
                      <a:pt x="784" y="5883"/>
                      <a:pt x="910" y="6190"/>
                      <a:pt x="1044" y="6190"/>
                    </a:cubicBezTo>
                    <a:cubicBezTo>
                      <a:pt x="1055" y="6190"/>
                      <a:pt x="1066" y="6188"/>
                      <a:pt x="1077" y="6183"/>
                    </a:cubicBezTo>
                    <a:cubicBezTo>
                      <a:pt x="1222" y="6125"/>
                      <a:pt x="1251" y="5776"/>
                      <a:pt x="1251" y="5660"/>
                    </a:cubicBezTo>
                    <a:cubicBezTo>
                      <a:pt x="1339" y="4816"/>
                      <a:pt x="1339" y="4002"/>
                      <a:pt x="1251" y="3159"/>
                    </a:cubicBezTo>
                    <a:cubicBezTo>
                      <a:pt x="1222" y="2693"/>
                      <a:pt x="1193" y="2228"/>
                      <a:pt x="1135" y="1763"/>
                    </a:cubicBezTo>
                    <a:cubicBezTo>
                      <a:pt x="1077" y="1443"/>
                      <a:pt x="1048" y="1094"/>
                      <a:pt x="961" y="774"/>
                    </a:cubicBezTo>
                    <a:cubicBezTo>
                      <a:pt x="902" y="512"/>
                      <a:pt x="757" y="76"/>
                      <a:pt x="524" y="18"/>
                    </a:cubicBezTo>
                    <a:cubicBezTo>
                      <a:pt x="493" y="6"/>
                      <a:pt x="464" y="1"/>
                      <a:pt x="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rot="-5400000">
                <a:off x="8315654" y="741866"/>
                <a:ext cx="76547" cy="397049"/>
              </a:xfrm>
              <a:custGeom>
                <a:avLst/>
                <a:gdLst/>
                <a:ahLst/>
                <a:cxnLst/>
                <a:rect l="l" t="t" r="r" b="b"/>
                <a:pathLst>
                  <a:path w="1310" h="6795" extrusionOk="0">
                    <a:moveTo>
                      <a:pt x="612" y="0"/>
                    </a:moveTo>
                    <a:cubicBezTo>
                      <a:pt x="593" y="0"/>
                      <a:pt x="574" y="3"/>
                      <a:pt x="553" y="8"/>
                    </a:cubicBezTo>
                    <a:cubicBezTo>
                      <a:pt x="437" y="37"/>
                      <a:pt x="379" y="182"/>
                      <a:pt x="350" y="328"/>
                    </a:cubicBezTo>
                    <a:cubicBezTo>
                      <a:pt x="233" y="851"/>
                      <a:pt x="146" y="1375"/>
                      <a:pt x="117" y="1898"/>
                    </a:cubicBezTo>
                    <a:cubicBezTo>
                      <a:pt x="1" y="2858"/>
                      <a:pt x="1" y="3817"/>
                      <a:pt x="117" y="4777"/>
                    </a:cubicBezTo>
                    <a:cubicBezTo>
                      <a:pt x="146" y="5242"/>
                      <a:pt x="204" y="5708"/>
                      <a:pt x="320" y="6173"/>
                    </a:cubicBezTo>
                    <a:cubicBezTo>
                      <a:pt x="350" y="6318"/>
                      <a:pt x="350" y="6667"/>
                      <a:pt x="495" y="6755"/>
                    </a:cubicBezTo>
                    <a:cubicBezTo>
                      <a:pt x="534" y="6782"/>
                      <a:pt x="569" y="6794"/>
                      <a:pt x="602" y="6794"/>
                    </a:cubicBezTo>
                    <a:cubicBezTo>
                      <a:pt x="741" y="6794"/>
                      <a:pt x="826" y="6581"/>
                      <a:pt x="873" y="6464"/>
                    </a:cubicBezTo>
                    <a:cubicBezTo>
                      <a:pt x="1309" y="4457"/>
                      <a:pt x="1309" y="2392"/>
                      <a:pt x="931" y="415"/>
                    </a:cubicBezTo>
                    <a:cubicBezTo>
                      <a:pt x="902" y="299"/>
                      <a:pt x="873" y="211"/>
                      <a:pt x="815" y="124"/>
                    </a:cubicBezTo>
                    <a:cubicBezTo>
                      <a:pt x="767" y="52"/>
                      <a:pt x="699"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6" name="Google Shape;246;p8"/>
          <p:cNvSpPr txBox="1">
            <a:spLocks noGrp="1"/>
          </p:cNvSpPr>
          <p:nvPr>
            <p:ph type="title"/>
          </p:nvPr>
        </p:nvSpPr>
        <p:spPr>
          <a:xfrm>
            <a:off x="3159300" y="3559855"/>
            <a:ext cx="2825400" cy="402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247" name="Google Shape;247;p8"/>
          <p:cNvSpPr txBox="1">
            <a:spLocks noGrp="1"/>
          </p:cNvSpPr>
          <p:nvPr>
            <p:ph type="subTitle" idx="1"/>
          </p:nvPr>
        </p:nvSpPr>
        <p:spPr>
          <a:xfrm>
            <a:off x="1682550" y="1755000"/>
            <a:ext cx="5778900" cy="163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200"/>
            </a:lvl1pPr>
            <a:lvl2pPr lvl="1" rtl="0">
              <a:lnSpc>
                <a:spcPct val="100000"/>
              </a:lnSpc>
              <a:spcBef>
                <a:spcPts val="0"/>
              </a:spcBef>
              <a:spcAft>
                <a:spcPts val="0"/>
              </a:spcAft>
              <a:buNone/>
              <a:defRPr sz="2200">
                <a:latin typeface="Tenor Sans"/>
                <a:ea typeface="Tenor Sans"/>
                <a:cs typeface="Tenor Sans"/>
                <a:sym typeface="Tenor Sans"/>
              </a:defRPr>
            </a:lvl2pPr>
            <a:lvl3pPr lvl="2" rtl="0">
              <a:lnSpc>
                <a:spcPct val="100000"/>
              </a:lnSpc>
              <a:spcBef>
                <a:spcPts val="1600"/>
              </a:spcBef>
              <a:spcAft>
                <a:spcPts val="0"/>
              </a:spcAft>
              <a:buNone/>
              <a:defRPr sz="2200">
                <a:latin typeface="Tenor Sans"/>
                <a:ea typeface="Tenor Sans"/>
                <a:cs typeface="Tenor Sans"/>
                <a:sym typeface="Tenor Sans"/>
              </a:defRPr>
            </a:lvl3pPr>
            <a:lvl4pPr lvl="3" rtl="0">
              <a:lnSpc>
                <a:spcPct val="100000"/>
              </a:lnSpc>
              <a:spcBef>
                <a:spcPts val="1600"/>
              </a:spcBef>
              <a:spcAft>
                <a:spcPts val="0"/>
              </a:spcAft>
              <a:buNone/>
              <a:defRPr sz="2200">
                <a:latin typeface="Tenor Sans"/>
                <a:ea typeface="Tenor Sans"/>
                <a:cs typeface="Tenor Sans"/>
                <a:sym typeface="Tenor Sans"/>
              </a:defRPr>
            </a:lvl4pPr>
            <a:lvl5pPr lvl="4" rtl="0">
              <a:lnSpc>
                <a:spcPct val="100000"/>
              </a:lnSpc>
              <a:spcBef>
                <a:spcPts val="1600"/>
              </a:spcBef>
              <a:spcAft>
                <a:spcPts val="0"/>
              </a:spcAft>
              <a:buNone/>
              <a:defRPr sz="2200">
                <a:latin typeface="Tenor Sans"/>
                <a:ea typeface="Tenor Sans"/>
                <a:cs typeface="Tenor Sans"/>
                <a:sym typeface="Tenor Sans"/>
              </a:defRPr>
            </a:lvl5pPr>
            <a:lvl6pPr lvl="5" rtl="0">
              <a:lnSpc>
                <a:spcPct val="100000"/>
              </a:lnSpc>
              <a:spcBef>
                <a:spcPts val="1600"/>
              </a:spcBef>
              <a:spcAft>
                <a:spcPts val="0"/>
              </a:spcAft>
              <a:buNone/>
              <a:defRPr sz="2200">
                <a:latin typeface="Tenor Sans"/>
                <a:ea typeface="Tenor Sans"/>
                <a:cs typeface="Tenor Sans"/>
                <a:sym typeface="Tenor Sans"/>
              </a:defRPr>
            </a:lvl6pPr>
            <a:lvl7pPr lvl="6" rtl="0">
              <a:lnSpc>
                <a:spcPct val="100000"/>
              </a:lnSpc>
              <a:spcBef>
                <a:spcPts val="1600"/>
              </a:spcBef>
              <a:spcAft>
                <a:spcPts val="0"/>
              </a:spcAft>
              <a:buNone/>
              <a:defRPr sz="2200">
                <a:latin typeface="Tenor Sans"/>
                <a:ea typeface="Tenor Sans"/>
                <a:cs typeface="Tenor Sans"/>
                <a:sym typeface="Tenor Sans"/>
              </a:defRPr>
            </a:lvl7pPr>
            <a:lvl8pPr lvl="7" rtl="0">
              <a:lnSpc>
                <a:spcPct val="100000"/>
              </a:lnSpc>
              <a:spcBef>
                <a:spcPts val="1600"/>
              </a:spcBef>
              <a:spcAft>
                <a:spcPts val="0"/>
              </a:spcAft>
              <a:buNone/>
              <a:defRPr sz="2200">
                <a:latin typeface="Tenor Sans"/>
                <a:ea typeface="Tenor Sans"/>
                <a:cs typeface="Tenor Sans"/>
                <a:sym typeface="Tenor Sans"/>
              </a:defRPr>
            </a:lvl8pPr>
            <a:lvl9pPr lvl="8" rtl="0">
              <a:lnSpc>
                <a:spcPct val="100000"/>
              </a:lnSpc>
              <a:spcBef>
                <a:spcPts val="1600"/>
              </a:spcBef>
              <a:spcAft>
                <a:spcPts val="1600"/>
              </a:spcAft>
              <a:buNone/>
              <a:defRPr sz="2200">
                <a:latin typeface="Tenor Sans"/>
                <a:ea typeface="Tenor Sans"/>
                <a:cs typeface="Tenor Sans"/>
                <a:sym typeface="Tenor Sans"/>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48"/>
        <p:cNvGrpSpPr/>
        <p:nvPr/>
      </p:nvGrpSpPr>
      <p:grpSpPr>
        <a:xfrm>
          <a:off x="0" y="0"/>
          <a:ext cx="0" cy="0"/>
          <a:chOff x="0" y="0"/>
          <a:chExt cx="0" cy="0"/>
        </a:xfrm>
      </p:grpSpPr>
      <p:sp>
        <p:nvSpPr>
          <p:cNvPr id="249" name="Google Shape;249;p9"/>
          <p:cNvSpPr txBox="1">
            <a:spLocks noGrp="1"/>
          </p:cNvSpPr>
          <p:nvPr>
            <p:ph type="subTitle" idx="1"/>
          </p:nvPr>
        </p:nvSpPr>
        <p:spPr>
          <a:xfrm>
            <a:off x="731525" y="1557567"/>
            <a:ext cx="3840600" cy="36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2000"/>
              <a:buFont typeface="Tenor Sans"/>
              <a:buNone/>
              <a:defRPr sz="2000">
                <a:solidFill>
                  <a:schemeClr val="accent3"/>
                </a:solidFill>
                <a:latin typeface="Tenor Sans"/>
                <a:ea typeface="Tenor Sans"/>
                <a:cs typeface="Tenor Sans"/>
                <a:sym typeface="Tenor Sans"/>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250" name="Google Shape;250;p9"/>
          <p:cNvSpPr txBox="1">
            <a:spLocks noGrp="1"/>
          </p:cNvSpPr>
          <p:nvPr>
            <p:ph type="body" idx="2"/>
          </p:nvPr>
        </p:nvSpPr>
        <p:spPr>
          <a:xfrm>
            <a:off x="731525" y="2044642"/>
            <a:ext cx="3840600" cy="2503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2"/>
              </a:buClr>
              <a:buSzPts val="1400"/>
              <a:buChar char="●"/>
              <a:defRPr sz="1400"/>
            </a:lvl1pPr>
            <a:lvl2pPr marL="914400" lvl="1" indent="-317500" rtl="0">
              <a:lnSpc>
                <a:spcPct val="100000"/>
              </a:lnSpc>
              <a:spcBef>
                <a:spcPts val="1000"/>
              </a:spcBef>
              <a:spcAft>
                <a:spcPts val="0"/>
              </a:spcAft>
              <a:buClr>
                <a:schemeClr val="dk2"/>
              </a:buClr>
              <a:buSzPts val="1400"/>
              <a:buChar char="○"/>
              <a:defRPr/>
            </a:lvl2pPr>
            <a:lvl3pPr marL="1371600" lvl="2" indent="-317500" rtl="0">
              <a:lnSpc>
                <a:spcPct val="100000"/>
              </a:lnSpc>
              <a:spcBef>
                <a:spcPts val="1000"/>
              </a:spcBef>
              <a:spcAft>
                <a:spcPts val="0"/>
              </a:spcAft>
              <a:buClr>
                <a:schemeClr val="dk2"/>
              </a:buClr>
              <a:buSzPts val="1400"/>
              <a:buChar char="■"/>
              <a:defRPr/>
            </a:lvl3pPr>
            <a:lvl4pPr marL="1828800" lvl="3" indent="-317500" rtl="0">
              <a:lnSpc>
                <a:spcPct val="100000"/>
              </a:lnSpc>
              <a:spcBef>
                <a:spcPts val="1000"/>
              </a:spcBef>
              <a:spcAft>
                <a:spcPts val="0"/>
              </a:spcAft>
              <a:buClr>
                <a:schemeClr val="dk2"/>
              </a:buClr>
              <a:buSzPts val="1400"/>
              <a:buChar char="●"/>
              <a:defRPr/>
            </a:lvl4pPr>
            <a:lvl5pPr marL="2286000" lvl="4" indent="-317500" rtl="0">
              <a:lnSpc>
                <a:spcPct val="100000"/>
              </a:lnSpc>
              <a:spcBef>
                <a:spcPts val="1000"/>
              </a:spcBef>
              <a:spcAft>
                <a:spcPts val="0"/>
              </a:spcAft>
              <a:buClr>
                <a:schemeClr val="dk2"/>
              </a:buClr>
              <a:buSzPts val="1400"/>
              <a:buChar char="○"/>
              <a:defRPr/>
            </a:lvl5pPr>
            <a:lvl6pPr marL="2743200" lvl="5" indent="-317500" rtl="0">
              <a:lnSpc>
                <a:spcPct val="100000"/>
              </a:lnSpc>
              <a:spcBef>
                <a:spcPts val="1000"/>
              </a:spcBef>
              <a:spcAft>
                <a:spcPts val="0"/>
              </a:spcAft>
              <a:buClr>
                <a:schemeClr val="dk2"/>
              </a:buClr>
              <a:buSzPts val="1400"/>
              <a:buChar char="■"/>
              <a:defRPr/>
            </a:lvl6pPr>
            <a:lvl7pPr marL="3200400" lvl="6" indent="-317500" rtl="0">
              <a:lnSpc>
                <a:spcPct val="100000"/>
              </a:lnSpc>
              <a:spcBef>
                <a:spcPts val="1000"/>
              </a:spcBef>
              <a:spcAft>
                <a:spcPts val="0"/>
              </a:spcAft>
              <a:buClr>
                <a:schemeClr val="dk2"/>
              </a:buClr>
              <a:buSzPts val="1400"/>
              <a:buChar char="●"/>
              <a:defRPr/>
            </a:lvl7pPr>
            <a:lvl8pPr marL="3657600" lvl="7" indent="-317500" rtl="0">
              <a:lnSpc>
                <a:spcPct val="100000"/>
              </a:lnSpc>
              <a:spcBef>
                <a:spcPts val="1000"/>
              </a:spcBef>
              <a:spcAft>
                <a:spcPts val="0"/>
              </a:spcAft>
              <a:buClr>
                <a:schemeClr val="dk2"/>
              </a:buClr>
              <a:buSzPts val="1400"/>
              <a:buChar char="○"/>
              <a:defRPr/>
            </a:lvl8pPr>
            <a:lvl9pPr marL="4114800" lvl="8" indent="-317500" rtl="0">
              <a:lnSpc>
                <a:spcPct val="100000"/>
              </a:lnSpc>
              <a:spcBef>
                <a:spcPts val="1000"/>
              </a:spcBef>
              <a:spcAft>
                <a:spcPts val="1000"/>
              </a:spcAft>
              <a:buClr>
                <a:schemeClr val="dk2"/>
              </a:buClr>
              <a:buSzPts val="1400"/>
              <a:buChar char="■"/>
              <a:defRPr/>
            </a:lvl9pPr>
          </a:lstStyle>
          <a:p>
            <a:endParaRPr/>
          </a:p>
        </p:txBody>
      </p:sp>
      <p:sp>
        <p:nvSpPr>
          <p:cNvPr id="251" name="Google Shape;251;p9"/>
          <p:cNvSpPr txBox="1">
            <a:spLocks noGrp="1"/>
          </p:cNvSpPr>
          <p:nvPr>
            <p:ph type="title"/>
          </p:nvPr>
        </p:nvSpPr>
        <p:spPr>
          <a:xfrm>
            <a:off x="731525" y="445025"/>
            <a:ext cx="768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Montserrat"/>
                <a:ea typeface="Montserrat"/>
                <a:cs typeface="Montserrat"/>
                <a:sym typeface="Montserrat"/>
              </a:defRPr>
            </a:lvl2pPr>
            <a:lvl3pPr lvl="2" rtl="0">
              <a:spcBef>
                <a:spcPts val="0"/>
              </a:spcBef>
              <a:spcAft>
                <a:spcPts val="0"/>
              </a:spcAft>
              <a:buSzPts val="2800"/>
              <a:buNone/>
              <a:defRPr>
                <a:latin typeface="Montserrat"/>
                <a:ea typeface="Montserrat"/>
                <a:cs typeface="Montserrat"/>
                <a:sym typeface="Montserrat"/>
              </a:defRPr>
            </a:lvl3pPr>
            <a:lvl4pPr lvl="3" rtl="0">
              <a:spcBef>
                <a:spcPts val="0"/>
              </a:spcBef>
              <a:spcAft>
                <a:spcPts val="0"/>
              </a:spcAft>
              <a:buSzPts val="2800"/>
              <a:buNone/>
              <a:defRPr>
                <a:latin typeface="Montserrat"/>
                <a:ea typeface="Montserrat"/>
                <a:cs typeface="Montserrat"/>
                <a:sym typeface="Montserrat"/>
              </a:defRPr>
            </a:lvl4pPr>
            <a:lvl5pPr lvl="4" rtl="0">
              <a:spcBef>
                <a:spcPts val="0"/>
              </a:spcBef>
              <a:spcAft>
                <a:spcPts val="0"/>
              </a:spcAft>
              <a:buSzPts val="2800"/>
              <a:buNone/>
              <a:defRPr>
                <a:latin typeface="Montserrat"/>
                <a:ea typeface="Montserrat"/>
                <a:cs typeface="Montserrat"/>
                <a:sym typeface="Montserrat"/>
              </a:defRPr>
            </a:lvl5pPr>
            <a:lvl6pPr lvl="5" rtl="0">
              <a:spcBef>
                <a:spcPts val="0"/>
              </a:spcBef>
              <a:spcAft>
                <a:spcPts val="0"/>
              </a:spcAft>
              <a:buSzPts val="2800"/>
              <a:buNone/>
              <a:defRPr>
                <a:latin typeface="Montserrat"/>
                <a:ea typeface="Montserrat"/>
                <a:cs typeface="Montserrat"/>
                <a:sym typeface="Montserrat"/>
              </a:defRPr>
            </a:lvl6pPr>
            <a:lvl7pPr lvl="6" rtl="0">
              <a:spcBef>
                <a:spcPts val="0"/>
              </a:spcBef>
              <a:spcAft>
                <a:spcPts val="0"/>
              </a:spcAft>
              <a:buSzPts val="2800"/>
              <a:buNone/>
              <a:defRPr>
                <a:latin typeface="Montserrat"/>
                <a:ea typeface="Montserrat"/>
                <a:cs typeface="Montserrat"/>
                <a:sym typeface="Montserrat"/>
              </a:defRPr>
            </a:lvl7pPr>
            <a:lvl8pPr lvl="7" rtl="0">
              <a:spcBef>
                <a:spcPts val="0"/>
              </a:spcBef>
              <a:spcAft>
                <a:spcPts val="0"/>
              </a:spcAft>
              <a:buSzPts val="2800"/>
              <a:buNone/>
              <a:defRPr>
                <a:latin typeface="Montserrat"/>
                <a:ea typeface="Montserrat"/>
                <a:cs typeface="Montserrat"/>
                <a:sym typeface="Montserrat"/>
              </a:defRPr>
            </a:lvl8pPr>
            <a:lvl9pPr lvl="8" rtl="0">
              <a:spcBef>
                <a:spcPts val="0"/>
              </a:spcBef>
              <a:spcAft>
                <a:spcPts val="0"/>
              </a:spcAft>
              <a:buSzPts val="2800"/>
              <a:buNone/>
              <a:defRPr>
                <a:latin typeface="Montserrat"/>
                <a:ea typeface="Montserrat"/>
                <a:cs typeface="Montserrat"/>
                <a:sym typeface="Montserrat"/>
              </a:defRPr>
            </a:lvl9pPr>
          </a:lstStyle>
          <a:p>
            <a:endParaRPr/>
          </a:p>
        </p:txBody>
      </p:sp>
      <p:sp>
        <p:nvSpPr>
          <p:cNvPr id="252" name="Google Shape;252;p9"/>
          <p:cNvSpPr/>
          <p:nvPr/>
        </p:nvSpPr>
        <p:spPr>
          <a:xfrm>
            <a:off x="4126925" y="-99051"/>
            <a:ext cx="5046949" cy="5272488"/>
          </a:xfrm>
          <a:custGeom>
            <a:avLst/>
            <a:gdLst/>
            <a:ahLst/>
            <a:cxnLst/>
            <a:rect l="l" t="t" r="r" b="b"/>
            <a:pathLst>
              <a:path w="40919" h="41915" extrusionOk="0">
                <a:moveTo>
                  <a:pt x="39318" y="1"/>
                </a:moveTo>
                <a:cubicBezTo>
                  <a:pt x="38926" y="1"/>
                  <a:pt x="38499" y="1"/>
                  <a:pt x="38072" y="36"/>
                </a:cubicBezTo>
                <a:cubicBezTo>
                  <a:pt x="34834" y="321"/>
                  <a:pt x="30351" y="2136"/>
                  <a:pt x="28110" y="9643"/>
                </a:cubicBezTo>
                <a:cubicBezTo>
                  <a:pt x="24374" y="22132"/>
                  <a:pt x="14980" y="19463"/>
                  <a:pt x="6975" y="25975"/>
                </a:cubicBezTo>
                <a:cubicBezTo>
                  <a:pt x="748" y="31027"/>
                  <a:pt x="1" y="38713"/>
                  <a:pt x="1" y="41915"/>
                </a:cubicBezTo>
                <a:lnTo>
                  <a:pt x="40919" y="41915"/>
                </a:lnTo>
                <a:lnTo>
                  <a:pt x="40919" y="179"/>
                </a:lnTo>
                <a:cubicBezTo>
                  <a:pt x="40385" y="72"/>
                  <a:pt x="39851" y="1"/>
                  <a:pt x="39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3"/>
        <p:cNvGrpSpPr/>
        <p:nvPr/>
      </p:nvGrpSpPr>
      <p:grpSpPr>
        <a:xfrm>
          <a:off x="0" y="0"/>
          <a:ext cx="0" cy="0"/>
          <a:chOff x="0" y="0"/>
          <a:chExt cx="0" cy="0"/>
        </a:xfrm>
      </p:grpSpPr>
      <p:sp>
        <p:nvSpPr>
          <p:cNvPr id="254" name="Google Shape;254;p10"/>
          <p:cNvSpPr/>
          <p:nvPr/>
        </p:nvSpPr>
        <p:spPr>
          <a:xfrm rot="5400000">
            <a:off x="1416491" y="1392017"/>
            <a:ext cx="2335076" cy="5230591"/>
          </a:xfrm>
          <a:custGeom>
            <a:avLst/>
            <a:gdLst/>
            <a:ahLst/>
            <a:cxnLst/>
            <a:rect l="l" t="t" r="r" b="b"/>
            <a:pathLst>
              <a:path w="32051" h="81274" extrusionOk="0">
                <a:moveTo>
                  <a:pt x="32051" y="1"/>
                </a:moveTo>
                <a:cubicBezTo>
                  <a:pt x="32051" y="1"/>
                  <a:pt x="18818" y="2295"/>
                  <a:pt x="13425" y="19736"/>
                </a:cubicBezTo>
                <a:cubicBezTo>
                  <a:pt x="6503" y="42071"/>
                  <a:pt x="16026" y="45246"/>
                  <a:pt x="11857" y="64063"/>
                </a:cubicBezTo>
                <a:cubicBezTo>
                  <a:pt x="8109" y="81044"/>
                  <a:pt x="1" y="81273"/>
                  <a:pt x="1" y="81273"/>
                </a:cubicBezTo>
                <a:lnTo>
                  <a:pt x="32051" y="81273"/>
                </a:lnTo>
                <a:lnTo>
                  <a:pt x="32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0"/>
          <p:cNvSpPr txBox="1">
            <a:spLocks noGrp="1"/>
          </p:cNvSpPr>
          <p:nvPr>
            <p:ph type="title"/>
          </p:nvPr>
        </p:nvSpPr>
        <p:spPr>
          <a:xfrm>
            <a:off x="722375" y="4038825"/>
            <a:ext cx="3015900" cy="722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3000"/>
              <a:buNone/>
              <a:defRPr sz="1800" b="0">
                <a:solidFill>
                  <a:schemeClr val="dk2"/>
                </a:solidFill>
              </a:defRPr>
            </a:lvl1pPr>
            <a:lvl2pPr lvl="1"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2pPr>
            <a:lvl3pPr lvl="2"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3pPr>
            <a:lvl4pPr lvl="3"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4pPr>
            <a:lvl5pPr lvl="4"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5pPr>
            <a:lvl6pPr lvl="5"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6pPr>
            <a:lvl7pPr lvl="6"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7pPr>
            <a:lvl8pPr lvl="7"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8pPr>
            <a:lvl9pPr lvl="8" rtl="0">
              <a:lnSpc>
                <a:spcPct val="100000"/>
              </a:lnSpc>
              <a:spcBef>
                <a:spcPts val="0"/>
              </a:spcBef>
              <a:spcAft>
                <a:spcPts val="0"/>
              </a:spcAft>
              <a:buClr>
                <a:schemeClr val="dk2"/>
              </a:buClr>
              <a:buSzPts val="2800"/>
              <a:buNone/>
              <a:defRPr>
                <a:solidFill>
                  <a:schemeClr val="dk2"/>
                </a:solidFill>
                <a:latin typeface="Montserrat"/>
                <a:ea typeface="Montserrat"/>
                <a:cs typeface="Montserrat"/>
                <a:sym typeface="Montserra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56"/>
        <p:cNvGrpSpPr/>
        <p:nvPr/>
      </p:nvGrpSpPr>
      <p:grpSpPr>
        <a:xfrm>
          <a:off x="0" y="0"/>
          <a:ext cx="0" cy="0"/>
          <a:chOff x="0" y="0"/>
          <a:chExt cx="0" cy="0"/>
        </a:xfrm>
      </p:grpSpPr>
      <p:sp>
        <p:nvSpPr>
          <p:cNvPr id="257" name="Google Shape;257;p11"/>
          <p:cNvSpPr txBox="1">
            <a:spLocks noGrp="1"/>
          </p:cNvSpPr>
          <p:nvPr>
            <p:ph type="subTitle" idx="1"/>
          </p:nvPr>
        </p:nvSpPr>
        <p:spPr>
          <a:xfrm flipH="1">
            <a:off x="2861400" y="2855050"/>
            <a:ext cx="3421200" cy="58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58" name="Google Shape;258;p11"/>
          <p:cNvSpPr txBox="1">
            <a:spLocks noGrp="1"/>
          </p:cNvSpPr>
          <p:nvPr>
            <p:ph type="title" hasCustomPrompt="1"/>
          </p:nvPr>
        </p:nvSpPr>
        <p:spPr>
          <a:xfrm>
            <a:off x="2630050" y="1801925"/>
            <a:ext cx="3884100" cy="99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59" name="Google Shape;259;p11"/>
          <p:cNvSpPr/>
          <p:nvPr/>
        </p:nvSpPr>
        <p:spPr>
          <a:xfrm rot="10800000" flipH="1">
            <a:off x="5927201" y="3304376"/>
            <a:ext cx="3227275" cy="1849600"/>
          </a:xfrm>
          <a:custGeom>
            <a:avLst/>
            <a:gdLst/>
            <a:ahLst/>
            <a:cxnLst/>
            <a:rect l="l" t="t" r="r" b="b"/>
            <a:pathLst>
              <a:path w="129091" h="73984" extrusionOk="0">
                <a:moveTo>
                  <a:pt x="96324" y="52402"/>
                </a:moveTo>
                <a:cubicBezTo>
                  <a:pt x="107996" y="68634"/>
                  <a:pt x="119729" y="73497"/>
                  <a:pt x="129091" y="73983"/>
                </a:cubicBezTo>
                <a:lnTo>
                  <a:pt x="129091" y="122"/>
                </a:lnTo>
                <a:lnTo>
                  <a:pt x="0" y="122"/>
                </a:lnTo>
                <a:cubicBezTo>
                  <a:pt x="8329" y="49849"/>
                  <a:pt x="58633" y="0"/>
                  <a:pt x="96324" y="5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rot="10800000" flipH="1">
            <a:off x="-10473" y="-421856"/>
            <a:ext cx="6501698" cy="2214251"/>
          </a:xfrm>
          <a:custGeom>
            <a:avLst/>
            <a:gdLst/>
            <a:ahLst/>
            <a:cxnLst/>
            <a:rect l="l" t="t" r="r" b="b"/>
            <a:pathLst>
              <a:path w="220005" h="74926" extrusionOk="0">
                <a:moveTo>
                  <a:pt x="94926" y="29119"/>
                </a:moveTo>
                <a:cubicBezTo>
                  <a:pt x="72038" y="1"/>
                  <a:pt x="20365" y="21004"/>
                  <a:pt x="5897" y="18755"/>
                </a:cubicBezTo>
                <a:cubicBezTo>
                  <a:pt x="3860" y="18451"/>
                  <a:pt x="1915" y="18116"/>
                  <a:pt x="0" y="17782"/>
                </a:cubicBezTo>
                <a:lnTo>
                  <a:pt x="0" y="61612"/>
                </a:lnTo>
                <a:lnTo>
                  <a:pt x="220004" y="61612"/>
                </a:lnTo>
                <a:cubicBezTo>
                  <a:pt x="210034" y="55017"/>
                  <a:pt x="196022" y="47174"/>
                  <a:pt x="181857" y="43223"/>
                </a:cubicBezTo>
                <a:cubicBezTo>
                  <a:pt x="139790" y="31521"/>
                  <a:pt x="130945" y="74926"/>
                  <a:pt x="94926" y="291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11"/>
          <p:cNvGrpSpPr/>
          <p:nvPr/>
        </p:nvGrpSpPr>
        <p:grpSpPr>
          <a:xfrm>
            <a:off x="228601" y="228599"/>
            <a:ext cx="2088379" cy="1572101"/>
            <a:chOff x="228601" y="228599"/>
            <a:chExt cx="2088379" cy="1572101"/>
          </a:xfrm>
        </p:grpSpPr>
        <p:sp>
          <p:nvSpPr>
            <p:cNvPr id="262" name="Google Shape;262;p11"/>
            <p:cNvSpPr/>
            <p:nvPr/>
          </p:nvSpPr>
          <p:spPr>
            <a:xfrm rot="-5400000" flipH="1">
              <a:off x="457732" y="1075691"/>
              <a:ext cx="76298" cy="264300"/>
            </a:xfrm>
            <a:custGeom>
              <a:avLst/>
              <a:gdLst/>
              <a:ahLst/>
              <a:cxnLst/>
              <a:rect l="l" t="t" r="r" b="b"/>
              <a:pathLst>
                <a:path w="1280" h="4434" extrusionOk="0">
                  <a:moveTo>
                    <a:pt x="832" y="1"/>
                  </a:moveTo>
                  <a:cubicBezTo>
                    <a:pt x="687" y="1"/>
                    <a:pt x="524" y="215"/>
                    <a:pt x="465" y="391"/>
                  </a:cubicBezTo>
                  <a:cubicBezTo>
                    <a:pt x="117" y="1496"/>
                    <a:pt x="0" y="2659"/>
                    <a:pt x="117" y="3822"/>
                  </a:cubicBezTo>
                  <a:cubicBezTo>
                    <a:pt x="146" y="3968"/>
                    <a:pt x="175" y="4084"/>
                    <a:pt x="233" y="4230"/>
                  </a:cubicBezTo>
                  <a:cubicBezTo>
                    <a:pt x="291" y="4346"/>
                    <a:pt x="436" y="4433"/>
                    <a:pt x="582" y="4433"/>
                  </a:cubicBezTo>
                  <a:cubicBezTo>
                    <a:pt x="814" y="4433"/>
                    <a:pt x="931" y="4171"/>
                    <a:pt x="989" y="3939"/>
                  </a:cubicBezTo>
                  <a:cubicBezTo>
                    <a:pt x="1076" y="3619"/>
                    <a:pt x="1134" y="3270"/>
                    <a:pt x="1193" y="2921"/>
                  </a:cubicBezTo>
                  <a:cubicBezTo>
                    <a:pt x="1280" y="2339"/>
                    <a:pt x="1280" y="1729"/>
                    <a:pt x="1193" y="1118"/>
                  </a:cubicBezTo>
                  <a:cubicBezTo>
                    <a:pt x="1163" y="798"/>
                    <a:pt x="1105" y="507"/>
                    <a:pt x="1018" y="187"/>
                  </a:cubicBezTo>
                  <a:cubicBezTo>
                    <a:pt x="970" y="53"/>
                    <a:pt x="903" y="1"/>
                    <a:pt x="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rot="-5400000" flipH="1">
              <a:off x="487863" y="1238689"/>
              <a:ext cx="149078" cy="260723"/>
            </a:xfrm>
            <a:custGeom>
              <a:avLst/>
              <a:gdLst/>
              <a:ahLst/>
              <a:cxnLst/>
              <a:rect l="l" t="t" r="r" b="b"/>
              <a:pathLst>
                <a:path w="2501" h="4374" extrusionOk="0">
                  <a:moveTo>
                    <a:pt x="291" y="1"/>
                  </a:moveTo>
                  <a:cubicBezTo>
                    <a:pt x="0" y="1"/>
                    <a:pt x="175" y="524"/>
                    <a:pt x="204" y="670"/>
                  </a:cubicBezTo>
                  <a:cubicBezTo>
                    <a:pt x="465" y="1891"/>
                    <a:pt x="989" y="3054"/>
                    <a:pt x="1716" y="4072"/>
                  </a:cubicBezTo>
                  <a:cubicBezTo>
                    <a:pt x="1818" y="4200"/>
                    <a:pt x="1966" y="4373"/>
                    <a:pt x="2138" y="4373"/>
                  </a:cubicBezTo>
                  <a:cubicBezTo>
                    <a:pt x="2162" y="4373"/>
                    <a:pt x="2186" y="4370"/>
                    <a:pt x="2210" y="4363"/>
                  </a:cubicBezTo>
                  <a:cubicBezTo>
                    <a:pt x="2327" y="4334"/>
                    <a:pt x="2414" y="4247"/>
                    <a:pt x="2443" y="4130"/>
                  </a:cubicBezTo>
                  <a:cubicBezTo>
                    <a:pt x="2472" y="4014"/>
                    <a:pt x="2501" y="3869"/>
                    <a:pt x="2472" y="3752"/>
                  </a:cubicBezTo>
                  <a:cubicBezTo>
                    <a:pt x="2443" y="3084"/>
                    <a:pt x="2268" y="2444"/>
                    <a:pt x="1978" y="1862"/>
                  </a:cubicBezTo>
                  <a:cubicBezTo>
                    <a:pt x="1716" y="1339"/>
                    <a:pt x="1338" y="873"/>
                    <a:pt x="931" y="466"/>
                  </a:cubicBezTo>
                  <a:cubicBezTo>
                    <a:pt x="785" y="350"/>
                    <a:pt x="494" y="1"/>
                    <a:pt x="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rot="-5400000" flipH="1">
              <a:off x="135315" y="1295882"/>
              <a:ext cx="308648" cy="122076"/>
            </a:xfrm>
            <a:custGeom>
              <a:avLst/>
              <a:gdLst/>
              <a:ahLst/>
              <a:cxnLst/>
              <a:rect l="l" t="t" r="r" b="b"/>
              <a:pathLst>
                <a:path w="5178" h="2048" extrusionOk="0">
                  <a:moveTo>
                    <a:pt x="4421" y="0"/>
                  </a:moveTo>
                  <a:cubicBezTo>
                    <a:pt x="4371" y="0"/>
                    <a:pt x="4322" y="4"/>
                    <a:pt x="4276" y="11"/>
                  </a:cubicBezTo>
                  <a:cubicBezTo>
                    <a:pt x="2996" y="99"/>
                    <a:pt x="1775" y="506"/>
                    <a:pt x="699" y="1204"/>
                  </a:cubicBezTo>
                  <a:cubicBezTo>
                    <a:pt x="524" y="1320"/>
                    <a:pt x="59" y="1524"/>
                    <a:pt x="30" y="1785"/>
                  </a:cubicBezTo>
                  <a:cubicBezTo>
                    <a:pt x="1" y="2018"/>
                    <a:pt x="379" y="2047"/>
                    <a:pt x="553" y="2047"/>
                  </a:cubicBezTo>
                  <a:cubicBezTo>
                    <a:pt x="1222" y="2018"/>
                    <a:pt x="1862" y="1902"/>
                    <a:pt x="2531" y="1756"/>
                  </a:cubicBezTo>
                  <a:cubicBezTo>
                    <a:pt x="3229" y="1582"/>
                    <a:pt x="3956" y="1349"/>
                    <a:pt x="4625" y="1058"/>
                  </a:cubicBezTo>
                  <a:cubicBezTo>
                    <a:pt x="4741" y="1000"/>
                    <a:pt x="4886" y="913"/>
                    <a:pt x="5003" y="826"/>
                  </a:cubicBezTo>
                  <a:cubicBezTo>
                    <a:pt x="5090" y="739"/>
                    <a:pt x="5148" y="622"/>
                    <a:pt x="5177" y="477"/>
                  </a:cubicBezTo>
                  <a:cubicBezTo>
                    <a:pt x="5148" y="273"/>
                    <a:pt x="5003" y="128"/>
                    <a:pt x="4828" y="70"/>
                  </a:cubicBezTo>
                  <a:cubicBezTo>
                    <a:pt x="4700" y="27"/>
                    <a:pt x="4557" y="0"/>
                    <a:pt x="44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rot="-5400000" flipH="1">
              <a:off x="283618" y="1400851"/>
              <a:ext cx="256610" cy="88994"/>
            </a:xfrm>
            <a:custGeom>
              <a:avLst/>
              <a:gdLst/>
              <a:ahLst/>
              <a:cxnLst/>
              <a:rect l="l" t="t" r="r" b="b"/>
              <a:pathLst>
                <a:path w="4305" h="1493" extrusionOk="0">
                  <a:moveTo>
                    <a:pt x="3145" y="0"/>
                  </a:moveTo>
                  <a:cubicBezTo>
                    <a:pt x="2215" y="0"/>
                    <a:pt x="1334" y="230"/>
                    <a:pt x="524" y="649"/>
                  </a:cubicBezTo>
                  <a:cubicBezTo>
                    <a:pt x="378" y="736"/>
                    <a:pt x="0" y="881"/>
                    <a:pt x="87" y="1085"/>
                  </a:cubicBezTo>
                  <a:cubicBezTo>
                    <a:pt x="204" y="1318"/>
                    <a:pt x="553" y="1318"/>
                    <a:pt x="727" y="1347"/>
                  </a:cubicBezTo>
                  <a:cubicBezTo>
                    <a:pt x="1192" y="1463"/>
                    <a:pt x="1687" y="1492"/>
                    <a:pt x="2181" y="1492"/>
                  </a:cubicBezTo>
                  <a:cubicBezTo>
                    <a:pt x="2705" y="1463"/>
                    <a:pt x="3257" y="1347"/>
                    <a:pt x="3752" y="1143"/>
                  </a:cubicBezTo>
                  <a:cubicBezTo>
                    <a:pt x="4013" y="1027"/>
                    <a:pt x="4304" y="852"/>
                    <a:pt x="4304" y="591"/>
                  </a:cubicBezTo>
                  <a:cubicBezTo>
                    <a:pt x="4304" y="387"/>
                    <a:pt x="4188" y="213"/>
                    <a:pt x="4013" y="125"/>
                  </a:cubicBezTo>
                  <a:cubicBezTo>
                    <a:pt x="3839" y="38"/>
                    <a:pt x="3635" y="9"/>
                    <a:pt x="3461" y="9"/>
                  </a:cubicBezTo>
                  <a:cubicBezTo>
                    <a:pt x="3355" y="3"/>
                    <a:pt x="3250" y="0"/>
                    <a:pt x="3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rot="-5400000" flipH="1">
              <a:off x="628000" y="1450535"/>
              <a:ext cx="104075" cy="211428"/>
            </a:xfrm>
            <a:custGeom>
              <a:avLst/>
              <a:gdLst/>
              <a:ahLst/>
              <a:cxnLst/>
              <a:rect l="l" t="t" r="r" b="b"/>
              <a:pathLst>
                <a:path w="1746" h="3547" extrusionOk="0">
                  <a:moveTo>
                    <a:pt x="152" y="1"/>
                  </a:moveTo>
                  <a:cubicBezTo>
                    <a:pt x="129" y="1"/>
                    <a:pt x="107" y="9"/>
                    <a:pt x="88" y="28"/>
                  </a:cubicBezTo>
                  <a:cubicBezTo>
                    <a:pt x="1" y="115"/>
                    <a:pt x="30" y="406"/>
                    <a:pt x="30" y="551"/>
                  </a:cubicBezTo>
                  <a:cubicBezTo>
                    <a:pt x="30" y="958"/>
                    <a:pt x="117" y="1365"/>
                    <a:pt x="263" y="1773"/>
                  </a:cubicBezTo>
                  <a:cubicBezTo>
                    <a:pt x="437" y="2267"/>
                    <a:pt x="670" y="2761"/>
                    <a:pt x="931" y="3227"/>
                  </a:cubicBezTo>
                  <a:cubicBezTo>
                    <a:pt x="1048" y="3372"/>
                    <a:pt x="1193" y="3546"/>
                    <a:pt x="1368" y="3546"/>
                  </a:cubicBezTo>
                  <a:cubicBezTo>
                    <a:pt x="1513" y="3546"/>
                    <a:pt x="1658" y="3430"/>
                    <a:pt x="1688" y="3285"/>
                  </a:cubicBezTo>
                  <a:cubicBezTo>
                    <a:pt x="1746" y="3139"/>
                    <a:pt x="1746" y="2994"/>
                    <a:pt x="1717" y="2849"/>
                  </a:cubicBezTo>
                  <a:cubicBezTo>
                    <a:pt x="1629" y="2180"/>
                    <a:pt x="1397" y="1540"/>
                    <a:pt x="1019" y="958"/>
                  </a:cubicBezTo>
                  <a:cubicBezTo>
                    <a:pt x="844" y="667"/>
                    <a:pt x="641" y="406"/>
                    <a:pt x="408" y="173"/>
                  </a:cubicBezTo>
                  <a:cubicBezTo>
                    <a:pt x="340" y="10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rot="-5400000" flipH="1">
              <a:off x="605528" y="1640326"/>
              <a:ext cx="192055" cy="128693"/>
            </a:xfrm>
            <a:custGeom>
              <a:avLst/>
              <a:gdLst/>
              <a:ahLst/>
              <a:cxnLst/>
              <a:rect l="l" t="t" r="r" b="b"/>
              <a:pathLst>
                <a:path w="3222" h="2159" extrusionOk="0">
                  <a:moveTo>
                    <a:pt x="562" y="0"/>
                  </a:moveTo>
                  <a:cubicBezTo>
                    <a:pt x="301" y="0"/>
                    <a:pt x="1" y="104"/>
                    <a:pt x="139" y="427"/>
                  </a:cubicBezTo>
                  <a:cubicBezTo>
                    <a:pt x="401" y="834"/>
                    <a:pt x="750" y="1183"/>
                    <a:pt x="1157" y="1445"/>
                  </a:cubicBezTo>
                  <a:cubicBezTo>
                    <a:pt x="1564" y="1735"/>
                    <a:pt x="2000" y="1939"/>
                    <a:pt x="2466" y="2113"/>
                  </a:cubicBezTo>
                  <a:cubicBezTo>
                    <a:pt x="2567" y="2139"/>
                    <a:pt x="2679" y="2158"/>
                    <a:pt x="2783" y="2158"/>
                  </a:cubicBezTo>
                  <a:cubicBezTo>
                    <a:pt x="2918" y="2158"/>
                    <a:pt x="3040" y="2125"/>
                    <a:pt x="3105" y="2026"/>
                  </a:cubicBezTo>
                  <a:cubicBezTo>
                    <a:pt x="3222" y="1852"/>
                    <a:pt x="3134" y="1619"/>
                    <a:pt x="3018" y="1445"/>
                  </a:cubicBezTo>
                  <a:cubicBezTo>
                    <a:pt x="2756" y="1037"/>
                    <a:pt x="2407" y="688"/>
                    <a:pt x="2000" y="456"/>
                  </a:cubicBezTo>
                  <a:cubicBezTo>
                    <a:pt x="1622" y="223"/>
                    <a:pt x="1186" y="78"/>
                    <a:pt x="750" y="20"/>
                  </a:cubicBezTo>
                  <a:cubicBezTo>
                    <a:pt x="696" y="8"/>
                    <a:pt x="630" y="0"/>
                    <a:pt x="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rot="-5400000" flipH="1">
              <a:off x="420060" y="1571926"/>
              <a:ext cx="236582" cy="110095"/>
            </a:xfrm>
            <a:custGeom>
              <a:avLst/>
              <a:gdLst/>
              <a:ahLst/>
              <a:cxnLst/>
              <a:rect l="l" t="t" r="r" b="b"/>
              <a:pathLst>
                <a:path w="3969" h="1847" extrusionOk="0">
                  <a:moveTo>
                    <a:pt x="44" y="1526"/>
                  </a:moveTo>
                  <a:cubicBezTo>
                    <a:pt x="74" y="1562"/>
                    <a:pt x="117" y="1588"/>
                    <a:pt x="159" y="1588"/>
                  </a:cubicBezTo>
                  <a:cubicBezTo>
                    <a:pt x="169" y="1588"/>
                    <a:pt x="178" y="1587"/>
                    <a:pt x="188" y="1584"/>
                  </a:cubicBezTo>
                  <a:lnTo>
                    <a:pt x="44" y="1526"/>
                  </a:lnTo>
                  <a:close/>
                  <a:moveTo>
                    <a:pt x="2817" y="1"/>
                  </a:moveTo>
                  <a:cubicBezTo>
                    <a:pt x="2764" y="1"/>
                    <a:pt x="2712" y="5"/>
                    <a:pt x="2659" y="13"/>
                  </a:cubicBezTo>
                  <a:cubicBezTo>
                    <a:pt x="2310" y="42"/>
                    <a:pt x="1961" y="159"/>
                    <a:pt x="1642" y="304"/>
                  </a:cubicBezTo>
                  <a:cubicBezTo>
                    <a:pt x="1147" y="537"/>
                    <a:pt x="653" y="828"/>
                    <a:pt x="188" y="1177"/>
                  </a:cubicBezTo>
                  <a:cubicBezTo>
                    <a:pt x="100" y="1206"/>
                    <a:pt x="42" y="1293"/>
                    <a:pt x="13" y="1409"/>
                  </a:cubicBezTo>
                  <a:cubicBezTo>
                    <a:pt x="0" y="1448"/>
                    <a:pt x="16" y="1492"/>
                    <a:pt x="44" y="1526"/>
                  </a:cubicBezTo>
                  <a:lnTo>
                    <a:pt x="44" y="1526"/>
                  </a:lnTo>
                  <a:cubicBezTo>
                    <a:pt x="43" y="1526"/>
                    <a:pt x="43" y="1526"/>
                    <a:pt x="42" y="1526"/>
                  </a:cubicBezTo>
                  <a:lnTo>
                    <a:pt x="42" y="1526"/>
                  </a:lnTo>
                  <a:lnTo>
                    <a:pt x="44" y="1526"/>
                  </a:lnTo>
                  <a:lnTo>
                    <a:pt x="44" y="1526"/>
                  </a:lnTo>
                  <a:cubicBezTo>
                    <a:pt x="44" y="1526"/>
                    <a:pt x="44" y="1526"/>
                    <a:pt x="44" y="1526"/>
                  </a:cubicBezTo>
                  <a:lnTo>
                    <a:pt x="44" y="1526"/>
                  </a:lnTo>
                  <a:cubicBezTo>
                    <a:pt x="658" y="1737"/>
                    <a:pt x="1297" y="1847"/>
                    <a:pt x="1945" y="1847"/>
                  </a:cubicBezTo>
                  <a:cubicBezTo>
                    <a:pt x="2278" y="1847"/>
                    <a:pt x="2614" y="1818"/>
                    <a:pt x="2950" y="1758"/>
                  </a:cubicBezTo>
                  <a:cubicBezTo>
                    <a:pt x="3270" y="1729"/>
                    <a:pt x="3590" y="1584"/>
                    <a:pt x="3794" y="1322"/>
                  </a:cubicBezTo>
                  <a:cubicBezTo>
                    <a:pt x="3968" y="1002"/>
                    <a:pt x="3910" y="595"/>
                    <a:pt x="3648" y="333"/>
                  </a:cubicBezTo>
                  <a:cubicBezTo>
                    <a:pt x="3426" y="135"/>
                    <a:pt x="3119" y="1"/>
                    <a:pt x="28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rot="-5400000" flipH="1">
              <a:off x="201539" y="1207841"/>
              <a:ext cx="561681" cy="395257"/>
            </a:xfrm>
            <a:custGeom>
              <a:avLst/>
              <a:gdLst/>
              <a:ahLst/>
              <a:cxnLst/>
              <a:rect l="l" t="t" r="r" b="b"/>
              <a:pathLst>
                <a:path w="9423" h="6631" extrusionOk="0">
                  <a:moveTo>
                    <a:pt x="0" y="0"/>
                  </a:moveTo>
                  <a:lnTo>
                    <a:pt x="0" y="0"/>
                  </a:lnTo>
                  <a:cubicBezTo>
                    <a:pt x="1396" y="1309"/>
                    <a:pt x="2879" y="2530"/>
                    <a:pt x="4479" y="3664"/>
                  </a:cubicBezTo>
                  <a:cubicBezTo>
                    <a:pt x="6049" y="4769"/>
                    <a:pt x="7707" y="5758"/>
                    <a:pt x="9422" y="6631"/>
                  </a:cubicBezTo>
                  <a:cubicBezTo>
                    <a:pt x="7881" y="5467"/>
                    <a:pt x="6282" y="4391"/>
                    <a:pt x="4711" y="3286"/>
                  </a:cubicBezTo>
                  <a:cubicBezTo>
                    <a:pt x="3141" y="2210"/>
                    <a:pt x="1600" y="107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rot="-5400000" flipH="1">
              <a:off x="1679388" y="79908"/>
              <a:ext cx="488901" cy="786283"/>
            </a:xfrm>
            <a:custGeom>
              <a:avLst/>
              <a:gdLst/>
              <a:ahLst/>
              <a:cxnLst/>
              <a:rect l="l" t="t" r="r" b="b"/>
              <a:pathLst>
                <a:path w="8202" h="13191" extrusionOk="0">
                  <a:moveTo>
                    <a:pt x="3425" y="1"/>
                  </a:moveTo>
                  <a:cubicBezTo>
                    <a:pt x="3310" y="1"/>
                    <a:pt x="3195" y="14"/>
                    <a:pt x="3083" y="42"/>
                  </a:cubicBezTo>
                  <a:cubicBezTo>
                    <a:pt x="2705" y="187"/>
                    <a:pt x="2386" y="449"/>
                    <a:pt x="2182" y="769"/>
                  </a:cubicBezTo>
                  <a:cubicBezTo>
                    <a:pt x="1106" y="2136"/>
                    <a:pt x="379" y="3764"/>
                    <a:pt x="88" y="5451"/>
                  </a:cubicBezTo>
                  <a:cubicBezTo>
                    <a:pt x="1" y="5858"/>
                    <a:pt x="1" y="6352"/>
                    <a:pt x="321" y="6585"/>
                  </a:cubicBezTo>
                  <a:cubicBezTo>
                    <a:pt x="461" y="6669"/>
                    <a:pt x="614" y="6713"/>
                    <a:pt x="764" y="6713"/>
                  </a:cubicBezTo>
                  <a:cubicBezTo>
                    <a:pt x="927" y="6713"/>
                    <a:pt x="1086" y="6662"/>
                    <a:pt x="1222" y="6556"/>
                  </a:cubicBezTo>
                  <a:cubicBezTo>
                    <a:pt x="1484" y="6323"/>
                    <a:pt x="1688" y="6062"/>
                    <a:pt x="1833" y="5771"/>
                  </a:cubicBezTo>
                  <a:lnTo>
                    <a:pt x="1833" y="5771"/>
                  </a:lnTo>
                  <a:cubicBezTo>
                    <a:pt x="1135" y="7196"/>
                    <a:pt x="699" y="8766"/>
                    <a:pt x="583" y="10337"/>
                  </a:cubicBezTo>
                  <a:cubicBezTo>
                    <a:pt x="524" y="10627"/>
                    <a:pt x="612" y="10947"/>
                    <a:pt x="786" y="11180"/>
                  </a:cubicBezTo>
                  <a:cubicBezTo>
                    <a:pt x="917" y="11272"/>
                    <a:pt x="1066" y="11316"/>
                    <a:pt x="1213" y="11316"/>
                  </a:cubicBezTo>
                  <a:cubicBezTo>
                    <a:pt x="1394" y="11316"/>
                    <a:pt x="1573" y="11250"/>
                    <a:pt x="1717" y="11122"/>
                  </a:cubicBezTo>
                  <a:cubicBezTo>
                    <a:pt x="1949" y="10860"/>
                    <a:pt x="2095" y="10569"/>
                    <a:pt x="2182" y="10249"/>
                  </a:cubicBezTo>
                  <a:cubicBezTo>
                    <a:pt x="2269" y="9929"/>
                    <a:pt x="2415" y="9610"/>
                    <a:pt x="2589" y="9348"/>
                  </a:cubicBezTo>
                  <a:lnTo>
                    <a:pt x="2589" y="9348"/>
                  </a:lnTo>
                  <a:cubicBezTo>
                    <a:pt x="2415" y="10249"/>
                    <a:pt x="2356" y="11151"/>
                    <a:pt x="2473" y="12081"/>
                  </a:cubicBezTo>
                  <a:cubicBezTo>
                    <a:pt x="2473" y="12489"/>
                    <a:pt x="2676" y="12867"/>
                    <a:pt x="2996" y="13099"/>
                  </a:cubicBezTo>
                  <a:cubicBezTo>
                    <a:pt x="3130" y="13160"/>
                    <a:pt x="3263" y="13190"/>
                    <a:pt x="3392" y="13190"/>
                  </a:cubicBezTo>
                  <a:cubicBezTo>
                    <a:pt x="3573" y="13190"/>
                    <a:pt x="3745" y="13131"/>
                    <a:pt x="3898" y="13012"/>
                  </a:cubicBezTo>
                  <a:cubicBezTo>
                    <a:pt x="4159" y="12838"/>
                    <a:pt x="4392" y="12605"/>
                    <a:pt x="4538" y="12314"/>
                  </a:cubicBezTo>
                  <a:cubicBezTo>
                    <a:pt x="5352" y="10976"/>
                    <a:pt x="5730" y="9377"/>
                    <a:pt x="5555" y="7836"/>
                  </a:cubicBezTo>
                  <a:lnTo>
                    <a:pt x="5555" y="7836"/>
                  </a:lnTo>
                  <a:cubicBezTo>
                    <a:pt x="5790" y="8188"/>
                    <a:pt x="6159" y="8359"/>
                    <a:pt x="6524" y="8359"/>
                  </a:cubicBezTo>
                  <a:cubicBezTo>
                    <a:pt x="6973" y="8359"/>
                    <a:pt x="7415" y="8100"/>
                    <a:pt x="7591" y="7603"/>
                  </a:cubicBezTo>
                  <a:cubicBezTo>
                    <a:pt x="7707" y="7167"/>
                    <a:pt x="7678" y="6731"/>
                    <a:pt x="7504" y="6323"/>
                  </a:cubicBezTo>
                  <a:cubicBezTo>
                    <a:pt x="7126" y="5276"/>
                    <a:pt x="6515" y="4346"/>
                    <a:pt x="5701" y="3590"/>
                  </a:cubicBezTo>
                  <a:lnTo>
                    <a:pt x="5701" y="3590"/>
                  </a:lnTo>
                  <a:cubicBezTo>
                    <a:pt x="6050" y="3881"/>
                    <a:pt x="6486" y="4055"/>
                    <a:pt x="6951" y="4171"/>
                  </a:cubicBezTo>
                  <a:cubicBezTo>
                    <a:pt x="6994" y="4177"/>
                    <a:pt x="7038" y="4179"/>
                    <a:pt x="7081" y="4179"/>
                  </a:cubicBezTo>
                  <a:cubicBezTo>
                    <a:pt x="7500" y="4179"/>
                    <a:pt x="7898" y="3927"/>
                    <a:pt x="8056" y="3532"/>
                  </a:cubicBezTo>
                  <a:cubicBezTo>
                    <a:pt x="8202" y="3066"/>
                    <a:pt x="7853" y="2601"/>
                    <a:pt x="7504" y="2252"/>
                  </a:cubicBezTo>
                  <a:cubicBezTo>
                    <a:pt x="7184" y="1903"/>
                    <a:pt x="6806" y="1583"/>
                    <a:pt x="6399" y="1321"/>
                  </a:cubicBezTo>
                  <a:cubicBezTo>
                    <a:pt x="5701" y="827"/>
                    <a:pt x="4945" y="420"/>
                    <a:pt x="4130" y="158"/>
                  </a:cubicBezTo>
                  <a:cubicBezTo>
                    <a:pt x="3913" y="59"/>
                    <a:pt x="3669" y="1"/>
                    <a:pt x="3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rot="-5400000" flipH="1">
              <a:off x="1687435" y="91712"/>
              <a:ext cx="100617" cy="655265"/>
            </a:xfrm>
            <a:custGeom>
              <a:avLst/>
              <a:gdLst/>
              <a:ahLst/>
              <a:cxnLst/>
              <a:rect l="l" t="t" r="r" b="b"/>
              <a:pathLst>
                <a:path w="1688" h="10993" extrusionOk="0">
                  <a:moveTo>
                    <a:pt x="0" y="0"/>
                  </a:moveTo>
                  <a:cubicBezTo>
                    <a:pt x="437" y="1803"/>
                    <a:pt x="786" y="3635"/>
                    <a:pt x="1018" y="5467"/>
                  </a:cubicBezTo>
                  <a:cubicBezTo>
                    <a:pt x="1251" y="7299"/>
                    <a:pt x="1396" y="9132"/>
                    <a:pt x="1425" y="10993"/>
                  </a:cubicBezTo>
                  <a:cubicBezTo>
                    <a:pt x="1687" y="9132"/>
                    <a:pt x="1687" y="7241"/>
                    <a:pt x="1425" y="5409"/>
                  </a:cubicBezTo>
                  <a:cubicBezTo>
                    <a:pt x="1193" y="3548"/>
                    <a:pt x="727" y="174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rot="-5400000" flipH="1">
              <a:off x="1844351" y="359498"/>
              <a:ext cx="164696" cy="176855"/>
            </a:xfrm>
            <a:custGeom>
              <a:avLst/>
              <a:gdLst/>
              <a:ahLst/>
              <a:cxnLst/>
              <a:rect l="l" t="t" r="r" b="b"/>
              <a:pathLst>
                <a:path w="2763" h="2967" extrusionOk="0">
                  <a:moveTo>
                    <a:pt x="1280" y="0"/>
                  </a:moveTo>
                  <a:lnTo>
                    <a:pt x="1164" y="175"/>
                  </a:lnTo>
                  <a:cubicBezTo>
                    <a:pt x="844" y="553"/>
                    <a:pt x="582" y="1018"/>
                    <a:pt x="378" y="1483"/>
                  </a:cubicBezTo>
                  <a:cubicBezTo>
                    <a:pt x="175" y="1949"/>
                    <a:pt x="29" y="2443"/>
                    <a:pt x="0" y="2966"/>
                  </a:cubicBezTo>
                  <a:cubicBezTo>
                    <a:pt x="233" y="2501"/>
                    <a:pt x="466" y="2065"/>
                    <a:pt x="698" y="1629"/>
                  </a:cubicBezTo>
                  <a:cubicBezTo>
                    <a:pt x="925" y="1275"/>
                    <a:pt x="1131" y="900"/>
                    <a:pt x="1371" y="560"/>
                  </a:cubicBezTo>
                  <a:lnTo>
                    <a:pt x="1371" y="560"/>
                  </a:lnTo>
                  <a:cubicBezTo>
                    <a:pt x="1812" y="861"/>
                    <a:pt x="2276" y="1136"/>
                    <a:pt x="2763" y="1367"/>
                  </a:cubicBezTo>
                  <a:cubicBezTo>
                    <a:pt x="2356" y="902"/>
                    <a:pt x="1920" y="495"/>
                    <a:pt x="1425" y="116"/>
                  </a:cubicBezTo>
                  <a:lnTo>
                    <a:pt x="12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rot="-5400000" flipH="1">
              <a:off x="1579814" y="459043"/>
              <a:ext cx="126606" cy="61038"/>
            </a:xfrm>
            <a:custGeom>
              <a:avLst/>
              <a:gdLst/>
              <a:ahLst/>
              <a:cxnLst/>
              <a:rect l="l" t="t" r="r" b="b"/>
              <a:pathLst>
                <a:path w="2124" h="1024" extrusionOk="0">
                  <a:moveTo>
                    <a:pt x="160" y="0"/>
                  </a:moveTo>
                  <a:cubicBezTo>
                    <a:pt x="107" y="0"/>
                    <a:pt x="54" y="2"/>
                    <a:pt x="0" y="6"/>
                  </a:cubicBezTo>
                  <a:cubicBezTo>
                    <a:pt x="640" y="471"/>
                    <a:pt x="1367" y="820"/>
                    <a:pt x="2123" y="1023"/>
                  </a:cubicBezTo>
                  <a:cubicBezTo>
                    <a:pt x="1660" y="397"/>
                    <a:pt x="942"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rot="-5400000" flipH="1">
              <a:off x="1729905" y="345669"/>
              <a:ext cx="86729" cy="116175"/>
            </a:xfrm>
            <a:custGeom>
              <a:avLst/>
              <a:gdLst/>
              <a:ahLst/>
              <a:cxnLst/>
              <a:rect l="l" t="t" r="r" b="b"/>
              <a:pathLst>
                <a:path w="1455" h="1949" extrusionOk="0">
                  <a:moveTo>
                    <a:pt x="1454" y="0"/>
                  </a:moveTo>
                  <a:lnTo>
                    <a:pt x="1454" y="0"/>
                  </a:lnTo>
                  <a:cubicBezTo>
                    <a:pt x="669" y="349"/>
                    <a:pt x="116" y="1076"/>
                    <a:pt x="0" y="1949"/>
                  </a:cubicBezTo>
                  <a:cubicBezTo>
                    <a:pt x="291" y="1658"/>
                    <a:pt x="553" y="1367"/>
                    <a:pt x="814" y="1018"/>
                  </a:cubicBezTo>
                  <a:cubicBezTo>
                    <a:pt x="1047" y="727"/>
                    <a:pt x="1251" y="378"/>
                    <a:pt x="1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rot="-5400000" flipH="1">
              <a:off x="317654" y="185265"/>
              <a:ext cx="547853" cy="721191"/>
            </a:xfrm>
            <a:custGeom>
              <a:avLst/>
              <a:gdLst/>
              <a:ahLst/>
              <a:cxnLst/>
              <a:rect l="l" t="t" r="r" b="b"/>
              <a:pathLst>
                <a:path w="9191" h="12099" extrusionOk="0">
                  <a:moveTo>
                    <a:pt x="1" y="1"/>
                  </a:moveTo>
                  <a:lnTo>
                    <a:pt x="1" y="1"/>
                  </a:lnTo>
                  <a:cubicBezTo>
                    <a:pt x="437" y="1193"/>
                    <a:pt x="990" y="2356"/>
                    <a:pt x="1629" y="3461"/>
                  </a:cubicBezTo>
                  <a:cubicBezTo>
                    <a:pt x="2269" y="4566"/>
                    <a:pt x="2967" y="5642"/>
                    <a:pt x="3752" y="6660"/>
                  </a:cubicBezTo>
                  <a:cubicBezTo>
                    <a:pt x="4538" y="7707"/>
                    <a:pt x="5381" y="8667"/>
                    <a:pt x="6282" y="9568"/>
                  </a:cubicBezTo>
                  <a:cubicBezTo>
                    <a:pt x="7213" y="10499"/>
                    <a:pt x="8173" y="11342"/>
                    <a:pt x="9191" y="12098"/>
                  </a:cubicBezTo>
                  <a:cubicBezTo>
                    <a:pt x="8260" y="11255"/>
                    <a:pt x="7300" y="10382"/>
                    <a:pt x="6428" y="9452"/>
                  </a:cubicBezTo>
                  <a:cubicBezTo>
                    <a:pt x="5555" y="8521"/>
                    <a:pt x="4712" y="7562"/>
                    <a:pt x="3956" y="6544"/>
                  </a:cubicBezTo>
                  <a:cubicBezTo>
                    <a:pt x="3171" y="5526"/>
                    <a:pt x="2473" y="4479"/>
                    <a:pt x="1804" y="3374"/>
                  </a:cubicBezTo>
                  <a:cubicBezTo>
                    <a:pt x="1135" y="2269"/>
                    <a:pt x="553" y="113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rot="-5400000" flipH="1">
              <a:off x="100981" y="537188"/>
              <a:ext cx="551310" cy="128335"/>
            </a:xfrm>
            <a:custGeom>
              <a:avLst/>
              <a:gdLst/>
              <a:ahLst/>
              <a:cxnLst/>
              <a:rect l="l" t="t" r="r" b="b"/>
              <a:pathLst>
                <a:path w="9249" h="2153" extrusionOk="0">
                  <a:moveTo>
                    <a:pt x="1833" y="0"/>
                  </a:moveTo>
                  <a:cubicBezTo>
                    <a:pt x="1367" y="29"/>
                    <a:pt x="931" y="117"/>
                    <a:pt x="495" y="262"/>
                  </a:cubicBezTo>
                  <a:cubicBezTo>
                    <a:pt x="0" y="466"/>
                    <a:pt x="0" y="640"/>
                    <a:pt x="466" y="902"/>
                  </a:cubicBezTo>
                  <a:cubicBezTo>
                    <a:pt x="1803" y="1600"/>
                    <a:pt x="3287" y="2036"/>
                    <a:pt x="4799" y="2123"/>
                  </a:cubicBezTo>
                  <a:cubicBezTo>
                    <a:pt x="5061" y="2143"/>
                    <a:pt x="5319" y="2152"/>
                    <a:pt x="5575" y="2152"/>
                  </a:cubicBezTo>
                  <a:cubicBezTo>
                    <a:pt x="6088" y="2152"/>
                    <a:pt x="6592" y="2114"/>
                    <a:pt x="7096" y="2036"/>
                  </a:cubicBezTo>
                  <a:cubicBezTo>
                    <a:pt x="7474" y="2007"/>
                    <a:pt x="7823" y="1920"/>
                    <a:pt x="8172" y="1832"/>
                  </a:cubicBezTo>
                  <a:cubicBezTo>
                    <a:pt x="8387" y="1779"/>
                    <a:pt x="8949" y="1477"/>
                    <a:pt x="9194" y="1477"/>
                  </a:cubicBezTo>
                  <a:cubicBezTo>
                    <a:pt x="9215" y="1477"/>
                    <a:pt x="9233" y="1479"/>
                    <a:pt x="9248" y="1483"/>
                  </a:cubicBezTo>
                  <a:cubicBezTo>
                    <a:pt x="7474" y="931"/>
                    <a:pt x="5700" y="524"/>
                    <a:pt x="3868" y="204"/>
                  </a:cubicBezTo>
                  <a:cubicBezTo>
                    <a:pt x="3199" y="59"/>
                    <a:pt x="2530" y="0"/>
                    <a:pt x="1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rot="-5400000" flipH="1">
              <a:off x="341110" y="622934"/>
              <a:ext cx="492358" cy="126666"/>
            </a:xfrm>
            <a:custGeom>
              <a:avLst/>
              <a:gdLst/>
              <a:ahLst/>
              <a:cxnLst/>
              <a:rect l="l" t="t" r="r" b="b"/>
              <a:pathLst>
                <a:path w="8260" h="2125" extrusionOk="0">
                  <a:moveTo>
                    <a:pt x="1426" y="0"/>
                  </a:moveTo>
                  <a:cubicBezTo>
                    <a:pt x="1193" y="29"/>
                    <a:pt x="204" y="58"/>
                    <a:pt x="117" y="320"/>
                  </a:cubicBezTo>
                  <a:cubicBezTo>
                    <a:pt x="1" y="698"/>
                    <a:pt x="757" y="1018"/>
                    <a:pt x="990" y="1134"/>
                  </a:cubicBezTo>
                  <a:cubicBezTo>
                    <a:pt x="2549" y="1794"/>
                    <a:pt x="4232" y="2124"/>
                    <a:pt x="5935" y="2124"/>
                  </a:cubicBezTo>
                  <a:cubicBezTo>
                    <a:pt x="6709" y="2124"/>
                    <a:pt x="7487" y="2056"/>
                    <a:pt x="8260" y="1920"/>
                  </a:cubicBezTo>
                  <a:cubicBezTo>
                    <a:pt x="6835" y="1658"/>
                    <a:pt x="5555" y="989"/>
                    <a:pt x="4218" y="495"/>
                  </a:cubicBezTo>
                  <a:cubicBezTo>
                    <a:pt x="3345" y="146"/>
                    <a:pt x="2385" y="0"/>
                    <a:pt x="1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rot="-5400000" flipH="1">
              <a:off x="547232" y="707399"/>
              <a:ext cx="438592" cy="136322"/>
            </a:xfrm>
            <a:custGeom>
              <a:avLst/>
              <a:gdLst/>
              <a:ahLst/>
              <a:cxnLst/>
              <a:rect l="l" t="t" r="r" b="b"/>
              <a:pathLst>
                <a:path w="7358" h="2287" extrusionOk="0">
                  <a:moveTo>
                    <a:pt x="1713" y="1"/>
                  </a:moveTo>
                  <a:cubicBezTo>
                    <a:pt x="1598" y="1"/>
                    <a:pt x="1482" y="4"/>
                    <a:pt x="1367" y="11"/>
                  </a:cubicBezTo>
                  <a:cubicBezTo>
                    <a:pt x="0" y="186"/>
                    <a:pt x="1193" y="1058"/>
                    <a:pt x="1832" y="1349"/>
                  </a:cubicBezTo>
                  <a:cubicBezTo>
                    <a:pt x="3288" y="1980"/>
                    <a:pt x="4845" y="2287"/>
                    <a:pt x="6418" y="2287"/>
                  </a:cubicBezTo>
                  <a:cubicBezTo>
                    <a:pt x="6731" y="2287"/>
                    <a:pt x="7044" y="2275"/>
                    <a:pt x="7358" y="2251"/>
                  </a:cubicBezTo>
                  <a:cubicBezTo>
                    <a:pt x="6224" y="1814"/>
                    <a:pt x="5206" y="1058"/>
                    <a:pt x="4072" y="564"/>
                  </a:cubicBezTo>
                  <a:cubicBezTo>
                    <a:pt x="3333" y="182"/>
                    <a:pt x="2527" y="1"/>
                    <a:pt x="17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rot="-5400000" flipH="1">
              <a:off x="876832" y="754222"/>
              <a:ext cx="259054" cy="239622"/>
            </a:xfrm>
            <a:custGeom>
              <a:avLst/>
              <a:gdLst/>
              <a:ahLst/>
              <a:cxnLst/>
              <a:rect l="l" t="t" r="r" b="b"/>
              <a:pathLst>
                <a:path w="4346" h="4020" extrusionOk="0">
                  <a:moveTo>
                    <a:pt x="191" y="1"/>
                  </a:moveTo>
                  <a:cubicBezTo>
                    <a:pt x="0" y="1"/>
                    <a:pt x="57" y="281"/>
                    <a:pt x="157" y="431"/>
                  </a:cubicBezTo>
                  <a:cubicBezTo>
                    <a:pt x="1146" y="1740"/>
                    <a:pt x="2309" y="2903"/>
                    <a:pt x="3647" y="3863"/>
                  </a:cubicBezTo>
                  <a:cubicBezTo>
                    <a:pt x="3734" y="3921"/>
                    <a:pt x="3851" y="3979"/>
                    <a:pt x="3967" y="4008"/>
                  </a:cubicBezTo>
                  <a:cubicBezTo>
                    <a:pt x="3996" y="4016"/>
                    <a:pt x="4025" y="4019"/>
                    <a:pt x="4054" y="4019"/>
                  </a:cubicBezTo>
                  <a:cubicBezTo>
                    <a:pt x="4140" y="4019"/>
                    <a:pt x="4222" y="3986"/>
                    <a:pt x="4287" y="3921"/>
                  </a:cubicBezTo>
                  <a:cubicBezTo>
                    <a:pt x="4345" y="3776"/>
                    <a:pt x="4345" y="3630"/>
                    <a:pt x="4287" y="3485"/>
                  </a:cubicBezTo>
                  <a:cubicBezTo>
                    <a:pt x="4054" y="2990"/>
                    <a:pt x="3734" y="2525"/>
                    <a:pt x="3327" y="2118"/>
                  </a:cubicBezTo>
                  <a:cubicBezTo>
                    <a:pt x="3095" y="1885"/>
                    <a:pt x="2862" y="1653"/>
                    <a:pt x="2600" y="1420"/>
                  </a:cubicBezTo>
                  <a:cubicBezTo>
                    <a:pt x="2135" y="1042"/>
                    <a:pt x="1641" y="693"/>
                    <a:pt x="1117" y="402"/>
                  </a:cubicBezTo>
                  <a:cubicBezTo>
                    <a:pt x="855" y="257"/>
                    <a:pt x="594" y="111"/>
                    <a:pt x="303" y="24"/>
                  </a:cubicBezTo>
                  <a:cubicBezTo>
                    <a:pt x="259" y="8"/>
                    <a:pt x="22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rot="-5400000" flipH="1">
              <a:off x="1017982" y="526759"/>
              <a:ext cx="119632" cy="438652"/>
            </a:xfrm>
            <a:custGeom>
              <a:avLst/>
              <a:gdLst/>
              <a:ahLst/>
              <a:cxnLst/>
              <a:rect l="l" t="t" r="r" b="b"/>
              <a:pathLst>
                <a:path w="2007" h="7359" extrusionOk="0">
                  <a:moveTo>
                    <a:pt x="233" y="1"/>
                  </a:moveTo>
                  <a:cubicBezTo>
                    <a:pt x="0" y="1"/>
                    <a:pt x="146" y="902"/>
                    <a:pt x="146" y="1077"/>
                  </a:cubicBezTo>
                  <a:cubicBezTo>
                    <a:pt x="175" y="1484"/>
                    <a:pt x="204" y="1920"/>
                    <a:pt x="233" y="2356"/>
                  </a:cubicBezTo>
                  <a:cubicBezTo>
                    <a:pt x="320" y="3200"/>
                    <a:pt x="407" y="4072"/>
                    <a:pt x="553" y="4886"/>
                  </a:cubicBezTo>
                  <a:cubicBezTo>
                    <a:pt x="669" y="5701"/>
                    <a:pt x="844" y="6544"/>
                    <a:pt x="1367" y="7155"/>
                  </a:cubicBezTo>
                  <a:cubicBezTo>
                    <a:pt x="1425" y="7271"/>
                    <a:pt x="1542" y="7329"/>
                    <a:pt x="1687" y="7358"/>
                  </a:cubicBezTo>
                  <a:cubicBezTo>
                    <a:pt x="1803" y="7358"/>
                    <a:pt x="1891" y="7271"/>
                    <a:pt x="1949" y="7155"/>
                  </a:cubicBezTo>
                  <a:cubicBezTo>
                    <a:pt x="1978" y="7038"/>
                    <a:pt x="2007" y="6922"/>
                    <a:pt x="1978" y="6777"/>
                  </a:cubicBezTo>
                  <a:lnTo>
                    <a:pt x="1978" y="6777"/>
                  </a:lnTo>
                  <a:lnTo>
                    <a:pt x="1978" y="6806"/>
                  </a:lnTo>
                  <a:cubicBezTo>
                    <a:pt x="1978" y="5148"/>
                    <a:pt x="1716" y="3520"/>
                    <a:pt x="1164" y="1978"/>
                  </a:cubicBezTo>
                  <a:cubicBezTo>
                    <a:pt x="1047" y="1629"/>
                    <a:pt x="902" y="1280"/>
                    <a:pt x="756" y="902"/>
                  </a:cubicBezTo>
                  <a:cubicBezTo>
                    <a:pt x="669" y="728"/>
                    <a:pt x="495"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rot="-5400000" flipH="1">
              <a:off x="848816" y="294885"/>
              <a:ext cx="124878" cy="522817"/>
            </a:xfrm>
            <a:custGeom>
              <a:avLst/>
              <a:gdLst/>
              <a:ahLst/>
              <a:cxnLst/>
              <a:rect l="l" t="t" r="r" b="b"/>
              <a:pathLst>
                <a:path w="2095" h="8771" extrusionOk="0">
                  <a:moveTo>
                    <a:pt x="282" y="1"/>
                  </a:moveTo>
                  <a:cubicBezTo>
                    <a:pt x="266" y="1"/>
                    <a:pt x="249" y="4"/>
                    <a:pt x="233" y="11"/>
                  </a:cubicBezTo>
                  <a:cubicBezTo>
                    <a:pt x="29" y="98"/>
                    <a:pt x="29" y="622"/>
                    <a:pt x="29" y="796"/>
                  </a:cubicBezTo>
                  <a:cubicBezTo>
                    <a:pt x="0" y="1960"/>
                    <a:pt x="58" y="3152"/>
                    <a:pt x="233" y="4315"/>
                  </a:cubicBezTo>
                  <a:cubicBezTo>
                    <a:pt x="320" y="4984"/>
                    <a:pt x="407" y="5653"/>
                    <a:pt x="524" y="6293"/>
                  </a:cubicBezTo>
                  <a:cubicBezTo>
                    <a:pt x="611" y="6758"/>
                    <a:pt x="698" y="7252"/>
                    <a:pt x="844" y="7718"/>
                  </a:cubicBezTo>
                  <a:cubicBezTo>
                    <a:pt x="931" y="8037"/>
                    <a:pt x="1105" y="8677"/>
                    <a:pt x="1513" y="8764"/>
                  </a:cubicBezTo>
                  <a:cubicBezTo>
                    <a:pt x="1538" y="8769"/>
                    <a:pt x="1563" y="8771"/>
                    <a:pt x="1587" y="8771"/>
                  </a:cubicBezTo>
                  <a:cubicBezTo>
                    <a:pt x="1878" y="8771"/>
                    <a:pt x="1980" y="8450"/>
                    <a:pt x="2007" y="8154"/>
                  </a:cubicBezTo>
                  <a:cubicBezTo>
                    <a:pt x="2065" y="8008"/>
                    <a:pt x="2065" y="7863"/>
                    <a:pt x="2036" y="7776"/>
                  </a:cubicBezTo>
                  <a:cubicBezTo>
                    <a:pt x="2094" y="7194"/>
                    <a:pt x="2094" y="6612"/>
                    <a:pt x="2065" y="6031"/>
                  </a:cubicBezTo>
                  <a:cubicBezTo>
                    <a:pt x="2007" y="4141"/>
                    <a:pt x="1542" y="2279"/>
                    <a:pt x="727" y="564"/>
                  </a:cubicBezTo>
                  <a:cubicBezTo>
                    <a:pt x="674" y="430"/>
                    <a:pt x="473"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rot="-5400000" flipH="1">
              <a:off x="600551" y="52519"/>
              <a:ext cx="116175" cy="575868"/>
            </a:xfrm>
            <a:custGeom>
              <a:avLst/>
              <a:gdLst/>
              <a:ahLst/>
              <a:cxnLst/>
              <a:rect l="l" t="t" r="r" b="b"/>
              <a:pathLst>
                <a:path w="1949" h="9661" extrusionOk="0">
                  <a:moveTo>
                    <a:pt x="819" y="1"/>
                  </a:moveTo>
                  <a:cubicBezTo>
                    <a:pt x="596" y="1"/>
                    <a:pt x="490" y="336"/>
                    <a:pt x="466" y="506"/>
                  </a:cubicBezTo>
                  <a:cubicBezTo>
                    <a:pt x="0" y="3385"/>
                    <a:pt x="117" y="6294"/>
                    <a:pt x="844" y="9114"/>
                  </a:cubicBezTo>
                  <a:cubicBezTo>
                    <a:pt x="873" y="9260"/>
                    <a:pt x="931" y="9405"/>
                    <a:pt x="1018" y="9522"/>
                  </a:cubicBezTo>
                  <a:cubicBezTo>
                    <a:pt x="1082" y="9607"/>
                    <a:pt x="1177" y="9661"/>
                    <a:pt x="1281" y="9661"/>
                  </a:cubicBezTo>
                  <a:cubicBezTo>
                    <a:pt x="1318" y="9661"/>
                    <a:pt x="1357" y="9653"/>
                    <a:pt x="1396" y="9638"/>
                  </a:cubicBezTo>
                  <a:cubicBezTo>
                    <a:pt x="1571" y="9580"/>
                    <a:pt x="1629" y="9376"/>
                    <a:pt x="1658" y="9173"/>
                  </a:cubicBezTo>
                  <a:cubicBezTo>
                    <a:pt x="1774" y="8416"/>
                    <a:pt x="1862" y="7660"/>
                    <a:pt x="1891" y="6904"/>
                  </a:cubicBezTo>
                  <a:cubicBezTo>
                    <a:pt x="1949" y="5537"/>
                    <a:pt x="1862" y="4200"/>
                    <a:pt x="1658" y="2862"/>
                  </a:cubicBezTo>
                  <a:cubicBezTo>
                    <a:pt x="1571" y="2193"/>
                    <a:pt x="1425" y="1524"/>
                    <a:pt x="1251" y="885"/>
                  </a:cubicBezTo>
                  <a:cubicBezTo>
                    <a:pt x="1193" y="652"/>
                    <a:pt x="1164" y="158"/>
                    <a:pt x="960" y="41"/>
                  </a:cubicBezTo>
                  <a:cubicBezTo>
                    <a:pt x="909" y="13"/>
                    <a:pt x="862"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11"/>
          <p:cNvGrpSpPr/>
          <p:nvPr/>
        </p:nvGrpSpPr>
        <p:grpSpPr>
          <a:xfrm>
            <a:off x="7034943" y="3340851"/>
            <a:ext cx="1956656" cy="1650248"/>
            <a:chOff x="7034943" y="3340851"/>
            <a:chExt cx="1956656" cy="1650248"/>
          </a:xfrm>
        </p:grpSpPr>
        <p:sp>
          <p:nvSpPr>
            <p:cNvPr id="284" name="Google Shape;284;p11"/>
            <p:cNvSpPr/>
            <p:nvPr/>
          </p:nvSpPr>
          <p:spPr>
            <a:xfrm rot="5400000">
              <a:off x="8216888" y="4218024"/>
              <a:ext cx="648500" cy="793965"/>
            </a:xfrm>
            <a:custGeom>
              <a:avLst/>
              <a:gdLst/>
              <a:ahLst/>
              <a:cxnLst/>
              <a:rect l="l" t="t" r="r" b="b"/>
              <a:pathLst>
                <a:path w="9859" h="12070" extrusionOk="0">
                  <a:moveTo>
                    <a:pt x="9859" y="1"/>
                  </a:moveTo>
                  <a:lnTo>
                    <a:pt x="9480" y="204"/>
                  </a:lnTo>
                  <a:cubicBezTo>
                    <a:pt x="8026" y="902"/>
                    <a:pt x="6456" y="1397"/>
                    <a:pt x="4857" y="1659"/>
                  </a:cubicBezTo>
                  <a:cubicBezTo>
                    <a:pt x="4007" y="1782"/>
                    <a:pt x="3141" y="1848"/>
                    <a:pt x="2276" y="1848"/>
                  </a:cubicBezTo>
                  <a:cubicBezTo>
                    <a:pt x="1513" y="1848"/>
                    <a:pt x="750" y="1797"/>
                    <a:pt x="0" y="1688"/>
                  </a:cubicBezTo>
                  <a:lnTo>
                    <a:pt x="0" y="1688"/>
                  </a:lnTo>
                  <a:cubicBezTo>
                    <a:pt x="997" y="1905"/>
                    <a:pt x="2017" y="2021"/>
                    <a:pt x="3038" y="2021"/>
                  </a:cubicBezTo>
                  <a:cubicBezTo>
                    <a:pt x="3655" y="2021"/>
                    <a:pt x="4273" y="1979"/>
                    <a:pt x="4886" y="1891"/>
                  </a:cubicBezTo>
                  <a:cubicBezTo>
                    <a:pt x="6401" y="1705"/>
                    <a:pt x="7869" y="1300"/>
                    <a:pt x="9243" y="676"/>
                  </a:cubicBezTo>
                  <a:lnTo>
                    <a:pt x="9243" y="676"/>
                  </a:lnTo>
                  <a:cubicBezTo>
                    <a:pt x="8937" y="1486"/>
                    <a:pt x="8692" y="2314"/>
                    <a:pt x="8492" y="3142"/>
                  </a:cubicBezTo>
                  <a:cubicBezTo>
                    <a:pt x="8259" y="4130"/>
                    <a:pt x="8085" y="5090"/>
                    <a:pt x="7968" y="6108"/>
                  </a:cubicBezTo>
                  <a:cubicBezTo>
                    <a:pt x="7736" y="8085"/>
                    <a:pt x="7736" y="10092"/>
                    <a:pt x="8026" y="12069"/>
                  </a:cubicBezTo>
                  <a:cubicBezTo>
                    <a:pt x="7881" y="10092"/>
                    <a:pt x="7968" y="8085"/>
                    <a:pt x="8259" y="6108"/>
                  </a:cubicBezTo>
                  <a:cubicBezTo>
                    <a:pt x="8375" y="5148"/>
                    <a:pt x="8579" y="4159"/>
                    <a:pt x="8841" y="3200"/>
                  </a:cubicBezTo>
                  <a:cubicBezTo>
                    <a:pt x="9073" y="2269"/>
                    <a:pt x="9364" y="1339"/>
                    <a:pt x="9713" y="408"/>
                  </a:cubicBezTo>
                  <a:lnTo>
                    <a:pt x="98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rot="5400000">
              <a:off x="8346935" y="4348072"/>
              <a:ext cx="614099" cy="537620"/>
            </a:xfrm>
            <a:custGeom>
              <a:avLst/>
              <a:gdLst/>
              <a:ahLst/>
              <a:cxnLst/>
              <a:rect l="l" t="t" r="r" b="b"/>
              <a:pathLst>
                <a:path w="9336" h="8173" extrusionOk="0">
                  <a:moveTo>
                    <a:pt x="9336" y="1"/>
                  </a:moveTo>
                  <a:lnTo>
                    <a:pt x="9336" y="1"/>
                  </a:lnTo>
                  <a:cubicBezTo>
                    <a:pt x="8725" y="844"/>
                    <a:pt x="8056" y="1658"/>
                    <a:pt x="7387" y="2443"/>
                  </a:cubicBezTo>
                  <a:cubicBezTo>
                    <a:pt x="6660" y="3229"/>
                    <a:pt x="5933" y="3956"/>
                    <a:pt x="5148" y="4624"/>
                  </a:cubicBezTo>
                  <a:cubicBezTo>
                    <a:pt x="4363" y="5322"/>
                    <a:pt x="3549" y="5962"/>
                    <a:pt x="2676" y="6544"/>
                  </a:cubicBezTo>
                  <a:cubicBezTo>
                    <a:pt x="1804" y="7125"/>
                    <a:pt x="931" y="7678"/>
                    <a:pt x="1" y="8172"/>
                  </a:cubicBezTo>
                  <a:cubicBezTo>
                    <a:pt x="990" y="7794"/>
                    <a:pt x="1920" y="7329"/>
                    <a:pt x="2822" y="6776"/>
                  </a:cubicBezTo>
                  <a:cubicBezTo>
                    <a:pt x="3723" y="6224"/>
                    <a:pt x="4567" y="5584"/>
                    <a:pt x="5381" y="4886"/>
                  </a:cubicBezTo>
                  <a:cubicBezTo>
                    <a:pt x="6166" y="4188"/>
                    <a:pt x="6893" y="3432"/>
                    <a:pt x="7562" y="2618"/>
                  </a:cubicBezTo>
                  <a:cubicBezTo>
                    <a:pt x="8231" y="1804"/>
                    <a:pt x="8842" y="931"/>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rot="5400000">
              <a:off x="8576827" y="4648487"/>
              <a:ext cx="158984" cy="526240"/>
            </a:xfrm>
            <a:custGeom>
              <a:avLst/>
              <a:gdLst/>
              <a:ahLst/>
              <a:cxnLst/>
              <a:rect l="l" t="t" r="r" b="b"/>
              <a:pathLst>
                <a:path w="2417" h="8000" extrusionOk="0">
                  <a:moveTo>
                    <a:pt x="1433" y="1"/>
                  </a:moveTo>
                  <a:cubicBezTo>
                    <a:pt x="1170" y="1"/>
                    <a:pt x="806" y="1804"/>
                    <a:pt x="727" y="2014"/>
                  </a:cubicBezTo>
                  <a:cubicBezTo>
                    <a:pt x="494" y="2654"/>
                    <a:pt x="349" y="3323"/>
                    <a:pt x="233" y="3992"/>
                  </a:cubicBezTo>
                  <a:cubicBezTo>
                    <a:pt x="0" y="5213"/>
                    <a:pt x="204" y="6493"/>
                    <a:pt x="814" y="7569"/>
                  </a:cubicBezTo>
                  <a:cubicBezTo>
                    <a:pt x="814" y="7598"/>
                    <a:pt x="814" y="7598"/>
                    <a:pt x="814" y="7598"/>
                  </a:cubicBezTo>
                  <a:cubicBezTo>
                    <a:pt x="966" y="7882"/>
                    <a:pt x="1204" y="8000"/>
                    <a:pt x="1441" y="8000"/>
                  </a:cubicBezTo>
                  <a:cubicBezTo>
                    <a:pt x="1931" y="8000"/>
                    <a:pt x="2417" y="7497"/>
                    <a:pt x="2123" y="6929"/>
                  </a:cubicBezTo>
                  <a:cubicBezTo>
                    <a:pt x="1861" y="6318"/>
                    <a:pt x="1716" y="5708"/>
                    <a:pt x="1629" y="5068"/>
                  </a:cubicBezTo>
                  <a:cubicBezTo>
                    <a:pt x="1541" y="4370"/>
                    <a:pt x="1483" y="3701"/>
                    <a:pt x="1483" y="3003"/>
                  </a:cubicBezTo>
                  <a:lnTo>
                    <a:pt x="1454" y="2014"/>
                  </a:lnTo>
                  <a:cubicBezTo>
                    <a:pt x="1454" y="1782"/>
                    <a:pt x="1629" y="269"/>
                    <a:pt x="1512" y="66"/>
                  </a:cubicBezTo>
                  <a:cubicBezTo>
                    <a:pt x="1487" y="21"/>
                    <a:pt x="1460" y="1"/>
                    <a:pt x="1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rot="5400000">
              <a:off x="8359002" y="4429545"/>
              <a:ext cx="156945" cy="330742"/>
            </a:xfrm>
            <a:custGeom>
              <a:avLst/>
              <a:gdLst/>
              <a:ahLst/>
              <a:cxnLst/>
              <a:rect l="l" t="t" r="r" b="b"/>
              <a:pathLst>
                <a:path w="2386" h="5028" extrusionOk="0">
                  <a:moveTo>
                    <a:pt x="2196" y="0"/>
                  </a:moveTo>
                  <a:cubicBezTo>
                    <a:pt x="2123" y="0"/>
                    <a:pt x="2029" y="63"/>
                    <a:pt x="1920" y="197"/>
                  </a:cubicBezTo>
                  <a:cubicBezTo>
                    <a:pt x="1455" y="778"/>
                    <a:pt x="1077" y="1389"/>
                    <a:pt x="786" y="2029"/>
                  </a:cubicBezTo>
                  <a:cubicBezTo>
                    <a:pt x="437" y="2756"/>
                    <a:pt x="204" y="3512"/>
                    <a:pt x="30" y="4297"/>
                  </a:cubicBezTo>
                  <a:cubicBezTo>
                    <a:pt x="1" y="4442"/>
                    <a:pt x="1" y="4588"/>
                    <a:pt x="30" y="4733"/>
                  </a:cubicBezTo>
                  <a:cubicBezTo>
                    <a:pt x="30" y="4879"/>
                    <a:pt x="146" y="4995"/>
                    <a:pt x="291" y="5024"/>
                  </a:cubicBezTo>
                  <a:cubicBezTo>
                    <a:pt x="307" y="5027"/>
                    <a:pt x="322" y="5028"/>
                    <a:pt x="337" y="5028"/>
                  </a:cubicBezTo>
                  <a:cubicBezTo>
                    <a:pt x="496" y="5028"/>
                    <a:pt x="651" y="4895"/>
                    <a:pt x="757" y="4762"/>
                  </a:cubicBezTo>
                  <a:cubicBezTo>
                    <a:pt x="1833" y="3541"/>
                    <a:pt x="2385" y="1971"/>
                    <a:pt x="2356" y="342"/>
                  </a:cubicBezTo>
                  <a:cubicBezTo>
                    <a:pt x="2356" y="122"/>
                    <a:pt x="2297" y="0"/>
                    <a:pt x="2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rot="5400000">
              <a:off x="8015210" y="4767747"/>
              <a:ext cx="193978" cy="181158"/>
            </a:xfrm>
            <a:custGeom>
              <a:avLst/>
              <a:gdLst/>
              <a:ahLst/>
              <a:cxnLst/>
              <a:rect l="l" t="t" r="r" b="b"/>
              <a:pathLst>
                <a:path w="2949" h="2754" extrusionOk="0">
                  <a:moveTo>
                    <a:pt x="1527" y="0"/>
                  </a:moveTo>
                  <a:cubicBezTo>
                    <a:pt x="1169" y="0"/>
                    <a:pt x="806" y="141"/>
                    <a:pt x="523" y="454"/>
                  </a:cubicBezTo>
                  <a:cubicBezTo>
                    <a:pt x="0" y="1007"/>
                    <a:pt x="58" y="1908"/>
                    <a:pt x="640" y="2403"/>
                  </a:cubicBezTo>
                  <a:cubicBezTo>
                    <a:pt x="909" y="2646"/>
                    <a:pt x="1224" y="2754"/>
                    <a:pt x="1533" y="2754"/>
                  </a:cubicBezTo>
                  <a:cubicBezTo>
                    <a:pt x="2260" y="2754"/>
                    <a:pt x="2949" y="2155"/>
                    <a:pt x="2908" y="1298"/>
                  </a:cubicBezTo>
                  <a:cubicBezTo>
                    <a:pt x="2851" y="500"/>
                    <a:pt x="2199" y="0"/>
                    <a:pt x="1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rot="5400000">
              <a:off x="8247574" y="4161629"/>
              <a:ext cx="194044" cy="180632"/>
            </a:xfrm>
            <a:custGeom>
              <a:avLst/>
              <a:gdLst/>
              <a:ahLst/>
              <a:cxnLst/>
              <a:rect l="l" t="t" r="r" b="b"/>
              <a:pathLst>
                <a:path w="2950" h="2746" extrusionOk="0">
                  <a:moveTo>
                    <a:pt x="1515" y="1"/>
                  </a:moveTo>
                  <a:cubicBezTo>
                    <a:pt x="1161" y="1"/>
                    <a:pt x="803" y="136"/>
                    <a:pt x="524" y="435"/>
                  </a:cubicBezTo>
                  <a:cubicBezTo>
                    <a:pt x="0" y="1017"/>
                    <a:pt x="58" y="1889"/>
                    <a:pt x="640" y="2413"/>
                  </a:cubicBezTo>
                  <a:cubicBezTo>
                    <a:pt x="904" y="2642"/>
                    <a:pt x="1212" y="2745"/>
                    <a:pt x="1515" y="2745"/>
                  </a:cubicBezTo>
                  <a:cubicBezTo>
                    <a:pt x="2248" y="2745"/>
                    <a:pt x="2950" y="2143"/>
                    <a:pt x="2908" y="1279"/>
                  </a:cubicBezTo>
                  <a:cubicBezTo>
                    <a:pt x="2851" y="496"/>
                    <a:pt x="2192" y="1"/>
                    <a:pt x="1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rot="5400000">
              <a:off x="8735029" y="4146599"/>
              <a:ext cx="194044" cy="180040"/>
            </a:xfrm>
            <a:custGeom>
              <a:avLst/>
              <a:gdLst/>
              <a:ahLst/>
              <a:cxnLst/>
              <a:rect l="l" t="t" r="r" b="b"/>
              <a:pathLst>
                <a:path w="2950" h="2737" extrusionOk="0">
                  <a:moveTo>
                    <a:pt x="1527" y="1"/>
                  </a:moveTo>
                  <a:cubicBezTo>
                    <a:pt x="1170" y="1"/>
                    <a:pt x="807" y="142"/>
                    <a:pt x="524" y="455"/>
                  </a:cubicBezTo>
                  <a:cubicBezTo>
                    <a:pt x="1" y="1007"/>
                    <a:pt x="59" y="1880"/>
                    <a:pt x="640" y="2403"/>
                  </a:cubicBezTo>
                  <a:cubicBezTo>
                    <a:pt x="905" y="2634"/>
                    <a:pt x="1215" y="2736"/>
                    <a:pt x="1518" y="2736"/>
                  </a:cubicBezTo>
                  <a:cubicBezTo>
                    <a:pt x="2250" y="2736"/>
                    <a:pt x="2950" y="2141"/>
                    <a:pt x="2909" y="1298"/>
                  </a:cubicBezTo>
                  <a:cubicBezTo>
                    <a:pt x="2852" y="501"/>
                    <a:pt x="2200" y="1"/>
                    <a:pt x="1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rot="5400000">
              <a:off x="8772721" y="4523379"/>
              <a:ext cx="286987" cy="150768"/>
            </a:xfrm>
            <a:custGeom>
              <a:avLst/>
              <a:gdLst/>
              <a:ahLst/>
              <a:cxnLst/>
              <a:rect l="l" t="t" r="r" b="b"/>
              <a:pathLst>
                <a:path w="4363" h="2292" extrusionOk="0">
                  <a:moveTo>
                    <a:pt x="815" y="1"/>
                  </a:moveTo>
                  <a:cubicBezTo>
                    <a:pt x="708" y="1"/>
                    <a:pt x="600" y="10"/>
                    <a:pt x="494" y="29"/>
                  </a:cubicBezTo>
                  <a:cubicBezTo>
                    <a:pt x="291" y="58"/>
                    <a:pt x="116" y="174"/>
                    <a:pt x="29" y="378"/>
                  </a:cubicBezTo>
                  <a:cubicBezTo>
                    <a:pt x="0" y="494"/>
                    <a:pt x="29" y="639"/>
                    <a:pt x="87" y="756"/>
                  </a:cubicBezTo>
                  <a:cubicBezTo>
                    <a:pt x="175" y="872"/>
                    <a:pt x="262" y="988"/>
                    <a:pt x="378" y="1047"/>
                  </a:cubicBezTo>
                  <a:cubicBezTo>
                    <a:pt x="640" y="1279"/>
                    <a:pt x="902" y="1454"/>
                    <a:pt x="1192" y="1628"/>
                  </a:cubicBezTo>
                  <a:cubicBezTo>
                    <a:pt x="1716" y="1890"/>
                    <a:pt x="2268" y="2093"/>
                    <a:pt x="2850" y="2210"/>
                  </a:cubicBezTo>
                  <a:cubicBezTo>
                    <a:pt x="3141" y="2239"/>
                    <a:pt x="3432" y="2268"/>
                    <a:pt x="3722" y="2268"/>
                  </a:cubicBezTo>
                  <a:cubicBezTo>
                    <a:pt x="3794" y="2280"/>
                    <a:pt x="3889" y="2292"/>
                    <a:pt x="3987" y="2292"/>
                  </a:cubicBezTo>
                  <a:cubicBezTo>
                    <a:pt x="4129" y="2292"/>
                    <a:pt x="4276" y="2267"/>
                    <a:pt x="4362" y="2181"/>
                  </a:cubicBezTo>
                  <a:cubicBezTo>
                    <a:pt x="4246" y="2152"/>
                    <a:pt x="4159" y="2123"/>
                    <a:pt x="4071" y="2093"/>
                  </a:cubicBezTo>
                  <a:cubicBezTo>
                    <a:pt x="3926" y="2064"/>
                    <a:pt x="3810" y="2006"/>
                    <a:pt x="3693" y="1919"/>
                  </a:cubicBezTo>
                  <a:cubicBezTo>
                    <a:pt x="3461" y="1774"/>
                    <a:pt x="3257" y="1628"/>
                    <a:pt x="3054" y="1425"/>
                  </a:cubicBezTo>
                  <a:cubicBezTo>
                    <a:pt x="2705" y="1047"/>
                    <a:pt x="2327" y="698"/>
                    <a:pt x="1919" y="378"/>
                  </a:cubicBezTo>
                  <a:cubicBezTo>
                    <a:pt x="1600" y="126"/>
                    <a:pt x="1208" y="1"/>
                    <a:pt x="8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rot="5400000">
              <a:off x="7113784" y="4495756"/>
              <a:ext cx="189439" cy="347121"/>
            </a:xfrm>
            <a:custGeom>
              <a:avLst/>
              <a:gdLst/>
              <a:ahLst/>
              <a:cxnLst/>
              <a:rect l="l" t="t" r="r" b="b"/>
              <a:pathLst>
                <a:path w="2880" h="5277" extrusionOk="0">
                  <a:moveTo>
                    <a:pt x="2460" y="0"/>
                  </a:moveTo>
                  <a:cubicBezTo>
                    <a:pt x="2183" y="0"/>
                    <a:pt x="1816" y="357"/>
                    <a:pt x="1687" y="507"/>
                  </a:cubicBezTo>
                  <a:cubicBezTo>
                    <a:pt x="553" y="1845"/>
                    <a:pt x="0" y="3532"/>
                    <a:pt x="117" y="5277"/>
                  </a:cubicBezTo>
                  <a:cubicBezTo>
                    <a:pt x="495" y="4869"/>
                    <a:pt x="844" y="4433"/>
                    <a:pt x="1164" y="3997"/>
                  </a:cubicBezTo>
                  <a:cubicBezTo>
                    <a:pt x="1687" y="3183"/>
                    <a:pt x="2123" y="2310"/>
                    <a:pt x="2443" y="1409"/>
                  </a:cubicBezTo>
                  <a:cubicBezTo>
                    <a:pt x="2531" y="1118"/>
                    <a:pt x="2880" y="449"/>
                    <a:pt x="2705" y="158"/>
                  </a:cubicBezTo>
                  <a:cubicBezTo>
                    <a:pt x="2644" y="45"/>
                    <a:pt x="2558" y="0"/>
                    <a:pt x="2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rot="5400000">
              <a:off x="7187226" y="4697006"/>
              <a:ext cx="179901" cy="336728"/>
            </a:xfrm>
            <a:custGeom>
              <a:avLst/>
              <a:gdLst/>
              <a:ahLst/>
              <a:cxnLst/>
              <a:rect l="l" t="t" r="r" b="b"/>
              <a:pathLst>
                <a:path w="2735" h="5119" extrusionOk="0">
                  <a:moveTo>
                    <a:pt x="380" y="1"/>
                  </a:moveTo>
                  <a:cubicBezTo>
                    <a:pt x="348" y="1"/>
                    <a:pt x="319" y="6"/>
                    <a:pt x="292" y="18"/>
                  </a:cubicBezTo>
                  <a:cubicBezTo>
                    <a:pt x="1" y="164"/>
                    <a:pt x="292" y="774"/>
                    <a:pt x="321" y="978"/>
                  </a:cubicBezTo>
                  <a:cubicBezTo>
                    <a:pt x="524" y="1821"/>
                    <a:pt x="786" y="2636"/>
                    <a:pt x="1164" y="3421"/>
                  </a:cubicBezTo>
                  <a:cubicBezTo>
                    <a:pt x="1368" y="3857"/>
                    <a:pt x="1571" y="4264"/>
                    <a:pt x="1833" y="4671"/>
                  </a:cubicBezTo>
                  <a:cubicBezTo>
                    <a:pt x="1891" y="4817"/>
                    <a:pt x="2008" y="4933"/>
                    <a:pt x="2124" y="5049"/>
                  </a:cubicBezTo>
                  <a:cubicBezTo>
                    <a:pt x="2188" y="5097"/>
                    <a:pt x="2270" y="5119"/>
                    <a:pt x="2354" y="5119"/>
                  </a:cubicBezTo>
                  <a:cubicBezTo>
                    <a:pt x="2424" y="5119"/>
                    <a:pt x="2495" y="5105"/>
                    <a:pt x="2560" y="5078"/>
                  </a:cubicBezTo>
                  <a:cubicBezTo>
                    <a:pt x="2676" y="4933"/>
                    <a:pt x="2735" y="4759"/>
                    <a:pt x="2706" y="4613"/>
                  </a:cubicBezTo>
                  <a:cubicBezTo>
                    <a:pt x="2706" y="3130"/>
                    <a:pt x="2182" y="1676"/>
                    <a:pt x="1193" y="571"/>
                  </a:cubicBezTo>
                  <a:cubicBezTo>
                    <a:pt x="1063" y="414"/>
                    <a:pt x="652" y="1"/>
                    <a:pt x="3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rot="5400000">
              <a:off x="7221138" y="4579033"/>
              <a:ext cx="286987" cy="128929"/>
            </a:xfrm>
            <a:custGeom>
              <a:avLst/>
              <a:gdLst/>
              <a:ahLst/>
              <a:cxnLst/>
              <a:rect l="l" t="t" r="r" b="b"/>
              <a:pathLst>
                <a:path w="4363" h="1960" extrusionOk="0">
                  <a:moveTo>
                    <a:pt x="3665" y="1"/>
                  </a:moveTo>
                  <a:cubicBezTo>
                    <a:pt x="2414" y="59"/>
                    <a:pt x="1222" y="524"/>
                    <a:pt x="291" y="1310"/>
                  </a:cubicBezTo>
                  <a:cubicBezTo>
                    <a:pt x="175" y="1426"/>
                    <a:pt x="0" y="1600"/>
                    <a:pt x="88" y="1775"/>
                  </a:cubicBezTo>
                  <a:cubicBezTo>
                    <a:pt x="133" y="1912"/>
                    <a:pt x="304" y="1959"/>
                    <a:pt x="474" y="1959"/>
                  </a:cubicBezTo>
                  <a:cubicBezTo>
                    <a:pt x="521" y="1959"/>
                    <a:pt x="567" y="1956"/>
                    <a:pt x="611" y="1949"/>
                  </a:cubicBezTo>
                  <a:cubicBezTo>
                    <a:pt x="1483" y="1804"/>
                    <a:pt x="2298" y="1542"/>
                    <a:pt x="3054" y="1135"/>
                  </a:cubicBezTo>
                  <a:cubicBezTo>
                    <a:pt x="3403" y="961"/>
                    <a:pt x="3752" y="757"/>
                    <a:pt x="4072" y="495"/>
                  </a:cubicBezTo>
                  <a:cubicBezTo>
                    <a:pt x="4362" y="175"/>
                    <a:pt x="3926" y="1"/>
                    <a:pt x="36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rot="5400000">
              <a:off x="7455768" y="4595608"/>
              <a:ext cx="156945" cy="409481"/>
            </a:xfrm>
            <a:custGeom>
              <a:avLst/>
              <a:gdLst/>
              <a:ahLst/>
              <a:cxnLst/>
              <a:rect l="l" t="t" r="r" b="b"/>
              <a:pathLst>
                <a:path w="2386" h="6225" extrusionOk="0">
                  <a:moveTo>
                    <a:pt x="2385" y="1"/>
                  </a:moveTo>
                  <a:lnTo>
                    <a:pt x="2385" y="1"/>
                  </a:lnTo>
                  <a:cubicBezTo>
                    <a:pt x="2269" y="553"/>
                    <a:pt x="2153" y="1106"/>
                    <a:pt x="2007" y="1629"/>
                  </a:cubicBezTo>
                  <a:cubicBezTo>
                    <a:pt x="1862" y="2182"/>
                    <a:pt x="1687" y="2705"/>
                    <a:pt x="1484" y="3229"/>
                  </a:cubicBezTo>
                  <a:cubicBezTo>
                    <a:pt x="1280" y="3752"/>
                    <a:pt x="1048" y="4247"/>
                    <a:pt x="815" y="4770"/>
                  </a:cubicBezTo>
                  <a:cubicBezTo>
                    <a:pt x="553" y="5265"/>
                    <a:pt x="292" y="5759"/>
                    <a:pt x="1" y="6224"/>
                  </a:cubicBezTo>
                  <a:cubicBezTo>
                    <a:pt x="350" y="5788"/>
                    <a:pt x="670" y="5323"/>
                    <a:pt x="960" y="4828"/>
                  </a:cubicBezTo>
                  <a:cubicBezTo>
                    <a:pt x="1222" y="4334"/>
                    <a:pt x="1484" y="3840"/>
                    <a:pt x="1687" y="3316"/>
                  </a:cubicBezTo>
                  <a:cubicBezTo>
                    <a:pt x="1891" y="2764"/>
                    <a:pt x="2036" y="2240"/>
                    <a:pt x="2153" y="1688"/>
                  </a:cubicBezTo>
                  <a:cubicBezTo>
                    <a:pt x="2298" y="1135"/>
                    <a:pt x="2356" y="582"/>
                    <a:pt x="2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rot="5400000">
              <a:off x="8705980" y="3447473"/>
              <a:ext cx="216276" cy="301404"/>
            </a:xfrm>
            <a:custGeom>
              <a:avLst/>
              <a:gdLst/>
              <a:ahLst/>
              <a:cxnLst/>
              <a:rect l="l" t="t" r="r" b="b"/>
              <a:pathLst>
                <a:path w="3288" h="4582" extrusionOk="0">
                  <a:moveTo>
                    <a:pt x="1" y="0"/>
                  </a:moveTo>
                  <a:cubicBezTo>
                    <a:pt x="30" y="553"/>
                    <a:pt x="234" y="1106"/>
                    <a:pt x="524" y="1571"/>
                  </a:cubicBezTo>
                  <a:cubicBezTo>
                    <a:pt x="1077" y="2356"/>
                    <a:pt x="1717" y="3112"/>
                    <a:pt x="2269" y="3868"/>
                  </a:cubicBezTo>
                  <a:cubicBezTo>
                    <a:pt x="2370" y="3994"/>
                    <a:pt x="2691" y="4581"/>
                    <a:pt x="2944" y="4581"/>
                  </a:cubicBezTo>
                  <a:cubicBezTo>
                    <a:pt x="2983" y="4581"/>
                    <a:pt x="3020" y="4568"/>
                    <a:pt x="3054" y="4537"/>
                  </a:cubicBezTo>
                  <a:cubicBezTo>
                    <a:pt x="3287" y="4333"/>
                    <a:pt x="2967" y="3577"/>
                    <a:pt x="2880" y="3374"/>
                  </a:cubicBezTo>
                  <a:cubicBezTo>
                    <a:pt x="2473" y="2443"/>
                    <a:pt x="1949" y="1600"/>
                    <a:pt x="1310" y="815"/>
                  </a:cubicBezTo>
                  <a:cubicBezTo>
                    <a:pt x="961" y="408"/>
                    <a:pt x="52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rot="5400000">
              <a:off x="8514698" y="3471155"/>
              <a:ext cx="336715" cy="76107"/>
            </a:xfrm>
            <a:custGeom>
              <a:avLst/>
              <a:gdLst/>
              <a:ahLst/>
              <a:cxnLst/>
              <a:rect l="l" t="t" r="r" b="b"/>
              <a:pathLst>
                <a:path w="5119" h="1157" extrusionOk="0">
                  <a:moveTo>
                    <a:pt x="1660" y="0"/>
                  </a:moveTo>
                  <a:cubicBezTo>
                    <a:pt x="1275" y="0"/>
                    <a:pt x="886" y="17"/>
                    <a:pt x="495" y="47"/>
                  </a:cubicBezTo>
                  <a:cubicBezTo>
                    <a:pt x="320" y="76"/>
                    <a:pt x="117" y="105"/>
                    <a:pt x="59" y="280"/>
                  </a:cubicBezTo>
                  <a:cubicBezTo>
                    <a:pt x="1" y="396"/>
                    <a:pt x="59" y="541"/>
                    <a:pt x="146" y="628"/>
                  </a:cubicBezTo>
                  <a:cubicBezTo>
                    <a:pt x="233" y="687"/>
                    <a:pt x="350" y="745"/>
                    <a:pt x="466" y="774"/>
                  </a:cubicBezTo>
                  <a:cubicBezTo>
                    <a:pt x="1200" y="1036"/>
                    <a:pt x="1957" y="1156"/>
                    <a:pt x="2716" y="1156"/>
                  </a:cubicBezTo>
                  <a:cubicBezTo>
                    <a:pt x="2800" y="1156"/>
                    <a:pt x="2883" y="1155"/>
                    <a:pt x="2967" y="1152"/>
                  </a:cubicBezTo>
                  <a:cubicBezTo>
                    <a:pt x="3258" y="1123"/>
                    <a:pt x="5119" y="1036"/>
                    <a:pt x="4421" y="396"/>
                  </a:cubicBezTo>
                  <a:cubicBezTo>
                    <a:pt x="4246" y="280"/>
                    <a:pt x="4043" y="192"/>
                    <a:pt x="3839" y="192"/>
                  </a:cubicBezTo>
                  <a:cubicBezTo>
                    <a:pt x="3116" y="59"/>
                    <a:pt x="2392" y="0"/>
                    <a:pt x="16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rot="5400000">
              <a:off x="8440332" y="3473160"/>
              <a:ext cx="219434" cy="230296"/>
            </a:xfrm>
            <a:custGeom>
              <a:avLst/>
              <a:gdLst/>
              <a:ahLst/>
              <a:cxnLst/>
              <a:rect l="l" t="t" r="r" b="b"/>
              <a:pathLst>
                <a:path w="3336" h="3501" extrusionOk="0">
                  <a:moveTo>
                    <a:pt x="3154" y="0"/>
                  </a:moveTo>
                  <a:cubicBezTo>
                    <a:pt x="2952" y="0"/>
                    <a:pt x="2568" y="202"/>
                    <a:pt x="2443" y="273"/>
                  </a:cubicBezTo>
                  <a:cubicBezTo>
                    <a:pt x="2007" y="476"/>
                    <a:pt x="1629" y="738"/>
                    <a:pt x="1309" y="1058"/>
                  </a:cubicBezTo>
                  <a:cubicBezTo>
                    <a:pt x="640" y="1727"/>
                    <a:pt x="175" y="2570"/>
                    <a:pt x="0" y="3501"/>
                  </a:cubicBezTo>
                  <a:cubicBezTo>
                    <a:pt x="1367" y="2803"/>
                    <a:pt x="2501" y="1698"/>
                    <a:pt x="3199" y="331"/>
                  </a:cubicBezTo>
                  <a:cubicBezTo>
                    <a:pt x="3335" y="82"/>
                    <a:pt x="3282" y="0"/>
                    <a:pt x="3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rot="5400000">
              <a:off x="8422083" y="3725915"/>
              <a:ext cx="478268" cy="44796"/>
            </a:xfrm>
            <a:custGeom>
              <a:avLst/>
              <a:gdLst/>
              <a:ahLst/>
              <a:cxnLst/>
              <a:rect l="l" t="t" r="r" b="b"/>
              <a:pathLst>
                <a:path w="7271" h="681" extrusionOk="0">
                  <a:moveTo>
                    <a:pt x="1" y="0"/>
                  </a:moveTo>
                  <a:lnTo>
                    <a:pt x="1" y="0"/>
                  </a:lnTo>
                  <a:cubicBezTo>
                    <a:pt x="582" y="204"/>
                    <a:pt x="1164" y="378"/>
                    <a:pt x="1775" y="466"/>
                  </a:cubicBezTo>
                  <a:cubicBezTo>
                    <a:pt x="2385" y="582"/>
                    <a:pt x="2996" y="640"/>
                    <a:pt x="3607" y="669"/>
                  </a:cubicBezTo>
                  <a:cubicBezTo>
                    <a:pt x="3770" y="677"/>
                    <a:pt x="3934" y="681"/>
                    <a:pt x="4098" y="681"/>
                  </a:cubicBezTo>
                  <a:cubicBezTo>
                    <a:pt x="4545" y="681"/>
                    <a:pt x="4992" y="654"/>
                    <a:pt x="5439" y="611"/>
                  </a:cubicBezTo>
                  <a:cubicBezTo>
                    <a:pt x="6050" y="582"/>
                    <a:pt x="6660" y="437"/>
                    <a:pt x="7271" y="233"/>
                  </a:cubicBezTo>
                  <a:cubicBezTo>
                    <a:pt x="6631" y="233"/>
                    <a:pt x="6079" y="233"/>
                    <a:pt x="5468" y="204"/>
                  </a:cubicBezTo>
                  <a:cubicBezTo>
                    <a:pt x="4857" y="204"/>
                    <a:pt x="4247" y="175"/>
                    <a:pt x="3636" y="146"/>
                  </a:cubicBezTo>
                  <a:cubicBezTo>
                    <a:pt x="2444" y="88"/>
                    <a:pt x="1251" y="2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31550" y="445025"/>
            <a:ext cx="76809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Tenor Sans"/>
              <a:buNone/>
              <a:defRPr sz="3000">
                <a:solidFill>
                  <a:schemeClr val="accent3"/>
                </a:solidFill>
                <a:latin typeface="Tenor Sans"/>
                <a:ea typeface="Tenor Sans"/>
                <a:cs typeface="Tenor Sans"/>
                <a:sym typeface="Tenor Sans"/>
              </a:defRPr>
            </a:lvl1pPr>
            <a:lvl2pPr lvl="1">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2pPr>
            <a:lvl3pPr lvl="2">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3pPr>
            <a:lvl4pPr lvl="3">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4pPr>
            <a:lvl5pPr lvl="4">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5pPr>
            <a:lvl6pPr lvl="5">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6pPr>
            <a:lvl7pPr lvl="6">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7pPr>
            <a:lvl8pPr lvl="7">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8pPr>
            <a:lvl9pPr lvl="8">
              <a:spcBef>
                <a:spcPts val="0"/>
              </a:spcBef>
              <a:spcAft>
                <a:spcPts val="0"/>
              </a:spcAft>
              <a:buClr>
                <a:schemeClr val="dk1"/>
              </a:buClr>
              <a:buSzPts val="2800"/>
              <a:buFont typeface="Sofia"/>
              <a:buNone/>
              <a:defRPr sz="2800">
                <a:solidFill>
                  <a:schemeClr val="dk1"/>
                </a:solidFill>
                <a:latin typeface="Sofia"/>
                <a:ea typeface="Sofia"/>
                <a:cs typeface="Sofia"/>
                <a:sym typeface="Sofia"/>
              </a:defRPr>
            </a:lvl9pPr>
          </a:lstStyle>
          <a:p>
            <a:endParaRPr/>
          </a:p>
        </p:txBody>
      </p:sp>
      <p:sp>
        <p:nvSpPr>
          <p:cNvPr id="7" name="Google Shape;7;p1"/>
          <p:cNvSpPr txBox="1">
            <a:spLocks noGrp="1"/>
          </p:cNvSpPr>
          <p:nvPr>
            <p:ph type="body" idx="1"/>
          </p:nvPr>
        </p:nvSpPr>
        <p:spPr>
          <a:xfrm>
            <a:off x="722375" y="1152475"/>
            <a:ext cx="7698600" cy="34560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marL="914400" lvl="1"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2"/>
              </a:buClr>
              <a:buSzPts val="1400"/>
              <a:buFont typeface="Montserrat"/>
              <a:buChar char="■"/>
              <a:defRPr>
                <a:solidFill>
                  <a:schemeClr val="dk2"/>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2" r:id="rId23"/>
    <p:sldLayoutId id="2147483673" r:id="rId24"/>
    <p:sldLayoutId id="2147483674" r:id="rId25"/>
    <p:sldLayoutId id="2147483675"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69"/>
        <p:cNvGrpSpPr/>
        <p:nvPr/>
      </p:nvGrpSpPr>
      <p:grpSpPr>
        <a:xfrm>
          <a:off x="0" y="0"/>
          <a:ext cx="0" cy="0"/>
          <a:chOff x="0" y="0"/>
          <a:chExt cx="0" cy="0"/>
        </a:xfrm>
      </p:grpSpPr>
      <p:sp>
        <p:nvSpPr>
          <p:cNvPr id="670" name="Google Shape;670;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71" name="Google Shape;671;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3.xml"/><Relationship Id="rId1" Type="http://schemas.openxmlformats.org/officeDocument/2006/relationships/slideLayout" Target="../slideLayouts/slideLayout24.xml"/><Relationship Id="rId4" Type="http://schemas.openxmlformats.org/officeDocument/2006/relationships/image" Target="../media/image5.jp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6.xml"/><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hyperlink" Target="https://fonts.google.com/specimen/Tenor+Sans" TargetMode="External"/><Relationship Id="rId2" Type="http://schemas.openxmlformats.org/officeDocument/2006/relationships/notesSlide" Target="../notesSlides/notesSlide28.xml"/><Relationship Id="rId1" Type="http://schemas.openxmlformats.org/officeDocument/2006/relationships/slideLayout" Target="../slideLayouts/slideLayout27.xml"/><Relationship Id="rId4" Type="http://schemas.openxmlformats.org/officeDocument/2006/relationships/hyperlink" Target="https://fonts.google.com/specimen/Montserrat"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27.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hyperlink" Target="https://docs.google.com/spreadsheets/d/19DhIGFDaEpAYo_FhRs7R0JImM_4zTu-Zm_IeTo45aA8/copy"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sp>
        <p:nvSpPr>
          <p:cNvPr id="677" name="Google Shape;677;p32"/>
          <p:cNvSpPr txBox="1">
            <a:spLocks noGrp="1"/>
          </p:cNvSpPr>
          <p:nvPr>
            <p:ph type="title"/>
          </p:nvPr>
        </p:nvSpPr>
        <p:spPr>
          <a:xfrm>
            <a:off x="1610250" y="1499065"/>
            <a:ext cx="5923500" cy="1600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THANKSGIVING NEWSLETTER</a:t>
            </a:r>
            <a:endParaRPr/>
          </a:p>
        </p:txBody>
      </p:sp>
      <p:sp>
        <p:nvSpPr>
          <p:cNvPr id="678" name="Google Shape;678;p32"/>
          <p:cNvSpPr txBox="1">
            <a:spLocks noGrp="1"/>
          </p:cNvSpPr>
          <p:nvPr>
            <p:ph type="subTitle" idx="1"/>
          </p:nvPr>
        </p:nvSpPr>
        <p:spPr>
          <a:xfrm>
            <a:off x="2114550" y="3130690"/>
            <a:ext cx="4914900" cy="819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sp>
        <p:nvSpPr>
          <p:cNvPr id="935" name="Google Shape;935;p42"/>
          <p:cNvSpPr/>
          <p:nvPr/>
        </p:nvSpPr>
        <p:spPr>
          <a:xfrm>
            <a:off x="731642" y="3537169"/>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2"/>
          <p:cNvSpPr/>
          <p:nvPr/>
        </p:nvSpPr>
        <p:spPr>
          <a:xfrm>
            <a:off x="4572022" y="173824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2"/>
          <p:cNvSpPr/>
          <p:nvPr/>
        </p:nvSpPr>
        <p:spPr>
          <a:xfrm rot="10800000">
            <a:off x="4572022" y="3537169"/>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2"/>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SECTOR NEWS</a:t>
            </a:r>
            <a:endParaRPr/>
          </a:p>
        </p:txBody>
      </p:sp>
      <p:sp>
        <p:nvSpPr>
          <p:cNvPr id="939" name="Google Shape;939;p42"/>
          <p:cNvSpPr txBox="1">
            <a:spLocks noGrp="1"/>
          </p:cNvSpPr>
          <p:nvPr>
            <p:ph type="ctrTitle" idx="2"/>
          </p:nvPr>
        </p:nvSpPr>
        <p:spPr>
          <a:xfrm flipH="1">
            <a:off x="1616225" y="1522151"/>
            <a:ext cx="20544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940" name="Google Shape;940;p42"/>
          <p:cNvSpPr txBox="1">
            <a:spLocks noGrp="1"/>
          </p:cNvSpPr>
          <p:nvPr>
            <p:ph type="subTitle" idx="1"/>
          </p:nvPr>
        </p:nvSpPr>
        <p:spPr>
          <a:xfrm flipH="1">
            <a:off x="1616225" y="1931975"/>
            <a:ext cx="20544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It’s a gas giant and the biggest planet in the Solar System</a:t>
            </a:r>
            <a:endParaRPr/>
          </a:p>
        </p:txBody>
      </p:sp>
      <p:sp>
        <p:nvSpPr>
          <p:cNvPr id="941" name="Google Shape;941;p42"/>
          <p:cNvSpPr txBox="1">
            <a:spLocks noGrp="1"/>
          </p:cNvSpPr>
          <p:nvPr>
            <p:ph type="ctrTitle" idx="3"/>
          </p:nvPr>
        </p:nvSpPr>
        <p:spPr>
          <a:xfrm flipH="1">
            <a:off x="1616225" y="3288824"/>
            <a:ext cx="20544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942" name="Google Shape;942;p42"/>
          <p:cNvSpPr txBox="1">
            <a:spLocks noGrp="1"/>
          </p:cNvSpPr>
          <p:nvPr>
            <p:ph type="subTitle" idx="4"/>
          </p:nvPr>
        </p:nvSpPr>
        <p:spPr>
          <a:xfrm flipH="1">
            <a:off x="1616225" y="3698648"/>
            <a:ext cx="20544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composed mostly of hydrogen and helium</a:t>
            </a:r>
            <a:endParaRPr/>
          </a:p>
          <a:p>
            <a:pPr marL="0" lvl="0" indent="0" algn="l" rtl="0">
              <a:spcBef>
                <a:spcPts val="0"/>
              </a:spcBef>
              <a:spcAft>
                <a:spcPts val="0"/>
              </a:spcAft>
              <a:buNone/>
            </a:pPr>
            <a:endParaRPr/>
          </a:p>
        </p:txBody>
      </p:sp>
      <p:sp>
        <p:nvSpPr>
          <p:cNvPr id="943" name="Google Shape;943;p42"/>
          <p:cNvSpPr txBox="1">
            <a:spLocks noGrp="1"/>
          </p:cNvSpPr>
          <p:nvPr>
            <p:ph type="ctrTitle" idx="5"/>
          </p:nvPr>
        </p:nvSpPr>
        <p:spPr>
          <a:xfrm flipH="1">
            <a:off x="5456575" y="1522151"/>
            <a:ext cx="20544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944" name="Google Shape;944;p42"/>
          <p:cNvSpPr txBox="1">
            <a:spLocks noGrp="1"/>
          </p:cNvSpPr>
          <p:nvPr>
            <p:ph type="subTitle" idx="6"/>
          </p:nvPr>
        </p:nvSpPr>
        <p:spPr>
          <a:xfrm flipH="1">
            <a:off x="5456575" y="1931975"/>
            <a:ext cx="20544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 in the Solar System</a:t>
            </a:r>
            <a:endParaRPr/>
          </a:p>
        </p:txBody>
      </p:sp>
      <p:sp>
        <p:nvSpPr>
          <p:cNvPr id="945" name="Google Shape;945;p42"/>
          <p:cNvSpPr txBox="1">
            <a:spLocks noGrp="1"/>
          </p:cNvSpPr>
          <p:nvPr>
            <p:ph type="ctrTitle" idx="7"/>
          </p:nvPr>
        </p:nvSpPr>
        <p:spPr>
          <a:xfrm flipH="1">
            <a:off x="5456575" y="3288824"/>
            <a:ext cx="20544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946" name="Google Shape;946;p42"/>
          <p:cNvSpPr txBox="1">
            <a:spLocks noGrp="1"/>
          </p:cNvSpPr>
          <p:nvPr>
            <p:ph type="subTitle" idx="8"/>
          </p:nvPr>
        </p:nvSpPr>
        <p:spPr>
          <a:xfrm flipH="1">
            <a:off x="5456575" y="3698648"/>
            <a:ext cx="20544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very cold place</a:t>
            </a:r>
            <a:endParaRPr/>
          </a:p>
        </p:txBody>
      </p:sp>
      <p:sp>
        <p:nvSpPr>
          <p:cNvPr id="947" name="Google Shape;947;p42"/>
          <p:cNvSpPr/>
          <p:nvPr/>
        </p:nvSpPr>
        <p:spPr>
          <a:xfrm flipH="1">
            <a:off x="731642" y="173824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2"/>
          <p:cNvSpPr txBox="1">
            <a:spLocks noGrp="1"/>
          </p:cNvSpPr>
          <p:nvPr>
            <p:ph type="title" idx="9"/>
          </p:nvPr>
        </p:nvSpPr>
        <p:spPr>
          <a:xfrm>
            <a:off x="731600" y="1872576"/>
            <a:ext cx="78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949" name="Google Shape;949;p42"/>
          <p:cNvSpPr txBox="1">
            <a:spLocks noGrp="1"/>
          </p:cNvSpPr>
          <p:nvPr>
            <p:ph type="title" idx="13"/>
          </p:nvPr>
        </p:nvSpPr>
        <p:spPr>
          <a:xfrm>
            <a:off x="731600" y="3637019"/>
            <a:ext cx="78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950" name="Google Shape;950;p42"/>
          <p:cNvSpPr txBox="1">
            <a:spLocks noGrp="1"/>
          </p:cNvSpPr>
          <p:nvPr>
            <p:ph type="title" idx="14"/>
          </p:nvPr>
        </p:nvSpPr>
        <p:spPr>
          <a:xfrm>
            <a:off x="4572000" y="1872576"/>
            <a:ext cx="78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951" name="Google Shape;951;p42"/>
          <p:cNvSpPr txBox="1">
            <a:spLocks noGrp="1"/>
          </p:cNvSpPr>
          <p:nvPr>
            <p:ph type="title" idx="15"/>
          </p:nvPr>
        </p:nvSpPr>
        <p:spPr>
          <a:xfrm>
            <a:off x="4572000" y="3626224"/>
            <a:ext cx="78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55"/>
        <p:cNvGrpSpPr/>
        <p:nvPr/>
      </p:nvGrpSpPr>
      <p:grpSpPr>
        <a:xfrm>
          <a:off x="0" y="0"/>
          <a:ext cx="0" cy="0"/>
          <a:chOff x="0" y="0"/>
          <a:chExt cx="0" cy="0"/>
        </a:xfrm>
      </p:grpSpPr>
      <p:sp>
        <p:nvSpPr>
          <p:cNvPr id="956" name="Google Shape;956;p43"/>
          <p:cNvSpPr/>
          <p:nvPr/>
        </p:nvSpPr>
        <p:spPr>
          <a:xfrm>
            <a:off x="722367" y="1123350"/>
            <a:ext cx="1773659" cy="1679834"/>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3"/>
          <p:cNvSpPr txBox="1">
            <a:spLocks noGrp="1"/>
          </p:cNvSpPr>
          <p:nvPr>
            <p:ph type="title"/>
          </p:nvPr>
        </p:nvSpPr>
        <p:spPr>
          <a:xfrm>
            <a:off x="722375" y="2855996"/>
            <a:ext cx="4257900" cy="78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 BRIEF</a:t>
            </a:r>
            <a:endParaRPr/>
          </a:p>
        </p:txBody>
      </p:sp>
      <p:sp>
        <p:nvSpPr>
          <p:cNvPr id="958" name="Google Shape;958;p43"/>
          <p:cNvSpPr txBox="1">
            <a:spLocks noGrp="1"/>
          </p:cNvSpPr>
          <p:nvPr>
            <p:ph type="title" idx="2"/>
          </p:nvPr>
        </p:nvSpPr>
        <p:spPr>
          <a:xfrm>
            <a:off x="953550" y="1503965"/>
            <a:ext cx="13113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959" name="Google Shape;959;p43"/>
          <p:cNvSpPr txBox="1">
            <a:spLocks noGrp="1"/>
          </p:cNvSpPr>
          <p:nvPr>
            <p:ph type="subTitle" idx="1"/>
          </p:nvPr>
        </p:nvSpPr>
        <p:spPr>
          <a:xfrm>
            <a:off x="722375" y="3593671"/>
            <a:ext cx="3200700" cy="67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enter a subtitle here if you need it</a:t>
            </a:r>
            <a:endParaRPr/>
          </a:p>
        </p:txBody>
      </p:sp>
      <p:grpSp>
        <p:nvGrpSpPr>
          <p:cNvPr id="960" name="Google Shape;960;p43"/>
          <p:cNvGrpSpPr/>
          <p:nvPr/>
        </p:nvGrpSpPr>
        <p:grpSpPr>
          <a:xfrm>
            <a:off x="4458029" y="1222847"/>
            <a:ext cx="3686531" cy="3379434"/>
            <a:chOff x="4458029" y="1222847"/>
            <a:chExt cx="3686531" cy="3379434"/>
          </a:xfrm>
        </p:grpSpPr>
        <p:grpSp>
          <p:nvGrpSpPr>
            <p:cNvPr id="961" name="Google Shape;961;p43"/>
            <p:cNvGrpSpPr/>
            <p:nvPr/>
          </p:nvGrpSpPr>
          <p:grpSpPr>
            <a:xfrm flipH="1">
              <a:off x="6863923" y="1894273"/>
              <a:ext cx="881932" cy="1188003"/>
              <a:chOff x="4577662" y="2292611"/>
              <a:chExt cx="1116793" cy="1504183"/>
            </a:xfrm>
          </p:grpSpPr>
          <p:sp>
            <p:nvSpPr>
              <p:cNvPr id="962" name="Google Shape;962;p43"/>
              <p:cNvSpPr/>
              <p:nvPr/>
            </p:nvSpPr>
            <p:spPr>
              <a:xfrm>
                <a:off x="4852319" y="2564803"/>
                <a:ext cx="842137" cy="1231990"/>
              </a:xfrm>
              <a:custGeom>
                <a:avLst/>
                <a:gdLst/>
                <a:ahLst/>
                <a:cxnLst/>
                <a:rect l="l" t="t" r="r" b="b"/>
                <a:pathLst>
                  <a:path w="11280" h="16503" extrusionOk="0">
                    <a:moveTo>
                      <a:pt x="327" y="1"/>
                    </a:moveTo>
                    <a:cubicBezTo>
                      <a:pt x="290" y="1"/>
                      <a:pt x="252" y="10"/>
                      <a:pt x="214" y="29"/>
                    </a:cubicBezTo>
                    <a:lnTo>
                      <a:pt x="178" y="29"/>
                    </a:lnTo>
                    <a:cubicBezTo>
                      <a:pt x="72" y="64"/>
                      <a:pt x="0" y="242"/>
                      <a:pt x="36" y="349"/>
                    </a:cubicBezTo>
                    <a:lnTo>
                      <a:pt x="72" y="420"/>
                    </a:lnTo>
                    <a:cubicBezTo>
                      <a:pt x="143" y="598"/>
                      <a:pt x="178" y="776"/>
                      <a:pt x="249" y="918"/>
                    </a:cubicBezTo>
                    <a:cubicBezTo>
                      <a:pt x="641" y="2021"/>
                      <a:pt x="1032" y="3018"/>
                      <a:pt x="1459" y="3978"/>
                    </a:cubicBezTo>
                    <a:cubicBezTo>
                      <a:pt x="1530" y="4156"/>
                      <a:pt x="1637" y="4334"/>
                      <a:pt x="1708" y="4512"/>
                    </a:cubicBezTo>
                    <a:cubicBezTo>
                      <a:pt x="2278" y="5757"/>
                      <a:pt x="2882" y="6932"/>
                      <a:pt x="3594" y="8106"/>
                    </a:cubicBezTo>
                    <a:cubicBezTo>
                      <a:pt x="3665" y="8284"/>
                      <a:pt x="3772" y="8426"/>
                      <a:pt x="3879" y="8568"/>
                    </a:cubicBezTo>
                    <a:cubicBezTo>
                      <a:pt x="4412" y="9493"/>
                      <a:pt x="5017" y="10383"/>
                      <a:pt x="5693" y="11237"/>
                    </a:cubicBezTo>
                    <a:cubicBezTo>
                      <a:pt x="5836" y="11415"/>
                      <a:pt x="5978" y="11628"/>
                      <a:pt x="6120" y="11806"/>
                    </a:cubicBezTo>
                    <a:cubicBezTo>
                      <a:pt x="7117" y="13051"/>
                      <a:pt x="8255" y="14190"/>
                      <a:pt x="9465" y="15186"/>
                    </a:cubicBezTo>
                    <a:lnTo>
                      <a:pt x="9785" y="15471"/>
                    </a:lnTo>
                    <a:cubicBezTo>
                      <a:pt x="10070" y="15649"/>
                      <a:pt x="10283" y="15827"/>
                      <a:pt x="10532" y="16005"/>
                    </a:cubicBezTo>
                    <a:cubicBezTo>
                      <a:pt x="10781" y="16182"/>
                      <a:pt x="11030" y="16325"/>
                      <a:pt x="11280" y="16503"/>
                    </a:cubicBezTo>
                    <a:lnTo>
                      <a:pt x="11280" y="15827"/>
                    </a:lnTo>
                    <a:cubicBezTo>
                      <a:pt x="10853" y="15542"/>
                      <a:pt x="10390" y="15186"/>
                      <a:pt x="9927" y="14830"/>
                    </a:cubicBezTo>
                    <a:cubicBezTo>
                      <a:pt x="9785" y="14724"/>
                      <a:pt x="9678" y="14617"/>
                      <a:pt x="9536" y="14510"/>
                    </a:cubicBezTo>
                    <a:cubicBezTo>
                      <a:pt x="8469" y="13621"/>
                      <a:pt x="7508" y="12624"/>
                      <a:pt x="6618" y="11521"/>
                    </a:cubicBezTo>
                    <a:lnTo>
                      <a:pt x="6369" y="11237"/>
                    </a:lnTo>
                    <a:cubicBezTo>
                      <a:pt x="5622" y="10276"/>
                      <a:pt x="4911" y="9280"/>
                      <a:pt x="4306" y="8284"/>
                    </a:cubicBezTo>
                    <a:cubicBezTo>
                      <a:pt x="4235" y="8177"/>
                      <a:pt x="4199" y="8106"/>
                      <a:pt x="4163" y="8035"/>
                    </a:cubicBezTo>
                    <a:cubicBezTo>
                      <a:pt x="3416" y="6754"/>
                      <a:pt x="2740" y="5473"/>
                      <a:pt x="2135" y="4156"/>
                    </a:cubicBezTo>
                    <a:cubicBezTo>
                      <a:pt x="2028" y="3907"/>
                      <a:pt x="1922" y="3658"/>
                      <a:pt x="1815" y="3409"/>
                    </a:cubicBezTo>
                    <a:cubicBezTo>
                      <a:pt x="1424" y="2519"/>
                      <a:pt x="1068" y="1594"/>
                      <a:pt x="712" y="598"/>
                    </a:cubicBezTo>
                    <a:lnTo>
                      <a:pt x="570" y="171"/>
                    </a:lnTo>
                    <a:cubicBezTo>
                      <a:pt x="518" y="67"/>
                      <a:pt x="427" y="1"/>
                      <a:pt x="3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3"/>
              <p:cNvSpPr/>
              <p:nvPr/>
            </p:nvSpPr>
            <p:spPr>
              <a:xfrm>
                <a:off x="4577662" y="2460211"/>
                <a:ext cx="311396" cy="174762"/>
              </a:xfrm>
              <a:custGeom>
                <a:avLst/>
                <a:gdLst/>
                <a:ahLst/>
                <a:cxnLst/>
                <a:rect l="l" t="t" r="r" b="b"/>
                <a:pathLst>
                  <a:path w="4171" h="2341" extrusionOk="0">
                    <a:moveTo>
                      <a:pt x="584" y="1"/>
                    </a:moveTo>
                    <a:cubicBezTo>
                      <a:pt x="323" y="1"/>
                      <a:pt x="149" y="126"/>
                      <a:pt x="121" y="434"/>
                    </a:cubicBezTo>
                    <a:cubicBezTo>
                      <a:pt x="0" y="1734"/>
                      <a:pt x="2988" y="2340"/>
                      <a:pt x="3889" y="2340"/>
                    </a:cubicBezTo>
                    <a:cubicBezTo>
                      <a:pt x="4048" y="2340"/>
                      <a:pt x="4142" y="2321"/>
                      <a:pt x="4142" y="2284"/>
                    </a:cubicBezTo>
                    <a:cubicBezTo>
                      <a:pt x="4171" y="2084"/>
                      <a:pt x="1650"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3"/>
              <p:cNvSpPr/>
              <p:nvPr/>
            </p:nvSpPr>
            <p:spPr>
              <a:xfrm>
                <a:off x="4654408" y="2766820"/>
                <a:ext cx="342230" cy="141168"/>
              </a:xfrm>
              <a:custGeom>
                <a:avLst/>
                <a:gdLst/>
                <a:ahLst/>
                <a:cxnLst/>
                <a:rect l="l" t="t" r="r" b="b"/>
                <a:pathLst>
                  <a:path w="4584" h="1891" extrusionOk="0">
                    <a:moveTo>
                      <a:pt x="942" y="1"/>
                    </a:moveTo>
                    <a:cubicBezTo>
                      <a:pt x="554" y="1"/>
                      <a:pt x="272" y="138"/>
                      <a:pt x="196" y="490"/>
                    </a:cubicBezTo>
                    <a:cubicBezTo>
                      <a:pt x="1" y="1493"/>
                      <a:pt x="2160" y="1890"/>
                      <a:pt x="3517" y="1890"/>
                    </a:cubicBezTo>
                    <a:cubicBezTo>
                      <a:pt x="4133" y="1890"/>
                      <a:pt x="4584" y="1808"/>
                      <a:pt x="4573" y="1664"/>
                    </a:cubicBezTo>
                    <a:cubicBezTo>
                      <a:pt x="4573" y="1446"/>
                      <a:pt x="2201" y="1"/>
                      <a:pt x="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3"/>
              <p:cNvSpPr/>
              <p:nvPr/>
            </p:nvSpPr>
            <p:spPr>
              <a:xfrm>
                <a:off x="4856275" y="3103738"/>
                <a:ext cx="296838" cy="109142"/>
              </a:xfrm>
              <a:custGeom>
                <a:avLst/>
                <a:gdLst/>
                <a:ahLst/>
                <a:cxnLst/>
                <a:rect l="l" t="t" r="r" b="b"/>
                <a:pathLst>
                  <a:path w="3976" h="1462" extrusionOk="0">
                    <a:moveTo>
                      <a:pt x="600" y="1"/>
                    </a:moveTo>
                    <a:cubicBezTo>
                      <a:pt x="236" y="1"/>
                      <a:pt x="1" y="100"/>
                      <a:pt x="19" y="353"/>
                    </a:cubicBezTo>
                    <a:cubicBezTo>
                      <a:pt x="68" y="1045"/>
                      <a:pt x="2004" y="1462"/>
                      <a:pt x="3135" y="1462"/>
                    </a:cubicBezTo>
                    <a:cubicBezTo>
                      <a:pt x="3634" y="1462"/>
                      <a:pt x="3976" y="1381"/>
                      <a:pt x="3932" y="1207"/>
                    </a:cubicBezTo>
                    <a:cubicBezTo>
                      <a:pt x="3853" y="862"/>
                      <a:pt x="1672"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3"/>
              <p:cNvSpPr/>
              <p:nvPr/>
            </p:nvSpPr>
            <p:spPr>
              <a:xfrm>
                <a:off x="5006482" y="3352116"/>
                <a:ext cx="323342" cy="126760"/>
              </a:xfrm>
              <a:custGeom>
                <a:avLst/>
                <a:gdLst/>
                <a:ahLst/>
                <a:cxnLst/>
                <a:rect l="l" t="t" r="r" b="b"/>
                <a:pathLst>
                  <a:path w="4331" h="1698" extrusionOk="0">
                    <a:moveTo>
                      <a:pt x="988" y="0"/>
                    </a:moveTo>
                    <a:cubicBezTo>
                      <a:pt x="400" y="0"/>
                      <a:pt x="0" y="200"/>
                      <a:pt x="106" y="762"/>
                    </a:cubicBezTo>
                    <a:cubicBezTo>
                      <a:pt x="225" y="1475"/>
                      <a:pt x="988" y="1698"/>
                      <a:pt x="1829" y="1698"/>
                    </a:cubicBezTo>
                    <a:cubicBezTo>
                      <a:pt x="3004" y="1698"/>
                      <a:pt x="4331" y="1263"/>
                      <a:pt x="4269" y="1118"/>
                    </a:cubicBezTo>
                    <a:cubicBezTo>
                      <a:pt x="4173" y="831"/>
                      <a:pt x="218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3"/>
              <p:cNvSpPr/>
              <p:nvPr/>
            </p:nvSpPr>
            <p:spPr>
              <a:xfrm>
                <a:off x="4799911" y="2292611"/>
                <a:ext cx="216208" cy="324888"/>
              </a:xfrm>
              <a:custGeom>
                <a:avLst/>
                <a:gdLst/>
                <a:ahLst/>
                <a:cxnLst/>
                <a:rect l="l" t="t" r="r" b="b"/>
                <a:pathLst>
                  <a:path w="2896" h="4352" extrusionOk="0">
                    <a:moveTo>
                      <a:pt x="1334" y="0"/>
                    </a:moveTo>
                    <a:cubicBezTo>
                      <a:pt x="1" y="0"/>
                      <a:pt x="821" y="4282"/>
                      <a:pt x="1236" y="4351"/>
                    </a:cubicBezTo>
                    <a:cubicBezTo>
                      <a:pt x="1239" y="4351"/>
                      <a:pt x="1243" y="4352"/>
                      <a:pt x="1246" y="4352"/>
                    </a:cubicBezTo>
                    <a:cubicBezTo>
                      <a:pt x="1649" y="4352"/>
                      <a:pt x="2896" y="292"/>
                      <a:pt x="1450" y="10"/>
                    </a:cubicBezTo>
                    <a:cubicBezTo>
                      <a:pt x="1410" y="3"/>
                      <a:pt x="1371" y="0"/>
                      <a:pt x="1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3"/>
              <p:cNvSpPr/>
              <p:nvPr/>
            </p:nvSpPr>
            <p:spPr>
              <a:xfrm>
                <a:off x="4969378" y="2608850"/>
                <a:ext cx="199112" cy="282186"/>
              </a:xfrm>
              <a:custGeom>
                <a:avLst/>
                <a:gdLst/>
                <a:ahLst/>
                <a:cxnLst/>
                <a:rect l="l" t="t" r="r" b="b"/>
                <a:pathLst>
                  <a:path w="2667" h="3780" extrusionOk="0">
                    <a:moveTo>
                      <a:pt x="1328" y="0"/>
                    </a:moveTo>
                    <a:cubicBezTo>
                      <a:pt x="442" y="0"/>
                      <a:pt x="1" y="3780"/>
                      <a:pt x="349" y="3780"/>
                    </a:cubicBezTo>
                    <a:cubicBezTo>
                      <a:pt x="351" y="3780"/>
                      <a:pt x="352" y="3780"/>
                      <a:pt x="354" y="3780"/>
                    </a:cubicBezTo>
                    <a:cubicBezTo>
                      <a:pt x="496" y="3744"/>
                      <a:pt x="2667" y="1040"/>
                      <a:pt x="1599" y="115"/>
                    </a:cubicBezTo>
                    <a:cubicBezTo>
                      <a:pt x="1505" y="36"/>
                      <a:pt x="1414" y="0"/>
                      <a:pt x="1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3"/>
              <p:cNvSpPr/>
              <p:nvPr/>
            </p:nvSpPr>
            <p:spPr>
              <a:xfrm>
                <a:off x="5155942" y="2895376"/>
                <a:ext cx="181194" cy="290697"/>
              </a:xfrm>
              <a:custGeom>
                <a:avLst/>
                <a:gdLst/>
                <a:ahLst/>
                <a:cxnLst/>
                <a:rect l="l" t="t" r="r" b="b"/>
                <a:pathLst>
                  <a:path w="2427" h="3894" extrusionOk="0">
                    <a:moveTo>
                      <a:pt x="1095" y="0"/>
                    </a:moveTo>
                    <a:cubicBezTo>
                      <a:pt x="172" y="0"/>
                      <a:pt x="1" y="3825"/>
                      <a:pt x="132" y="3891"/>
                    </a:cubicBezTo>
                    <a:cubicBezTo>
                      <a:pt x="135" y="3893"/>
                      <a:pt x="139" y="3894"/>
                      <a:pt x="144" y="3894"/>
                    </a:cubicBezTo>
                    <a:cubicBezTo>
                      <a:pt x="413" y="3894"/>
                      <a:pt x="2427" y="784"/>
                      <a:pt x="1342" y="84"/>
                    </a:cubicBezTo>
                    <a:cubicBezTo>
                      <a:pt x="1254" y="27"/>
                      <a:pt x="1172" y="0"/>
                      <a:pt x="1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3"/>
              <p:cNvSpPr/>
              <p:nvPr/>
            </p:nvSpPr>
            <p:spPr>
              <a:xfrm>
                <a:off x="5310553" y="3136362"/>
                <a:ext cx="223599" cy="294653"/>
              </a:xfrm>
              <a:custGeom>
                <a:avLst/>
                <a:gdLst/>
                <a:ahLst/>
                <a:cxnLst/>
                <a:rect l="l" t="t" r="r" b="b"/>
                <a:pathLst>
                  <a:path w="2995" h="3947" extrusionOk="0">
                    <a:moveTo>
                      <a:pt x="1171" y="1"/>
                    </a:moveTo>
                    <a:cubicBezTo>
                      <a:pt x="0" y="1"/>
                      <a:pt x="106" y="3740"/>
                      <a:pt x="303" y="3937"/>
                    </a:cubicBezTo>
                    <a:cubicBezTo>
                      <a:pt x="310" y="3943"/>
                      <a:pt x="320" y="3947"/>
                      <a:pt x="332" y="3947"/>
                    </a:cubicBezTo>
                    <a:cubicBezTo>
                      <a:pt x="704" y="3947"/>
                      <a:pt x="2994" y="852"/>
                      <a:pt x="1512" y="94"/>
                    </a:cubicBezTo>
                    <a:cubicBezTo>
                      <a:pt x="1388" y="30"/>
                      <a:pt x="1274" y="1"/>
                      <a:pt x="1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 name="Google Shape;971;p43"/>
            <p:cNvSpPr/>
            <p:nvPr/>
          </p:nvSpPr>
          <p:spPr>
            <a:xfrm>
              <a:off x="5143568" y="2300696"/>
              <a:ext cx="448429" cy="401819"/>
            </a:xfrm>
            <a:custGeom>
              <a:avLst/>
              <a:gdLst/>
              <a:ahLst/>
              <a:cxnLst/>
              <a:rect l="l" t="t" r="r" b="b"/>
              <a:pathLst>
                <a:path w="7331" h="6569" extrusionOk="0">
                  <a:moveTo>
                    <a:pt x="2417" y="1"/>
                  </a:moveTo>
                  <a:cubicBezTo>
                    <a:pt x="2214" y="1"/>
                    <a:pt x="2001" y="74"/>
                    <a:pt x="1780" y="242"/>
                  </a:cubicBezTo>
                  <a:cubicBezTo>
                    <a:pt x="1" y="1594"/>
                    <a:pt x="2385" y="5366"/>
                    <a:pt x="2385" y="5366"/>
                  </a:cubicBezTo>
                  <a:cubicBezTo>
                    <a:pt x="2385" y="5366"/>
                    <a:pt x="1805" y="5076"/>
                    <a:pt x="1384" y="5076"/>
                  </a:cubicBezTo>
                  <a:cubicBezTo>
                    <a:pt x="1163" y="5076"/>
                    <a:pt x="986" y="5156"/>
                    <a:pt x="962" y="5401"/>
                  </a:cubicBezTo>
                  <a:cubicBezTo>
                    <a:pt x="910" y="5919"/>
                    <a:pt x="2479" y="6569"/>
                    <a:pt x="3844" y="6569"/>
                  </a:cubicBezTo>
                  <a:cubicBezTo>
                    <a:pt x="4355" y="6569"/>
                    <a:pt x="4837" y="6478"/>
                    <a:pt x="5196" y="6255"/>
                  </a:cubicBezTo>
                  <a:cubicBezTo>
                    <a:pt x="5196" y="6255"/>
                    <a:pt x="7331" y="3658"/>
                    <a:pt x="6512" y="2946"/>
                  </a:cubicBezTo>
                  <a:cubicBezTo>
                    <a:pt x="6349" y="2804"/>
                    <a:pt x="6182" y="2747"/>
                    <a:pt x="6020" y="2747"/>
                  </a:cubicBezTo>
                  <a:cubicBezTo>
                    <a:pt x="5374" y="2747"/>
                    <a:pt x="4804" y="3658"/>
                    <a:pt x="4804" y="3658"/>
                  </a:cubicBezTo>
                  <a:cubicBezTo>
                    <a:pt x="4804" y="3658"/>
                    <a:pt x="3849" y="1"/>
                    <a:pt x="24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3"/>
            <p:cNvSpPr/>
            <p:nvPr/>
          </p:nvSpPr>
          <p:spPr>
            <a:xfrm>
              <a:off x="5298146" y="2413433"/>
              <a:ext cx="247367" cy="348541"/>
            </a:xfrm>
            <a:custGeom>
              <a:avLst/>
              <a:gdLst/>
              <a:ahLst/>
              <a:cxnLst/>
              <a:rect l="l" t="t" r="r" b="b"/>
              <a:pathLst>
                <a:path w="4044" h="5698" extrusionOk="0">
                  <a:moveTo>
                    <a:pt x="107" y="0"/>
                  </a:moveTo>
                  <a:cubicBezTo>
                    <a:pt x="36" y="36"/>
                    <a:pt x="0" y="143"/>
                    <a:pt x="0" y="214"/>
                  </a:cubicBezTo>
                  <a:cubicBezTo>
                    <a:pt x="71" y="356"/>
                    <a:pt x="1281" y="4163"/>
                    <a:pt x="3736" y="5693"/>
                  </a:cubicBezTo>
                  <a:lnTo>
                    <a:pt x="3772" y="5693"/>
                  </a:lnTo>
                  <a:cubicBezTo>
                    <a:pt x="3785" y="5696"/>
                    <a:pt x="3798" y="5697"/>
                    <a:pt x="3811" y="5697"/>
                  </a:cubicBezTo>
                  <a:cubicBezTo>
                    <a:pt x="3964" y="5697"/>
                    <a:pt x="4043" y="5507"/>
                    <a:pt x="3879" y="5409"/>
                  </a:cubicBezTo>
                  <a:cubicBezTo>
                    <a:pt x="1566" y="3985"/>
                    <a:pt x="320" y="143"/>
                    <a:pt x="320" y="107"/>
                  </a:cubicBezTo>
                  <a:cubicBezTo>
                    <a:pt x="285" y="36"/>
                    <a:pt x="21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3"/>
            <p:cNvSpPr/>
            <p:nvPr/>
          </p:nvSpPr>
          <p:spPr>
            <a:xfrm>
              <a:off x="5438320" y="1699846"/>
              <a:ext cx="448429" cy="401819"/>
            </a:xfrm>
            <a:custGeom>
              <a:avLst/>
              <a:gdLst/>
              <a:ahLst/>
              <a:cxnLst/>
              <a:rect l="l" t="t" r="r" b="b"/>
              <a:pathLst>
                <a:path w="7331" h="6569" extrusionOk="0">
                  <a:moveTo>
                    <a:pt x="4925" y="1"/>
                  </a:moveTo>
                  <a:cubicBezTo>
                    <a:pt x="3509" y="1"/>
                    <a:pt x="2527" y="3658"/>
                    <a:pt x="2527" y="3658"/>
                  </a:cubicBezTo>
                  <a:cubicBezTo>
                    <a:pt x="2527" y="3658"/>
                    <a:pt x="1958" y="2747"/>
                    <a:pt x="1311" y="2747"/>
                  </a:cubicBezTo>
                  <a:cubicBezTo>
                    <a:pt x="1149" y="2747"/>
                    <a:pt x="983" y="2804"/>
                    <a:pt x="819" y="2946"/>
                  </a:cubicBezTo>
                  <a:cubicBezTo>
                    <a:pt x="1" y="3658"/>
                    <a:pt x="2171" y="6255"/>
                    <a:pt x="2171" y="6255"/>
                  </a:cubicBezTo>
                  <a:cubicBezTo>
                    <a:pt x="2530" y="6478"/>
                    <a:pt x="3009" y="6569"/>
                    <a:pt x="3516" y="6569"/>
                  </a:cubicBezTo>
                  <a:cubicBezTo>
                    <a:pt x="4871" y="6569"/>
                    <a:pt x="6421" y="5919"/>
                    <a:pt x="6370" y="5401"/>
                  </a:cubicBezTo>
                  <a:cubicBezTo>
                    <a:pt x="6357" y="5156"/>
                    <a:pt x="6184" y="5076"/>
                    <a:pt x="5963" y="5076"/>
                  </a:cubicBezTo>
                  <a:cubicBezTo>
                    <a:pt x="5542" y="5076"/>
                    <a:pt x="4946" y="5366"/>
                    <a:pt x="4946" y="5366"/>
                  </a:cubicBezTo>
                  <a:cubicBezTo>
                    <a:pt x="4946" y="5366"/>
                    <a:pt x="7330" y="1594"/>
                    <a:pt x="5551" y="242"/>
                  </a:cubicBezTo>
                  <a:cubicBezTo>
                    <a:pt x="5335" y="74"/>
                    <a:pt x="5125" y="1"/>
                    <a:pt x="49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3"/>
            <p:cNvSpPr/>
            <p:nvPr/>
          </p:nvSpPr>
          <p:spPr>
            <a:xfrm>
              <a:off x="5486889" y="1812583"/>
              <a:ext cx="247489" cy="348541"/>
            </a:xfrm>
            <a:custGeom>
              <a:avLst/>
              <a:gdLst/>
              <a:ahLst/>
              <a:cxnLst/>
              <a:rect l="l" t="t" r="r" b="b"/>
              <a:pathLst>
                <a:path w="4046" h="5698" extrusionOk="0">
                  <a:moveTo>
                    <a:pt x="3903" y="0"/>
                  </a:moveTo>
                  <a:cubicBezTo>
                    <a:pt x="3797" y="0"/>
                    <a:pt x="3725" y="36"/>
                    <a:pt x="3690" y="107"/>
                  </a:cubicBezTo>
                  <a:cubicBezTo>
                    <a:pt x="3690" y="143"/>
                    <a:pt x="2480" y="3985"/>
                    <a:pt x="132" y="5409"/>
                  </a:cubicBezTo>
                  <a:cubicBezTo>
                    <a:pt x="0" y="5507"/>
                    <a:pt x="82" y="5697"/>
                    <a:pt x="235" y="5697"/>
                  </a:cubicBezTo>
                  <a:cubicBezTo>
                    <a:pt x="248" y="5697"/>
                    <a:pt x="261" y="5696"/>
                    <a:pt x="274" y="5693"/>
                  </a:cubicBezTo>
                  <a:lnTo>
                    <a:pt x="310" y="5693"/>
                  </a:lnTo>
                  <a:cubicBezTo>
                    <a:pt x="2729" y="4163"/>
                    <a:pt x="3939" y="356"/>
                    <a:pt x="4010" y="214"/>
                  </a:cubicBezTo>
                  <a:cubicBezTo>
                    <a:pt x="4046" y="143"/>
                    <a:pt x="3975" y="36"/>
                    <a:pt x="39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3"/>
            <p:cNvSpPr/>
            <p:nvPr/>
          </p:nvSpPr>
          <p:spPr>
            <a:xfrm>
              <a:off x="4732257" y="3486426"/>
              <a:ext cx="3099307" cy="646433"/>
            </a:xfrm>
            <a:custGeom>
              <a:avLst/>
              <a:gdLst/>
              <a:ahLst/>
              <a:cxnLst/>
              <a:rect l="l" t="t" r="r" b="b"/>
              <a:pathLst>
                <a:path w="50668" h="10568" extrusionOk="0">
                  <a:moveTo>
                    <a:pt x="25334" y="1"/>
                  </a:moveTo>
                  <a:cubicBezTo>
                    <a:pt x="11351" y="1"/>
                    <a:pt x="0" y="2349"/>
                    <a:pt x="0" y="5266"/>
                  </a:cubicBezTo>
                  <a:cubicBezTo>
                    <a:pt x="0" y="8184"/>
                    <a:pt x="11351" y="10568"/>
                    <a:pt x="25334" y="10568"/>
                  </a:cubicBezTo>
                  <a:cubicBezTo>
                    <a:pt x="39317" y="10568"/>
                    <a:pt x="50667" y="8184"/>
                    <a:pt x="50667" y="5266"/>
                  </a:cubicBezTo>
                  <a:cubicBezTo>
                    <a:pt x="50667" y="2349"/>
                    <a:pt x="39317" y="1"/>
                    <a:pt x="2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3"/>
            <p:cNvSpPr/>
            <p:nvPr/>
          </p:nvSpPr>
          <p:spPr>
            <a:xfrm>
              <a:off x="4897662" y="3762733"/>
              <a:ext cx="1608437" cy="252628"/>
            </a:xfrm>
            <a:custGeom>
              <a:avLst/>
              <a:gdLst/>
              <a:ahLst/>
              <a:cxnLst/>
              <a:rect l="l" t="t" r="r" b="b"/>
              <a:pathLst>
                <a:path w="26295" h="4130" extrusionOk="0">
                  <a:moveTo>
                    <a:pt x="412" y="1"/>
                  </a:moveTo>
                  <a:cubicBezTo>
                    <a:pt x="335" y="1"/>
                    <a:pt x="260" y="40"/>
                    <a:pt x="214" y="109"/>
                  </a:cubicBezTo>
                  <a:cubicBezTo>
                    <a:pt x="36" y="323"/>
                    <a:pt x="0" y="607"/>
                    <a:pt x="143" y="892"/>
                  </a:cubicBezTo>
                  <a:cubicBezTo>
                    <a:pt x="463" y="1781"/>
                    <a:pt x="2171" y="2457"/>
                    <a:pt x="5160" y="2955"/>
                  </a:cubicBezTo>
                  <a:cubicBezTo>
                    <a:pt x="11066" y="3952"/>
                    <a:pt x="25903" y="4130"/>
                    <a:pt x="26046" y="4130"/>
                  </a:cubicBezTo>
                  <a:cubicBezTo>
                    <a:pt x="26188" y="4130"/>
                    <a:pt x="26259" y="4058"/>
                    <a:pt x="26295" y="3916"/>
                  </a:cubicBezTo>
                  <a:cubicBezTo>
                    <a:pt x="26295" y="3809"/>
                    <a:pt x="26188" y="3703"/>
                    <a:pt x="26046" y="3703"/>
                  </a:cubicBezTo>
                  <a:cubicBezTo>
                    <a:pt x="25903" y="3703"/>
                    <a:pt x="11102" y="3525"/>
                    <a:pt x="5231" y="2529"/>
                  </a:cubicBezTo>
                  <a:cubicBezTo>
                    <a:pt x="1424" y="1888"/>
                    <a:pt x="676" y="1070"/>
                    <a:pt x="570" y="714"/>
                  </a:cubicBezTo>
                  <a:cubicBezTo>
                    <a:pt x="498" y="607"/>
                    <a:pt x="498" y="465"/>
                    <a:pt x="570" y="358"/>
                  </a:cubicBezTo>
                  <a:cubicBezTo>
                    <a:pt x="641" y="251"/>
                    <a:pt x="605" y="145"/>
                    <a:pt x="534" y="38"/>
                  </a:cubicBezTo>
                  <a:cubicBezTo>
                    <a:pt x="496" y="13"/>
                    <a:pt x="454" y="1"/>
                    <a:pt x="4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3"/>
            <p:cNvSpPr/>
            <p:nvPr/>
          </p:nvSpPr>
          <p:spPr>
            <a:xfrm>
              <a:off x="6588783" y="3688288"/>
              <a:ext cx="1105690" cy="309637"/>
            </a:xfrm>
            <a:custGeom>
              <a:avLst/>
              <a:gdLst/>
              <a:ahLst/>
              <a:cxnLst/>
              <a:rect l="l" t="t" r="r" b="b"/>
              <a:pathLst>
                <a:path w="18076" h="5062" extrusionOk="0">
                  <a:moveTo>
                    <a:pt x="15173" y="0"/>
                  </a:moveTo>
                  <a:cubicBezTo>
                    <a:pt x="15087" y="0"/>
                    <a:pt x="15010" y="64"/>
                    <a:pt x="14980" y="152"/>
                  </a:cubicBezTo>
                  <a:cubicBezTo>
                    <a:pt x="14945" y="294"/>
                    <a:pt x="15016" y="401"/>
                    <a:pt x="15158" y="437"/>
                  </a:cubicBezTo>
                  <a:cubicBezTo>
                    <a:pt x="15692" y="543"/>
                    <a:pt x="17186" y="970"/>
                    <a:pt x="17542" y="1540"/>
                  </a:cubicBezTo>
                  <a:cubicBezTo>
                    <a:pt x="17613" y="1646"/>
                    <a:pt x="17649" y="1789"/>
                    <a:pt x="17613" y="1931"/>
                  </a:cubicBezTo>
                  <a:cubicBezTo>
                    <a:pt x="17186" y="3212"/>
                    <a:pt x="6725" y="4279"/>
                    <a:pt x="214" y="4635"/>
                  </a:cubicBezTo>
                  <a:cubicBezTo>
                    <a:pt x="72" y="4635"/>
                    <a:pt x="1" y="4742"/>
                    <a:pt x="1" y="4849"/>
                  </a:cubicBezTo>
                  <a:cubicBezTo>
                    <a:pt x="1" y="4955"/>
                    <a:pt x="107" y="5062"/>
                    <a:pt x="214" y="5062"/>
                  </a:cubicBezTo>
                  <a:cubicBezTo>
                    <a:pt x="3096" y="4920"/>
                    <a:pt x="17400" y="4030"/>
                    <a:pt x="18005" y="2038"/>
                  </a:cubicBezTo>
                  <a:cubicBezTo>
                    <a:pt x="18076" y="1789"/>
                    <a:pt x="18040" y="1540"/>
                    <a:pt x="17898" y="1326"/>
                  </a:cubicBezTo>
                  <a:cubicBezTo>
                    <a:pt x="17400" y="437"/>
                    <a:pt x="15478" y="45"/>
                    <a:pt x="15229" y="10"/>
                  </a:cubicBezTo>
                  <a:cubicBezTo>
                    <a:pt x="15210" y="3"/>
                    <a:pt x="15191" y="0"/>
                    <a:pt x="15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3"/>
            <p:cNvSpPr/>
            <p:nvPr/>
          </p:nvSpPr>
          <p:spPr>
            <a:xfrm>
              <a:off x="5245906" y="2678975"/>
              <a:ext cx="2220004" cy="500607"/>
            </a:xfrm>
            <a:custGeom>
              <a:avLst/>
              <a:gdLst/>
              <a:ahLst/>
              <a:cxnLst/>
              <a:rect l="l" t="t" r="r" b="b"/>
              <a:pathLst>
                <a:path w="36293" h="8184" extrusionOk="0">
                  <a:moveTo>
                    <a:pt x="11671" y="0"/>
                  </a:moveTo>
                  <a:lnTo>
                    <a:pt x="0" y="6725"/>
                  </a:lnTo>
                  <a:lnTo>
                    <a:pt x="1246" y="8184"/>
                  </a:lnTo>
                  <a:lnTo>
                    <a:pt x="11315" y="8148"/>
                  </a:lnTo>
                  <a:lnTo>
                    <a:pt x="35403" y="8041"/>
                  </a:lnTo>
                  <a:lnTo>
                    <a:pt x="36293" y="6725"/>
                  </a:lnTo>
                  <a:lnTo>
                    <a:pt x="24658" y="712"/>
                  </a:lnTo>
                  <a:lnTo>
                    <a:pt x="19356" y="427"/>
                  </a:lnTo>
                  <a:lnTo>
                    <a:pt x="11671" y="0"/>
                  </a:ln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3"/>
            <p:cNvSpPr/>
            <p:nvPr/>
          </p:nvSpPr>
          <p:spPr>
            <a:xfrm>
              <a:off x="5248047" y="2678975"/>
              <a:ext cx="1181906" cy="500607"/>
            </a:xfrm>
            <a:custGeom>
              <a:avLst/>
              <a:gdLst/>
              <a:ahLst/>
              <a:cxnLst/>
              <a:rect l="l" t="t" r="r" b="b"/>
              <a:pathLst>
                <a:path w="19322" h="8184" extrusionOk="0">
                  <a:moveTo>
                    <a:pt x="11636" y="0"/>
                  </a:moveTo>
                  <a:lnTo>
                    <a:pt x="1" y="6725"/>
                  </a:lnTo>
                  <a:lnTo>
                    <a:pt x="1211" y="8184"/>
                  </a:lnTo>
                  <a:lnTo>
                    <a:pt x="11316" y="8148"/>
                  </a:lnTo>
                  <a:cubicBezTo>
                    <a:pt x="13273" y="4946"/>
                    <a:pt x="16012" y="2277"/>
                    <a:pt x="19321" y="427"/>
                  </a:cubicBezTo>
                  <a:lnTo>
                    <a:pt x="11636" y="0"/>
                  </a:lnTo>
                  <a:close/>
                </a:path>
              </a:pathLst>
            </a:custGeom>
            <a:solidFill>
              <a:srgbClr val="000000">
                <a:alpha val="4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3"/>
            <p:cNvSpPr/>
            <p:nvPr/>
          </p:nvSpPr>
          <p:spPr>
            <a:xfrm>
              <a:off x="5241563" y="3094690"/>
              <a:ext cx="2233094" cy="713903"/>
            </a:xfrm>
            <a:custGeom>
              <a:avLst/>
              <a:gdLst/>
              <a:ahLst/>
              <a:cxnLst/>
              <a:rect l="l" t="t" r="r" b="b"/>
              <a:pathLst>
                <a:path w="36507" h="11671" extrusionOk="0">
                  <a:moveTo>
                    <a:pt x="0" y="0"/>
                  </a:moveTo>
                  <a:lnTo>
                    <a:pt x="0" y="11670"/>
                  </a:lnTo>
                  <a:lnTo>
                    <a:pt x="36506" y="11670"/>
                  </a:lnTo>
                  <a:lnTo>
                    <a:pt x="365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3"/>
            <p:cNvSpPr/>
            <p:nvPr/>
          </p:nvSpPr>
          <p:spPr>
            <a:xfrm>
              <a:off x="5241563" y="3094690"/>
              <a:ext cx="2233094" cy="713903"/>
            </a:xfrm>
            <a:custGeom>
              <a:avLst/>
              <a:gdLst/>
              <a:ahLst/>
              <a:cxnLst/>
              <a:rect l="l" t="t" r="r" b="b"/>
              <a:pathLst>
                <a:path w="36507" h="11671" extrusionOk="0">
                  <a:moveTo>
                    <a:pt x="0" y="0"/>
                  </a:moveTo>
                  <a:lnTo>
                    <a:pt x="0" y="11670"/>
                  </a:lnTo>
                  <a:lnTo>
                    <a:pt x="36506" y="11670"/>
                  </a:lnTo>
                  <a:lnTo>
                    <a:pt x="36506" y="7152"/>
                  </a:lnTo>
                  <a:cubicBezTo>
                    <a:pt x="33339" y="7116"/>
                    <a:pt x="28323" y="6974"/>
                    <a:pt x="21776" y="6618"/>
                  </a:cubicBezTo>
                  <a:cubicBezTo>
                    <a:pt x="13272" y="6155"/>
                    <a:pt x="11706" y="2242"/>
                    <a:pt x="11457" y="0"/>
                  </a:cubicBezTo>
                  <a:close/>
                </a:path>
              </a:pathLst>
            </a:custGeom>
            <a:solidFill>
              <a:srgbClr val="000000">
                <a:alpha val="4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3"/>
            <p:cNvSpPr/>
            <p:nvPr/>
          </p:nvSpPr>
          <p:spPr>
            <a:xfrm>
              <a:off x="5883609" y="2513508"/>
              <a:ext cx="990325" cy="434911"/>
            </a:xfrm>
            <a:custGeom>
              <a:avLst/>
              <a:gdLst/>
              <a:ahLst/>
              <a:cxnLst/>
              <a:rect l="l" t="t" r="r" b="b"/>
              <a:pathLst>
                <a:path w="16190" h="7110" extrusionOk="0">
                  <a:moveTo>
                    <a:pt x="2278" y="1"/>
                  </a:moveTo>
                  <a:cubicBezTo>
                    <a:pt x="2278" y="1"/>
                    <a:pt x="0" y="1922"/>
                    <a:pt x="641" y="3879"/>
                  </a:cubicBezTo>
                  <a:cubicBezTo>
                    <a:pt x="1032" y="5053"/>
                    <a:pt x="3060" y="6299"/>
                    <a:pt x="5765" y="6832"/>
                  </a:cubicBezTo>
                  <a:cubicBezTo>
                    <a:pt x="6663" y="7018"/>
                    <a:pt x="7568" y="7110"/>
                    <a:pt x="8471" y="7110"/>
                  </a:cubicBezTo>
                  <a:cubicBezTo>
                    <a:pt x="9643" y="7110"/>
                    <a:pt x="10810" y="6956"/>
                    <a:pt x="11956" y="6655"/>
                  </a:cubicBezTo>
                  <a:cubicBezTo>
                    <a:pt x="15870" y="5658"/>
                    <a:pt x="16190" y="3239"/>
                    <a:pt x="15798" y="1816"/>
                  </a:cubicBezTo>
                  <a:cubicBezTo>
                    <a:pt x="15727" y="1424"/>
                    <a:pt x="15549" y="1068"/>
                    <a:pt x="15300" y="748"/>
                  </a:cubicBezTo>
                  <a:cubicBezTo>
                    <a:pt x="14695" y="143"/>
                    <a:pt x="2278" y="1"/>
                    <a:pt x="2278" y="1"/>
                  </a:cubicBezTo>
                  <a:close/>
                </a:path>
              </a:pathLst>
            </a:custGeom>
            <a:solidFill>
              <a:srgbClr val="EC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3"/>
            <p:cNvSpPr/>
            <p:nvPr/>
          </p:nvSpPr>
          <p:spPr>
            <a:xfrm>
              <a:off x="5883609" y="2511367"/>
              <a:ext cx="966408" cy="420108"/>
            </a:xfrm>
            <a:custGeom>
              <a:avLst/>
              <a:gdLst/>
              <a:ahLst/>
              <a:cxnLst/>
              <a:rect l="l" t="t" r="r" b="b"/>
              <a:pathLst>
                <a:path w="15799" h="6868" extrusionOk="0">
                  <a:moveTo>
                    <a:pt x="2278" y="0"/>
                  </a:moveTo>
                  <a:cubicBezTo>
                    <a:pt x="2278" y="0"/>
                    <a:pt x="0" y="1957"/>
                    <a:pt x="641" y="3914"/>
                  </a:cubicBezTo>
                  <a:cubicBezTo>
                    <a:pt x="1032" y="5088"/>
                    <a:pt x="3060" y="6334"/>
                    <a:pt x="5765" y="6867"/>
                  </a:cubicBezTo>
                  <a:cubicBezTo>
                    <a:pt x="6253" y="5855"/>
                    <a:pt x="7393" y="4945"/>
                    <a:pt x="9857" y="4945"/>
                  </a:cubicBezTo>
                  <a:cubicBezTo>
                    <a:pt x="9904" y="4945"/>
                    <a:pt x="9951" y="4945"/>
                    <a:pt x="9999" y="4946"/>
                  </a:cubicBezTo>
                  <a:cubicBezTo>
                    <a:pt x="10097" y="4949"/>
                    <a:pt x="10194" y="4950"/>
                    <a:pt x="10289" y="4950"/>
                  </a:cubicBezTo>
                  <a:cubicBezTo>
                    <a:pt x="13813" y="4950"/>
                    <a:pt x="15244" y="3063"/>
                    <a:pt x="15798" y="1851"/>
                  </a:cubicBezTo>
                  <a:cubicBezTo>
                    <a:pt x="15727" y="1459"/>
                    <a:pt x="15549" y="1068"/>
                    <a:pt x="15300" y="783"/>
                  </a:cubicBezTo>
                  <a:cubicBezTo>
                    <a:pt x="14695" y="178"/>
                    <a:pt x="2278" y="0"/>
                    <a:pt x="2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3"/>
            <p:cNvSpPr/>
            <p:nvPr/>
          </p:nvSpPr>
          <p:spPr>
            <a:xfrm>
              <a:off x="5940191" y="2278491"/>
              <a:ext cx="914170" cy="462070"/>
            </a:xfrm>
            <a:custGeom>
              <a:avLst/>
              <a:gdLst/>
              <a:ahLst/>
              <a:cxnLst/>
              <a:rect l="l" t="t" r="r" b="b"/>
              <a:pathLst>
                <a:path w="14945" h="7554" extrusionOk="0">
                  <a:moveTo>
                    <a:pt x="3488" y="0"/>
                  </a:moveTo>
                  <a:cubicBezTo>
                    <a:pt x="3345" y="107"/>
                    <a:pt x="1" y="2455"/>
                    <a:pt x="890" y="4875"/>
                  </a:cubicBezTo>
                  <a:cubicBezTo>
                    <a:pt x="1246" y="5586"/>
                    <a:pt x="1815" y="6120"/>
                    <a:pt x="2527" y="6405"/>
                  </a:cubicBezTo>
                  <a:cubicBezTo>
                    <a:pt x="3927" y="7135"/>
                    <a:pt x="5998" y="7553"/>
                    <a:pt x="7988" y="7553"/>
                  </a:cubicBezTo>
                  <a:cubicBezTo>
                    <a:pt x="9488" y="7553"/>
                    <a:pt x="10941" y="7316"/>
                    <a:pt x="12027" y="6796"/>
                  </a:cubicBezTo>
                  <a:cubicBezTo>
                    <a:pt x="14731" y="5586"/>
                    <a:pt x="14945" y="3274"/>
                    <a:pt x="14162" y="1886"/>
                  </a:cubicBezTo>
                  <a:cubicBezTo>
                    <a:pt x="13984" y="1530"/>
                    <a:pt x="13735" y="1246"/>
                    <a:pt x="13450" y="996"/>
                  </a:cubicBezTo>
                  <a:cubicBezTo>
                    <a:pt x="11991" y="0"/>
                    <a:pt x="3488" y="0"/>
                    <a:pt x="3488" y="0"/>
                  </a:cubicBezTo>
                  <a:close/>
                </a:path>
              </a:pathLst>
            </a:custGeom>
            <a:solidFill>
              <a:srgbClr val="EC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3"/>
            <p:cNvSpPr/>
            <p:nvPr/>
          </p:nvSpPr>
          <p:spPr>
            <a:xfrm>
              <a:off x="5940191" y="2278491"/>
              <a:ext cx="866274" cy="391787"/>
            </a:xfrm>
            <a:custGeom>
              <a:avLst/>
              <a:gdLst/>
              <a:ahLst/>
              <a:cxnLst/>
              <a:rect l="l" t="t" r="r" b="b"/>
              <a:pathLst>
                <a:path w="14162" h="6405" extrusionOk="0">
                  <a:moveTo>
                    <a:pt x="3452" y="0"/>
                  </a:moveTo>
                  <a:cubicBezTo>
                    <a:pt x="3345" y="107"/>
                    <a:pt x="1" y="2455"/>
                    <a:pt x="890" y="4875"/>
                  </a:cubicBezTo>
                  <a:cubicBezTo>
                    <a:pt x="1246" y="5586"/>
                    <a:pt x="1815" y="6120"/>
                    <a:pt x="2527" y="6405"/>
                  </a:cubicBezTo>
                  <a:cubicBezTo>
                    <a:pt x="3324" y="4387"/>
                    <a:pt x="3929" y="3799"/>
                    <a:pt x="5796" y="3799"/>
                  </a:cubicBezTo>
                  <a:cubicBezTo>
                    <a:pt x="6595" y="3799"/>
                    <a:pt x="7626" y="3907"/>
                    <a:pt x="9003" y="4056"/>
                  </a:cubicBezTo>
                  <a:cubicBezTo>
                    <a:pt x="9332" y="4093"/>
                    <a:pt x="9641" y="4110"/>
                    <a:pt x="9933" y="4110"/>
                  </a:cubicBezTo>
                  <a:cubicBezTo>
                    <a:pt x="12481" y="4110"/>
                    <a:pt x="13651" y="2812"/>
                    <a:pt x="14162" y="1886"/>
                  </a:cubicBezTo>
                  <a:cubicBezTo>
                    <a:pt x="14019" y="1530"/>
                    <a:pt x="13735" y="1246"/>
                    <a:pt x="13450" y="996"/>
                  </a:cubicBezTo>
                  <a:cubicBezTo>
                    <a:pt x="11991" y="0"/>
                    <a:pt x="3452" y="0"/>
                    <a:pt x="3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3"/>
            <p:cNvSpPr/>
            <p:nvPr/>
          </p:nvSpPr>
          <p:spPr>
            <a:xfrm>
              <a:off x="6062104" y="1980285"/>
              <a:ext cx="741612" cy="481828"/>
            </a:xfrm>
            <a:custGeom>
              <a:avLst/>
              <a:gdLst/>
              <a:ahLst/>
              <a:cxnLst/>
              <a:rect l="l" t="t" r="r" b="b"/>
              <a:pathLst>
                <a:path w="12124" h="7877" extrusionOk="0">
                  <a:moveTo>
                    <a:pt x="7899" y="1"/>
                  </a:moveTo>
                  <a:lnTo>
                    <a:pt x="7899" y="1"/>
                  </a:lnTo>
                  <a:cubicBezTo>
                    <a:pt x="7294" y="107"/>
                    <a:pt x="6689" y="250"/>
                    <a:pt x="6120" y="392"/>
                  </a:cubicBezTo>
                  <a:cubicBezTo>
                    <a:pt x="4377" y="890"/>
                    <a:pt x="1850" y="1815"/>
                    <a:pt x="1103" y="3594"/>
                  </a:cubicBezTo>
                  <a:cubicBezTo>
                    <a:pt x="0" y="6227"/>
                    <a:pt x="2633" y="7579"/>
                    <a:pt x="6227" y="7828"/>
                  </a:cubicBezTo>
                  <a:lnTo>
                    <a:pt x="6903" y="7864"/>
                  </a:lnTo>
                  <a:cubicBezTo>
                    <a:pt x="7085" y="7872"/>
                    <a:pt x="7261" y="7876"/>
                    <a:pt x="7431" y="7876"/>
                  </a:cubicBezTo>
                  <a:cubicBezTo>
                    <a:pt x="10904" y="7876"/>
                    <a:pt x="12123" y="6205"/>
                    <a:pt x="11920" y="5018"/>
                  </a:cubicBezTo>
                  <a:cubicBezTo>
                    <a:pt x="11386" y="2420"/>
                    <a:pt x="6832" y="4306"/>
                    <a:pt x="6511" y="2349"/>
                  </a:cubicBezTo>
                  <a:cubicBezTo>
                    <a:pt x="6369" y="1531"/>
                    <a:pt x="7899" y="1"/>
                    <a:pt x="78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3"/>
            <p:cNvSpPr/>
            <p:nvPr/>
          </p:nvSpPr>
          <p:spPr>
            <a:xfrm>
              <a:off x="6062104" y="2004264"/>
              <a:ext cx="380899" cy="454913"/>
            </a:xfrm>
            <a:custGeom>
              <a:avLst/>
              <a:gdLst/>
              <a:ahLst/>
              <a:cxnLst/>
              <a:rect l="l" t="t" r="r" b="b"/>
              <a:pathLst>
                <a:path w="6227" h="7437" extrusionOk="0">
                  <a:moveTo>
                    <a:pt x="6120" y="0"/>
                  </a:moveTo>
                  <a:lnTo>
                    <a:pt x="6120" y="0"/>
                  </a:lnTo>
                  <a:cubicBezTo>
                    <a:pt x="4377" y="498"/>
                    <a:pt x="1850" y="1423"/>
                    <a:pt x="1103" y="3202"/>
                  </a:cubicBezTo>
                  <a:cubicBezTo>
                    <a:pt x="0" y="5835"/>
                    <a:pt x="2633" y="7187"/>
                    <a:pt x="6227" y="7436"/>
                  </a:cubicBezTo>
                  <a:cubicBezTo>
                    <a:pt x="5729" y="6974"/>
                    <a:pt x="5337" y="6440"/>
                    <a:pt x="5053" y="5835"/>
                  </a:cubicBezTo>
                  <a:cubicBezTo>
                    <a:pt x="3807" y="3131"/>
                    <a:pt x="4875" y="1210"/>
                    <a:pt x="6120" y="0"/>
                  </a:cubicBezTo>
                  <a:close/>
                </a:path>
              </a:pathLst>
            </a:custGeom>
            <a:solidFill>
              <a:srgbClr val="EC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3"/>
            <p:cNvSpPr/>
            <p:nvPr/>
          </p:nvSpPr>
          <p:spPr>
            <a:xfrm>
              <a:off x="5213241" y="2491793"/>
              <a:ext cx="80621" cy="80559"/>
            </a:xfrm>
            <a:custGeom>
              <a:avLst/>
              <a:gdLst/>
              <a:ahLst/>
              <a:cxnLst/>
              <a:rect l="l" t="t" r="r" b="b"/>
              <a:pathLst>
                <a:path w="1318" h="1317" extrusionOk="0">
                  <a:moveTo>
                    <a:pt x="677" y="0"/>
                  </a:moveTo>
                  <a:cubicBezTo>
                    <a:pt x="321" y="0"/>
                    <a:pt x="1" y="320"/>
                    <a:pt x="1" y="676"/>
                  </a:cubicBezTo>
                  <a:cubicBezTo>
                    <a:pt x="1" y="1032"/>
                    <a:pt x="321" y="1317"/>
                    <a:pt x="677" y="1317"/>
                  </a:cubicBezTo>
                  <a:cubicBezTo>
                    <a:pt x="1032" y="1317"/>
                    <a:pt x="1317" y="1032"/>
                    <a:pt x="1317" y="676"/>
                  </a:cubicBezTo>
                  <a:cubicBezTo>
                    <a:pt x="1317" y="320"/>
                    <a:pt x="1032" y="0"/>
                    <a:pt x="6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3"/>
            <p:cNvSpPr/>
            <p:nvPr/>
          </p:nvSpPr>
          <p:spPr>
            <a:xfrm>
              <a:off x="4458029" y="3405925"/>
              <a:ext cx="80559" cy="69977"/>
            </a:xfrm>
            <a:custGeom>
              <a:avLst/>
              <a:gdLst/>
              <a:ahLst/>
              <a:cxnLst/>
              <a:rect l="l" t="t" r="r" b="b"/>
              <a:pathLst>
                <a:path w="1317" h="1144" extrusionOk="0">
                  <a:moveTo>
                    <a:pt x="747" y="0"/>
                  </a:moveTo>
                  <a:cubicBezTo>
                    <a:pt x="249" y="0"/>
                    <a:pt x="0" y="605"/>
                    <a:pt x="356" y="961"/>
                  </a:cubicBezTo>
                  <a:cubicBezTo>
                    <a:pt x="472" y="1088"/>
                    <a:pt x="614" y="1144"/>
                    <a:pt x="753" y="1144"/>
                  </a:cubicBezTo>
                  <a:cubicBezTo>
                    <a:pt x="1042" y="1144"/>
                    <a:pt x="1317" y="905"/>
                    <a:pt x="1317" y="569"/>
                  </a:cubicBezTo>
                  <a:cubicBezTo>
                    <a:pt x="1317" y="249"/>
                    <a:pt x="106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3"/>
            <p:cNvSpPr/>
            <p:nvPr/>
          </p:nvSpPr>
          <p:spPr>
            <a:xfrm>
              <a:off x="4867199" y="3240275"/>
              <a:ext cx="69671" cy="58233"/>
            </a:xfrm>
            <a:custGeom>
              <a:avLst/>
              <a:gdLst/>
              <a:ahLst/>
              <a:cxnLst/>
              <a:rect l="l" t="t" r="r" b="b"/>
              <a:pathLst>
                <a:path w="1139" h="952" extrusionOk="0">
                  <a:moveTo>
                    <a:pt x="695" y="1"/>
                  </a:moveTo>
                  <a:cubicBezTo>
                    <a:pt x="677" y="1"/>
                    <a:pt x="659" y="2"/>
                    <a:pt x="641" y="4"/>
                  </a:cubicBezTo>
                  <a:cubicBezTo>
                    <a:pt x="214" y="4"/>
                    <a:pt x="0" y="502"/>
                    <a:pt x="320" y="822"/>
                  </a:cubicBezTo>
                  <a:cubicBezTo>
                    <a:pt x="410" y="912"/>
                    <a:pt x="524" y="952"/>
                    <a:pt x="638" y="952"/>
                  </a:cubicBezTo>
                  <a:cubicBezTo>
                    <a:pt x="888" y="952"/>
                    <a:pt x="1139" y="759"/>
                    <a:pt x="1139" y="466"/>
                  </a:cubicBezTo>
                  <a:cubicBezTo>
                    <a:pt x="1139" y="233"/>
                    <a:pt x="952" y="1"/>
                    <a:pt x="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3"/>
            <p:cNvSpPr/>
            <p:nvPr/>
          </p:nvSpPr>
          <p:spPr>
            <a:xfrm>
              <a:off x="4488492" y="3834670"/>
              <a:ext cx="78419" cy="80559"/>
            </a:xfrm>
            <a:custGeom>
              <a:avLst/>
              <a:gdLst/>
              <a:ahLst/>
              <a:cxnLst/>
              <a:rect l="l" t="t" r="r" b="b"/>
              <a:pathLst>
                <a:path w="1282" h="1317" extrusionOk="0">
                  <a:moveTo>
                    <a:pt x="641" y="0"/>
                  </a:moveTo>
                  <a:cubicBezTo>
                    <a:pt x="285" y="0"/>
                    <a:pt x="0" y="321"/>
                    <a:pt x="0" y="676"/>
                  </a:cubicBezTo>
                  <a:cubicBezTo>
                    <a:pt x="0" y="1032"/>
                    <a:pt x="285" y="1317"/>
                    <a:pt x="641" y="1317"/>
                  </a:cubicBezTo>
                  <a:cubicBezTo>
                    <a:pt x="996" y="1317"/>
                    <a:pt x="1281" y="1032"/>
                    <a:pt x="1281" y="676"/>
                  </a:cubicBezTo>
                  <a:cubicBezTo>
                    <a:pt x="1281" y="321"/>
                    <a:pt x="996"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3"/>
            <p:cNvSpPr/>
            <p:nvPr/>
          </p:nvSpPr>
          <p:spPr>
            <a:xfrm>
              <a:off x="7450627" y="1509788"/>
              <a:ext cx="80559" cy="78357"/>
            </a:xfrm>
            <a:custGeom>
              <a:avLst/>
              <a:gdLst/>
              <a:ahLst/>
              <a:cxnLst/>
              <a:rect l="l" t="t" r="r" b="b"/>
              <a:pathLst>
                <a:path w="1317" h="1281" extrusionOk="0">
                  <a:moveTo>
                    <a:pt x="641" y="0"/>
                  </a:moveTo>
                  <a:cubicBezTo>
                    <a:pt x="285" y="0"/>
                    <a:pt x="0" y="285"/>
                    <a:pt x="0" y="641"/>
                  </a:cubicBezTo>
                  <a:cubicBezTo>
                    <a:pt x="0" y="996"/>
                    <a:pt x="285" y="1281"/>
                    <a:pt x="641" y="1281"/>
                  </a:cubicBezTo>
                  <a:cubicBezTo>
                    <a:pt x="1032" y="1281"/>
                    <a:pt x="1317" y="996"/>
                    <a:pt x="1317" y="641"/>
                  </a:cubicBezTo>
                  <a:cubicBezTo>
                    <a:pt x="1317" y="285"/>
                    <a:pt x="1032"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3"/>
            <p:cNvSpPr/>
            <p:nvPr/>
          </p:nvSpPr>
          <p:spPr>
            <a:xfrm>
              <a:off x="7981758" y="3904343"/>
              <a:ext cx="104538" cy="89612"/>
            </a:xfrm>
            <a:custGeom>
              <a:avLst/>
              <a:gdLst/>
              <a:ahLst/>
              <a:cxnLst/>
              <a:rect l="l" t="t" r="r" b="b"/>
              <a:pathLst>
                <a:path w="1709" h="1465" extrusionOk="0">
                  <a:moveTo>
                    <a:pt x="961" y="0"/>
                  </a:moveTo>
                  <a:cubicBezTo>
                    <a:pt x="321" y="0"/>
                    <a:pt x="0" y="783"/>
                    <a:pt x="463" y="1245"/>
                  </a:cubicBezTo>
                  <a:cubicBezTo>
                    <a:pt x="603" y="1397"/>
                    <a:pt x="784" y="1464"/>
                    <a:pt x="965" y="1464"/>
                  </a:cubicBezTo>
                  <a:cubicBezTo>
                    <a:pt x="1338" y="1464"/>
                    <a:pt x="1708" y="1178"/>
                    <a:pt x="1708" y="747"/>
                  </a:cubicBezTo>
                  <a:cubicBezTo>
                    <a:pt x="1708" y="320"/>
                    <a:pt x="1388"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3"/>
            <p:cNvSpPr/>
            <p:nvPr/>
          </p:nvSpPr>
          <p:spPr>
            <a:xfrm>
              <a:off x="7775050" y="3340838"/>
              <a:ext cx="50159" cy="50097"/>
            </a:xfrm>
            <a:custGeom>
              <a:avLst/>
              <a:gdLst/>
              <a:ahLst/>
              <a:cxnLst/>
              <a:rect l="l" t="t" r="r" b="b"/>
              <a:pathLst>
                <a:path w="820" h="819" extrusionOk="0">
                  <a:moveTo>
                    <a:pt x="428" y="0"/>
                  </a:moveTo>
                  <a:cubicBezTo>
                    <a:pt x="214" y="0"/>
                    <a:pt x="1" y="178"/>
                    <a:pt x="1" y="427"/>
                  </a:cubicBezTo>
                  <a:cubicBezTo>
                    <a:pt x="1" y="641"/>
                    <a:pt x="214" y="819"/>
                    <a:pt x="428" y="819"/>
                  </a:cubicBezTo>
                  <a:cubicBezTo>
                    <a:pt x="641" y="819"/>
                    <a:pt x="819" y="641"/>
                    <a:pt x="819" y="427"/>
                  </a:cubicBezTo>
                  <a:cubicBezTo>
                    <a:pt x="819" y="178"/>
                    <a:pt x="641" y="0"/>
                    <a:pt x="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3"/>
            <p:cNvSpPr/>
            <p:nvPr/>
          </p:nvSpPr>
          <p:spPr>
            <a:xfrm>
              <a:off x="7735901" y="2966475"/>
              <a:ext cx="58845" cy="58845"/>
            </a:xfrm>
            <a:custGeom>
              <a:avLst/>
              <a:gdLst/>
              <a:ahLst/>
              <a:cxnLst/>
              <a:rect l="l" t="t" r="r" b="b"/>
              <a:pathLst>
                <a:path w="962" h="962" extrusionOk="0">
                  <a:moveTo>
                    <a:pt x="463" y="0"/>
                  </a:moveTo>
                  <a:cubicBezTo>
                    <a:pt x="214" y="0"/>
                    <a:pt x="0" y="214"/>
                    <a:pt x="0" y="499"/>
                  </a:cubicBezTo>
                  <a:cubicBezTo>
                    <a:pt x="0" y="748"/>
                    <a:pt x="214" y="961"/>
                    <a:pt x="463" y="961"/>
                  </a:cubicBezTo>
                  <a:cubicBezTo>
                    <a:pt x="748" y="961"/>
                    <a:pt x="961" y="748"/>
                    <a:pt x="961" y="499"/>
                  </a:cubicBezTo>
                  <a:cubicBezTo>
                    <a:pt x="961" y="214"/>
                    <a:pt x="748" y="0"/>
                    <a:pt x="4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3"/>
            <p:cNvSpPr/>
            <p:nvPr/>
          </p:nvSpPr>
          <p:spPr>
            <a:xfrm>
              <a:off x="6386369" y="1503644"/>
              <a:ext cx="128455" cy="128455"/>
            </a:xfrm>
            <a:custGeom>
              <a:avLst/>
              <a:gdLst/>
              <a:ahLst/>
              <a:cxnLst/>
              <a:rect l="l" t="t" r="r" b="b"/>
              <a:pathLst>
                <a:path w="2100" h="2100" extrusionOk="0">
                  <a:moveTo>
                    <a:pt x="1068" y="0"/>
                  </a:moveTo>
                  <a:cubicBezTo>
                    <a:pt x="463" y="0"/>
                    <a:pt x="1" y="463"/>
                    <a:pt x="1" y="1032"/>
                  </a:cubicBezTo>
                  <a:cubicBezTo>
                    <a:pt x="1" y="1637"/>
                    <a:pt x="463" y="2100"/>
                    <a:pt x="1068" y="2100"/>
                  </a:cubicBezTo>
                  <a:cubicBezTo>
                    <a:pt x="1637" y="2100"/>
                    <a:pt x="2100" y="1637"/>
                    <a:pt x="2100" y="1032"/>
                  </a:cubicBezTo>
                  <a:cubicBezTo>
                    <a:pt x="2100" y="463"/>
                    <a:pt x="1637"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3"/>
            <p:cNvSpPr/>
            <p:nvPr/>
          </p:nvSpPr>
          <p:spPr>
            <a:xfrm>
              <a:off x="4995395" y="1222847"/>
              <a:ext cx="145890" cy="185039"/>
            </a:xfrm>
            <a:custGeom>
              <a:avLst/>
              <a:gdLst/>
              <a:ahLst/>
              <a:cxnLst/>
              <a:rect l="l" t="t" r="r" b="b"/>
              <a:pathLst>
                <a:path w="2385" h="3025" extrusionOk="0">
                  <a:moveTo>
                    <a:pt x="1103" y="0"/>
                  </a:moveTo>
                  <a:cubicBezTo>
                    <a:pt x="890" y="0"/>
                    <a:pt x="1103" y="783"/>
                    <a:pt x="819" y="1103"/>
                  </a:cubicBezTo>
                  <a:cubicBezTo>
                    <a:pt x="534" y="1459"/>
                    <a:pt x="0" y="1352"/>
                    <a:pt x="0" y="1530"/>
                  </a:cubicBezTo>
                  <a:cubicBezTo>
                    <a:pt x="0" y="1673"/>
                    <a:pt x="534" y="1708"/>
                    <a:pt x="783" y="1922"/>
                  </a:cubicBezTo>
                  <a:cubicBezTo>
                    <a:pt x="1032" y="2135"/>
                    <a:pt x="997" y="3025"/>
                    <a:pt x="1175" y="3025"/>
                  </a:cubicBezTo>
                  <a:cubicBezTo>
                    <a:pt x="1353" y="3025"/>
                    <a:pt x="1281" y="2349"/>
                    <a:pt x="1424" y="2064"/>
                  </a:cubicBezTo>
                  <a:cubicBezTo>
                    <a:pt x="1708" y="1637"/>
                    <a:pt x="2384" y="1673"/>
                    <a:pt x="2384" y="1530"/>
                  </a:cubicBezTo>
                  <a:cubicBezTo>
                    <a:pt x="2384" y="1388"/>
                    <a:pt x="1922" y="1388"/>
                    <a:pt x="1566" y="1174"/>
                  </a:cubicBezTo>
                  <a:cubicBezTo>
                    <a:pt x="1175" y="961"/>
                    <a:pt x="1353" y="0"/>
                    <a:pt x="1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3"/>
            <p:cNvSpPr/>
            <p:nvPr/>
          </p:nvSpPr>
          <p:spPr>
            <a:xfrm>
              <a:off x="7949093" y="2620032"/>
              <a:ext cx="108881" cy="139343"/>
            </a:xfrm>
            <a:custGeom>
              <a:avLst/>
              <a:gdLst/>
              <a:ahLst/>
              <a:cxnLst/>
              <a:rect l="l" t="t" r="r" b="b"/>
              <a:pathLst>
                <a:path w="1780" h="2278" extrusionOk="0">
                  <a:moveTo>
                    <a:pt x="855" y="0"/>
                  </a:moveTo>
                  <a:cubicBezTo>
                    <a:pt x="677" y="0"/>
                    <a:pt x="855" y="569"/>
                    <a:pt x="641" y="818"/>
                  </a:cubicBezTo>
                  <a:cubicBezTo>
                    <a:pt x="428" y="1067"/>
                    <a:pt x="1" y="996"/>
                    <a:pt x="1" y="1139"/>
                  </a:cubicBezTo>
                  <a:cubicBezTo>
                    <a:pt x="1" y="1245"/>
                    <a:pt x="428" y="1316"/>
                    <a:pt x="606" y="1459"/>
                  </a:cubicBezTo>
                  <a:cubicBezTo>
                    <a:pt x="784" y="1601"/>
                    <a:pt x="748" y="2277"/>
                    <a:pt x="890" y="2277"/>
                  </a:cubicBezTo>
                  <a:cubicBezTo>
                    <a:pt x="1033" y="2277"/>
                    <a:pt x="961" y="1779"/>
                    <a:pt x="1104" y="1566"/>
                  </a:cubicBezTo>
                  <a:cubicBezTo>
                    <a:pt x="1282" y="1210"/>
                    <a:pt x="1780" y="1245"/>
                    <a:pt x="1780" y="1139"/>
                  </a:cubicBezTo>
                  <a:cubicBezTo>
                    <a:pt x="1780" y="1032"/>
                    <a:pt x="1460" y="1032"/>
                    <a:pt x="1175" y="890"/>
                  </a:cubicBezTo>
                  <a:cubicBezTo>
                    <a:pt x="926" y="712"/>
                    <a:pt x="1033" y="0"/>
                    <a:pt x="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3"/>
            <p:cNvSpPr/>
            <p:nvPr/>
          </p:nvSpPr>
          <p:spPr>
            <a:xfrm>
              <a:off x="4645150" y="2816058"/>
              <a:ext cx="108881" cy="139343"/>
            </a:xfrm>
            <a:custGeom>
              <a:avLst/>
              <a:gdLst/>
              <a:ahLst/>
              <a:cxnLst/>
              <a:rect l="l" t="t" r="r" b="b"/>
              <a:pathLst>
                <a:path w="1780" h="2278" extrusionOk="0">
                  <a:moveTo>
                    <a:pt x="855" y="1"/>
                  </a:moveTo>
                  <a:cubicBezTo>
                    <a:pt x="677" y="1"/>
                    <a:pt x="819" y="570"/>
                    <a:pt x="641" y="819"/>
                  </a:cubicBezTo>
                  <a:cubicBezTo>
                    <a:pt x="428" y="1068"/>
                    <a:pt x="1" y="997"/>
                    <a:pt x="1" y="1139"/>
                  </a:cubicBezTo>
                  <a:cubicBezTo>
                    <a:pt x="1" y="1246"/>
                    <a:pt x="392" y="1282"/>
                    <a:pt x="606" y="1459"/>
                  </a:cubicBezTo>
                  <a:cubicBezTo>
                    <a:pt x="784" y="1602"/>
                    <a:pt x="748" y="2278"/>
                    <a:pt x="890" y="2278"/>
                  </a:cubicBezTo>
                  <a:cubicBezTo>
                    <a:pt x="1033" y="2278"/>
                    <a:pt x="962" y="1780"/>
                    <a:pt x="1068" y="1566"/>
                  </a:cubicBezTo>
                  <a:cubicBezTo>
                    <a:pt x="1282" y="1210"/>
                    <a:pt x="1780" y="1282"/>
                    <a:pt x="1780" y="1139"/>
                  </a:cubicBezTo>
                  <a:cubicBezTo>
                    <a:pt x="1780" y="1033"/>
                    <a:pt x="1424" y="1033"/>
                    <a:pt x="1175" y="890"/>
                  </a:cubicBezTo>
                  <a:cubicBezTo>
                    <a:pt x="890" y="712"/>
                    <a:pt x="1033"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3"/>
            <p:cNvSpPr/>
            <p:nvPr/>
          </p:nvSpPr>
          <p:spPr>
            <a:xfrm flipH="1">
              <a:off x="6031766" y="4342380"/>
              <a:ext cx="48294" cy="48353"/>
            </a:xfrm>
            <a:custGeom>
              <a:avLst/>
              <a:gdLst/>
              <a:ahLst/>
              <a:cxnLst/>
              <a:rect l="l" t="t" r="r" b="b"/>
              <a:pathLst>
                <a:path w="819" h="820" extrusionOk="0">
                  <a:moveTo>
                    <a:pt x="391" y="1"/>
                  </a:moveTo>
                  <a:cubicBezTo>
                    <a:pt x="178" y="1"/>
                    <a:pt x="0" y="179"/>
                    <a:pt x="0" y="428"/>
                  </a:cubicBezTo>
                  <a:cubicBezTo>
                    <a:pt x="0" y="641"/>
                    <a:pt x="178" y="819"/>
                    <a:pt x="391" y="819"/>
                  </a:cubicBezTo>
                  <a:cubicBezTo>
                    <a:pt x="641" y="819"/>
                    <a:pt x="818" y="641"/>
                    <a:pt x="818" y="428"/>
                  </a:cubicBezTo>
                  <a:cubicBezTo>
                    <a:pt x="818" y="179"/>
                    <a:pt x="641" y="1"/>
                    <a:pt x="3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3"/>
            <p:cNvSpPr/>
            <p:nvPr/>
          </p:nvSpPr>
          <p:spPr>
            <a:xfrm flipH="1">
              <a:off x="5510132" y="4428278"/>
              <a:ext cx="46231" cy="48294"/>
            </a:xfrm>
            <a:custGeom>
              <a:avLst/>
              <a:gdLst/>
              <a:ahLst/>
              <a:cxnLst/>
              <a:rect l="l" t="t" r="r" b="b"/>
              <a:pathLst>
                <a:path w="784" h="819" extrusionOk="0">
                  <a:moveTo>
                    <a:pt x="392" y="1"/>
                  </a:moveTo>
                  <a:cubicBezTo>
                    <a:pt x="179" y="1"/>
                    <a:pt x="1" y="178"/>
                    <a:pt x="1" y="392"/>
                  </a:cubicBezTo>
                  <a:cubicBezTo>
                    <a:pt x="1" y="641"/>
                    <a:pt x="179" y="819"/>
                    <a:pt x="392" y="819"/>
                  </a:cubicBezTo>
                  <a:cubicBezTo>
                    <a:pt x="605" y="819"/>
                    <a:pt x="783" y="641"/>
                    <a:pt x="783" y="392"/>
                  </a:cubicBezTo>
                  <a:cubicBezTo>
                    <a:pt x="783" y="178"/>
                    <a:pt x="605" y="1"/>
                    <a:pt x="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3"/>
            <p:cNvSpPr/>
            <p:nvPr/>
          </p:nvSpPr>
          <p:spPr>
            <a:xfrm flipH="1">
              <a:off x="5266083" y="1649652"/>
              <a:ext cx="67164" cy="57434"/>
            </a:xfrm>
            <a:custGeom>
              <a:avLst/>
              <a:gdLst/>
              <a:ahLst/>
              <a:cxnLst/>
              <a:rect l="l" t="t" r="r" b="b"/>
              <a:pathLst>
                <a:path w="1139" h="974" extrusionOk="0">
                  <a:moveTo>
                    <a:pt x="641" y="1"/>
                  </a:moveTo>
                  <a:cubicBezTo>
                    <a:pt x="214" y="1"/>
                    <a:pt x="0" y="535"/>
                    <a:pt x="285" y="819"/>
                  </a:cubicBezTo>
                  <a:cubicBezTo>
                    <a:pt x="392" y="926"/>
                    <a:pt x="522" y="973"/>
                    <a:pt x="649" y="973"/>
                  </a:cubicBezTo>
                  <a:cubicBezTo>
                    <a:pt x="902" y="973"/>
                    <a:pt x="1139" y="784"/>
                    <a:pt x="1139" y="499"/>
                  </a:cubicBezTo>
                  <a:cubicBezTo>
                    <a:pt x="1139" y="214"/>
                    <a:pt x="925"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3"/>
            <p:cNvSpPr/>
            <p:nvPr/>
          </p:nvSpPr>
          <p:spPr>
            <a:xfrm flipH="1">
              <a:off x="4710553" y="4217322"/>
              <a:ext cx="144824" cy="123419"/>
            </a:xfrm>
            <a:custGeom>
              <a:avLst/>
              <a:gdLst/>
              <a:ahLst/>
              <a:cxnLst/>
              <a:rect l="l" t="t" r="r" b="b"/>
              <a:pathLst>
                <a:path w="2456" h="2093" extrusionOk="0">
                  <a:moveTo>
                    <a:pt x="1423" y="0"/>
                  </a:moveTo>
                  <a:cubicBezTo>
                    <a:pt x="463" y="0"/>
                    <a:pt x="0" y="1103"/>
                    <a:pt x="676" y="1779"/>
                  </a:cubicBezTo>
                  <a:cubicBezTo>
                    <a:pt x="881" y="1996"/>
                    <a:pt x="1138" y="2092"/>
                    <a:pt x="1392" y="2092"/>
                  </a:cubicBezTo>
                  <a:cubicBezTo>
                    <a:pt x="1930" y="2092"/>
                    <a:pt x="2455" y="1661"/>
                    <a:pt x="2455" y="1032"/>
                  </a:cubicBezTo>
                  <a:cubicBezTo>
                    <a:pt x="2455" y="463"/>
                    <a:pt x="1993"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3"/>
            <p:cNvSpPr/>
            <p:nvPr/>
          </p:nvSpPr>
          <p:spPr>
            <a:xfrm flipH="1">
              <a:off x="4980274" y="4497319"/>
              <a:ext cx="104962" cy="104962"/>
            </a:xfrm>
            <a:custGeom>
              <a:avLst/>
              <a:gdLst/>
              <a:ahLst/>
              <a:cxnLst/>
              <a:rect l="l" t="t" r="r" b="b"/>
              <a:pathLst>
                <a:path w="1780" h="1780" extrusionOk="0">
                  <a:moveTo>
                    <a:pt x="890" y="1"/>
                  </a:moveTo>
                  <a:cubicBezTo>
                    <a:pt x="392" y="1"/>
                    <a:pt x="1" y="392"/>
                    <a:pt x="1" y="890"/>
                  </a:cubicBezTo>
                  <a:cubicBezTo>
                    <a:pt x="1" y="1389"/>
                    <a:pt x="392" y="1780"/>
                    <a:pt x="890" y="1780"/>
                  </a:cubicBezTo>
                  <a:cubicBezTo>
                    <a:pt x="1353" y="1780"/>
                    <a:pt x="1780" y="1389"/>
                    <a:pt x="1780" y="890"/>
                  </a:cubicBezTo>
                  <a:cubicBezTo>
                    <a:pt x="1780" y="392"/>
                    <a:pt x="1353" y="1"/>
                    <a:pt x="8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3"/>
            <p:cNvSpPr/>
            <p:nvPr/>
          </p:nvSpPr>
          <p:spPr>
            <a:xfrm>
              <a:off x="7998670" y="3341822"/>
              <a:ext cx="145890" cy="185039"/>
            </a:xfrm>
            <a:custGeom>
              <a:avLst/>
              <a:gdLst/>
              <a:ahLst/>
              <a:cxnLst/>
              <a:rect l="l" t="t" r="r" b="b"/>
              <a:pathLst>
                <a:path w="2385" h="3025" extrusionOk="0">
                  <a:moveTo>
                    <a:pt x="1103" y="0"/>
                  </a:moveTo>
                  <a:cubicBezTo>
                    <a:pt x="890" y="0"/>
                    <a:pt x="1103" y="783"/>
                    <a:pt x="819" y="1103"/>
                  </a:cubicBezTo>
                  <a:cubicBezTo>
                    <a:pt x="534" y="1459"/>
                    <a:pt x="0" y="1352"/>
                    <a:pt x="0" y="1530"/>
                  </a:cubicBezTo>
                  <a:cubicBezTo>
                    <a:pt x="0" y="1673"/>
                    <a:pt x="534" y="1708"/>
                    <a:pt x="783" y="1922"/>
                  </a:cubicBezTo>
                  <a:cubicBezTo>
                    <a:pt x="1032" y="2135"/>
                    <a:pt x="997" y="3025"/>
                    <a:pt x="1175" y="3025"/>
                  </a:cubicBezTo>
                  <a:cubicBezTo>
                    <a:pt x="1353" y="3025"/>
                    <a:pt x="1281" y="2349"/>
                    <a:pt x="1424" y="2064"/>
                  </a:cubicBezTo>
                  <a:cubicBezTo>
                    <a:pt x="1708" y="1637"/>
                    <a:pt x="2384" y="1673"/>
                    <a:pt x="2384" y="1530"/>
                  </a:cubicBezTo>
                  <a:cubicBezTo>
                    <a:pt x="2384" y="1388"/>
                    <a:pt x="1922" y="1388"/>
                    <a:pt x="1566" y="1174"/>
                  </a:cubicBezTo>
                  <a:cubicBezTo>
                    <a:pt x="1175" y="961"/>
                    <a:pt x="1353" y="0"/>
                    <a:pt x="1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3"/>
            <p:cNvSpPr/>
            <p:nvPr/>
          </p:nvSpPr>
          <p:spPr>
            <a:xfrm flipH="1">
              <a:off x="7601028" y="4304847"/>
              <a:ext cx="144824" cy="123419"/>
            </a:xfrm>
            <a:custGeom>
              <a:avLst/>
              <a:gdLst/>
              <a:ahLst/>
              <a:cxnLst/>
              <a:rect l="l" t="t" r="r" b="b"/>
              <a:pathLst>
                <a:path w="2456" h="2093" extrusionOk="0">
                  <a:moveTo>
                    <a:pt x="1423" y="0"/>
                  </a:moveTo>
                  <a:cubicBezTo>
                    <a:pt x="463" y="0"/>
                    <a:pt x="0" y="1103"/>
                    <a:pt x="676" y="1779"/>
                  </a:cubicBezTo>
                  <a:cubicBezTo>
                    <a:pt x="881" y="1996"/>
                    <a:pt x="1138" y="2092"/>
                    <a:pt x="1392" y="2092"/>
                  </a:cubicBezTo>
                  <a:cubicBezTo>
                    <a:pt x="1930" y="2092"/>
                    <a:pt x="2455" y="1661"/>
                    <a:pt x="2455" y="1032"/>
                  </a:cubicBezTo>
                  <a:cubicBezTo>
                    <a:pt x="2455" y="463"/>
                    <a:pt x="1993"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3"/>
            <p:cNvSpPr/>
            <p:nvPr/>
          </p:nvSpPr>
          <p:spPr>
            <a:xfrm flipH="1">
              <a:off x="6910074" y="4314081"/>
              <a:ext cx="104962" cy="104962"/>
            </a:xfrm>
            <a:custGeom>
              <a:avLst/>
              <a:gdLst/>
              <a:ahLst/>
              <a:cxnLst/>
              <a:rect l="l" t="t" r="r" b="b"/>
              <a:pathLst>
                <a:path w="1780" h="1780" extrusionOk="0">
                  <a:moveTo>
                    <a:pt x="890" y="1"/>
                  </a:moveTo>
                  <a:cubicBezTo>
                    <a:pt x="392" y="1"/>
                    <a:pt x="1" y="392"/>
                    <a:pt x="1" y="890"/>
                  </a:cubicBezTo>
                  <a:cubicBezTo>
                    <a:pt x="1" y="1389"/>
                    <a:pt x="392" y="1780"/>
                    <a:pt x="890" y="1780"/>
                  </a:cubicBezTo>
                  <a:cubicBezTo>
                    <a:pt x="1353" y="1780"/>
                    <a:pt x="1780" y="1389"/>
                    <a:pt x="1780" y="890"/>
                  </a:cubicBezTo>
                  <a:cubicBezTo>
                    <a:pt x="1780" y="392"/>
                    <a:pt x="1353" y="1"/>
                    <a:pt x="8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11"/>
        <p:cNvGrpSpPr/>
        <p:nvPr/>
      </p:nvGrpSpPr>
      <p:grpSpPr>
        <a:xfrm>
          <a:off x="0" y="0"/>
          <a:ext cx="0" cy="0"/>
          <a:chOff x="0" y="0"/>
          <a:chExt cx="0" cy="0"/>
        </a:xfrm>
      </p:grpSpPr>
      <p:sp>
        <p:nvSpPr>
          <p:cNvPr id="1012" name="Google Shape;1012;p44"/>
          <p:cNvSpPr/>
          <p:nvPr/>
        </p:nvSpPr>
        <p:spPr>
          <a:xfrm rot="10800000">
            <a:off x="4177216" y="11978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rot="10800000">
            <a:off x="4177216"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6745683" y="11978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rot="10800000">
            <a:off x="6745683"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1608760" y="11978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NEWS</a:t>
            </a:r>
            <a:endParaRPr/>
          </a:p>
        </p:txBody>
      </p:sp>
      <p:sp>
        <p:nvSpPr>
          <p:cNvPr id="1018" name="Google Shape;1018;p44"/>
          <p:cNvSpPr txBox="1">
            <a:spLocks noGrp="1"/>
          </p:cNvSpPr>
          <p:nvPr>
            <p:ph type="subTitle" idx="14"/>
          </p:nvPr>
        </p:nvSpPr>
        <p:spPr>
          <a:xfrm>
            <a:off x="1005888" y="2317953"/>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to the Sun</a:t>
            </a:r>
            <a:endParaRPr/>
          </a:p>
        </p:txBody>
      </p:sp>
      <p:sp>
        <p:nvSpPr>
          <p:cNvPr id="1019" name="Google Shape;1019;p44"/>
          <p:cNvSpPr txBox="1">
            <a:spLocks noGrp="1"/>
          </p:cNvSpPr>
          <p:nvPr>
            <p:ph type="title" idx="15"/>
          </p:nvPr>
        </p:nvSpPr>
        <p:spPr>
          <a:xfrm>
            <a:off x="1501788" y="1306899"/>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1020" name="Google Shape;1020;p44"/>
          <p:cNvSpPr txBox="1">
            <a:spLocks noGrp="1"/>
          </p:cNvSpPr>
          <p:nvPr>
            <p:ph type="subTitle" idx="5"/>
          </p:nvPr>
        </p:nvSpPr>
        <p:spPr>
          <a:xfrm>
            <a:off x="3574344" y="4141298"/>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has several rings</a:t>
            </a:r>
            <a:endParaRPr/>
          </a:p>
        </p:txBody>
      </p:sp>
      <p:sp>
        <p:nvSpPr>
          <p:cNvPr id="1021" name="Google Shape;1021;p44"/>
          <p:cNvSpPr txBox="1">
            <a:spLocks noGrp="1"/>
          </p:cNvSpPr>
          <p:nvPr>
            <p:ph type="title" idx="6"/>
          </p:nvPr>
        </p:nvSpPr>
        <p:spPr>
          <a:xfrm>
            <a:off x="4070244" y="3129026"/>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
        <p:nvSpPr>
          <p:cNvPr id="1022" name="Google Shape;1022;p44"/>
          <p:cNvSpPr txBox="1">
            <a:spLocks noGrp="1"/>
          </p:cNvSpPr>
          <p:nvPr>
            <p:ph type="ctrTitle" idx="2"/>
          </p:nvPr>
        </p:nvSpPr>
        <p:spPr>
          <a:xfrm>
            <a:off x="1005900" y="3790850"/>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a:t>
            </a:r>
            <a:endParaRPr/>
          </a:p>
        </p:txBody>
      </p:sp>
      <p:sp>
        <p:nvSpPr>
          <p:cNvPr id="1023" name="Google Shape;1023;p44"/>
          <p:cNvSpPr txBox="1">
            <a:spLocks noGrp="1"/>
          </p:cNvSpPr>
          <p:nvPr>
            <p:ph type="subTitle" idx="1"/>
          </p:nvPr>
        </p:nvSpPr>
        <p:spPr>
          <a:xfrm>
            <a:off x="1005888" y="4141298"/>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1024" name="Google Shape;1024;p44"/>
          <p:cNvSpPr txBox="1">
            <a:spLocks noGrp="1"/>
          </p:cNvSpPr>
          <p:nvPr>
            <p:ph type="ctrTitle" idx="4"/>
          </p:nvPr>
        </p:nvSpPr>
        <p:spPr>
          <a:xfrm>
            <a:off x="3574350" y="3790850"/>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025" name="Google Shape;1025;p44"/>
          <p:cNvSpPr txBox="1">
            <a:spLocks noGrp="1"/>
          </p:cNvSpPr>
          <p:nvPr>
            <p:ph type="ctrTitle" idx="7"/>
          </p:nvPr>
        </p:nvSpPr>
        <p:spPr>
          <a:xfrm>
            <a:off x="6142800" y="3790850"/>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026" name="Google Shape;1026;p44"/>
          <p:cNvSpPr txBox="1">
            <a:spLocks noGrp="1"/>
          </p:cNvSpPr>
          <p:nvPr>
            <p:ph type="subTitle" idx="8"/>
          </p:nvPr>
        </p:nvSpPr>
        <p:spPr>
          <a:xfrm>
            <a:off x="6142812" y="4141298"/>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1027" name="Google Shape;1027;p44"/>
          <p:cNvSpPr txBox="1">
            <a:spLocks noGrp="1"/>
          </p:cNvSpPr>
          <p:nvPr>
            <p:ph type="title" idx="9"/>
          </p:nvPr>
        </p:nvSpPr>
        <p:spPr>
          <a:xfrm>
            <a:off x="6638712" y="3129026"/>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06</a:t>
            </a:r>
            <a:endParaRPr/>
          </a:p>
        </p:txBody>
      </p:sp>
      <p:sp>
        <p:nvSpPr>
          <p:cNvPr id="1028" name="Google Shape;1028;p44"/>
          <p:cNvSpPr txBox="1">
            <a:spLocks noGrp="1"/>
          </p:cNvSpPr>
          <p:nvPr>
            <p:ph type="ctrTitle" idx="13"/>
          </p:nvPr>
        </p:nvSpPr>
        <p:spPr>
          <a:xfrm>
            <a:off x="1005900" y="1968725"/>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29" name="Google Shape;1029;p44"/>
          <p:cNvSpPr txBox="1">
            <a:spLocks noGrp="1"/>
          </p:cNvSpPr>
          <p:nvPr>
            <p:ph type="ctrTitle" idx="16"/>
          </p:nvPr>
        </p:nvSpPr>
        <p:spPr>
          <a:xfrm>
            <a:off x="6142800" y="1968725"/>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30" name="Google Shape;1030;p44"/>
          <p:cNvSpPr txBox="1">
            <a:spLocks noGrp="1"/>
          </p:cNvSpPr>
          <p:nvPr>
            <p:ph type="subTitle" idx="17"/>
          </p:nvPr>
        </p:nvSpPr>
        <p:spPr>
          <a:xfrm>
            <a:off x="6142812" y="2317953"/>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031" name="Google Shape;1031;p44"/>
          <p:cNvSpPr txBox="1">
            <a:spLocks noGrp="1"/>
          </p:cNvSpPr>
          <p:nvPr>
            <p:ph type="title" idx="18"/>
          </p:nvPr>
        </p:nvSpPr>
        <p:spPr>
          <a:xfrm>
            <a:off x="6638712" y="1306899"/>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1032" name="Google Shape;1032;p44"/>
          <p:cNvSpPr txBox="1">
            <a:spLocks noGrp="1"/>
          </p:cNvSpPr>
          <p:nvPr>
            <p:ph type="ctrTitle" idx="19"/>
          </p:nvPr>
        </p:nvSpPr>
        <p:spPr>
          <a:xfrm>
            <a:off x="3574350" y="1968725"/>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33" name="Google Shape;1033;p44"/>
          <p:cNvSpPr txBox="1">
            <a:spLocks noGrp="1"/>
          </p:cNvSpPr>
          <p:nvPr>
            <p:ph type="subTitle" idx="20"/>
          </p:nvPr>
        </p:nvSpPr>
        <p:spPr>
          <a:xfrm>
            <a:off x="3574344" y="2317953"/>
            <a:ext cx="199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034" name="Google Shape;1034;p44"/>
          <p:cNvSpPr txBox="1">
            <a:spLocks noGrp="1"/>
          </p:cNvSpPr>
          <p:nvPr>
            <p:ph type="title" idx="21"/>
          </p:nvPr>
        </p:nvSpPr>
        <p:spPr>
          <a:xfrm>
            <a:off x="4070244" y="1306899"/>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1035" name="Google Shape;1035;p44"/>
          <p:cNvSpPr/>
          <p:nvPr/>
        </p:nvSpPr>
        <p:spPr>
          <a:xfrm rot="10800000">
            <a:off x="1608760"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4"/>
          <p:cNvSpPr txBox="1">
            <a:spLocks noGrp="1"/>
          </p:cNvSpPr>
          <p:nvPr>
            <p:ph type="title" idx="3"/>
          </p:nvPr>
        </p:nvSpPr>
        <p:spPr>
          <a:xfrm>
            <a:off x="1500588" y="3129035"/>
            <a:ext cx="10059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40"/>
        <p:cNvGrpSpPr/>
        <p:nvPr/>
      </p:nvGrpSpPr>
      <p:grpSpPr>
        <a:xfrm>
          <a:off x="0" y="0"/>
          <a:ext cx="0" cy="0"/>
          <a:chOff x="0" y="0"/>
          <a:chExt cx="0" cy="0"/>
        </a:xfrm>
      </p:grpSpPr>
      <p:sp>
        <p:nvSpPr>
          <p:cNvPr id="1041" name="Google Shape;1041;p45"/>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CUSTOMER REVIEWS</a:t>
            </a:r>
            <a:endParaRPr/>
          </a:p>
        </p:txBody>
      </p:sp>
      <p:sp>
        <p:nvSpPr>
          <p:cNvPr id="1042" name="Google Shape;1042;p45"/>
          <p:cNvSpPr txBox="1">
            <a:spLocks noGrp="1"/>
          </p:cNvSpPr>
          <p:nvPr>
            <p:ph type="ctrTitle" idx="2"/>
          </p:nvPr>
        </p:nvSpPr>
        <p:spPr>
          <a:xfrm>
            <a:off x="1687961" y="3854897"/>
            <a:ext cx="2520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 28</a:t>
            </a:r>
            <a:endParaRPr/>
          </a:p>
        </p:txBody>
      </p:sp>
      <p:sp>
        <p:nvSpPr>
          <p:cNvPr id="1043" name="Google Shape;1043;p45"/>
          <p:cNvSpPr txBox="1">
            <a:spLocks noGrp="1"/>
          </p:cNvSpPr>
          <p:nvPr>
            <p:ph type="subTitle" idx="1"/>
          </p:nvPr>
        </p:nvSpPr>
        <p:spPr>
          <a:xfrm>
            <a:off x="1687975" y="3086293"/>
            <a:ext cx="2520300" cy="81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 is the closest planet and the smallest one in the Solar System”</a:t>
            </a:r>
            <a:endParaRPr/>
          </a:p>
        </p:txBody>
      </p:sp>
      <p:sp>
        <p:nvSpPr>
          <p:cNvPr id="1044" name="Google Shape;1044;p45"/>
          <p:cNvSpPr txBox="1">
            <a:spLocks noGrp="1"/>
          </p:cNvSpPr>
          <p:nvPr>
            <p:ph type="ctrTitle" idx="3"/>
          </p:nvPr>
        </p:nvSpPr>
        <p:spPr>
          <a:xfrm>
            <a:off x="4935739" y="3854897"/>
            <a:ext cx="2520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John James, 55</a:t>
            </a:r>
            <a:endParaRPr/>
          </a:p>
        </p:txBody>
      </p:sp>
      <p:sp>
        <p:nvSpPr>
          <p:cNvPr id="1045" name="Google Shape;1045;p45"/>
          <p:cNvSpPr txBox="1">
            <a:spLocks noGrp="1"/>
          </p:cNvSpPr>
          <p:nvPr>
            <p:ph type="subTitle" idx="4"/>
          </p:nvPr>
        </p:nvSpPr>
        <p:spPr>
          <a:xfrm>
            <a:off x="4935569" y="3086293"/>
            <a:ext cx="2520300" cy="81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“Despite being red, </a:t>
            </a:r>
            <a:br>
              <a:rPr lang="en"/>
            </a:br>
            <a:r>
              <a:rPr lang="en"/>
              <a:t>Mars is a very cold place full of iron oxide dust”</a:t>
            </a:r>
            <a:endParaRPr/>
          </a:p>
        </p:txBody>
      </p:sp>
      <p:sp>
        <p:nvSpPr>
          <p:cNvPr id="1046" name="Google Shape;1046;p45"/>
          <p:cNvSpPr/>
          <p:nvPr/>
        </p:nvSpPr>
        <p:spPr>
          <a:xfrm>
            <a:off x="2153394" y="1482931"/>
            <a:ext cx="1589448" cy="1505377"/>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7" name="Google Shape;1047;p45"/>
          <p:cNvPicPr preferRelativeResize="0"/>
          <p:nvPr/>
        </p:nvPicPr>
        <p:blipFill rotWithShape="1">
          <a:blip r:embed="rId3">
            <a:alphaModFix/>
          </a:blip>
          <a:srcRect l="7147" t="4182" r="5683" b="37566"/>
          <a:stretch/>
        </p:blipFill>
        <p:spPr>
          <a:xfrm>
            <a:off x="2217918" y="1504804"/>
            <a:ext cx="1460400" cy="1461900"/>
          </a:xfrm>
          <a:prstGeom prst="ellipse">
            <a:avLst/>
          </a:prstGeom>
          <a:noFill/>
          <a:ln>
            <a:noFill/>
          </a:ln>
        </p:spPr>
      </p:pic>
      <p:sp>
        <p:nvSpPr>
          <p:cNvPr id="1048" name="Google Shape;1048;p45"/>
          <p:cNvSpPr/>
          <p:nvPr/>
        </p:nvSpPr>
        <p:spPr>
          <a:xfrm rot="10800000">
            <a:off x="5401080" y="1482924"/>
            <a:ext cx="1589448" cy="1505377"/>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9" name="Google Shape;1049;p45"/>
          <p:cNvPicPr preferRelativeResize="0"/>
          <p:nvPr/>
        </p:nvPicPr>
        <p:blipFill rotWithShape="1">
          <a:blip r:embed="rId4">
            <a:alphaModFix/>
          </a:blip>
          <a:srcRect l="6384" r="5672" b="11971"/>
          <a:stretch/>
        </p:blipFill>
        <p:spPr>
          <a:xfrm>
            <a:off x="5465604" y="1504804"/>
            <a:ext cx="1460400" cy="1461900"/>
          </a:xfrm>
          <a:prstGeom prst="ellipse">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53"/>
        <p:cNvGrpSpPr/>
        <p:nvPr/>
      </p:nvGrpSpPr>
      <p:grpSpPr>
        <a:xfrm>
          <a:off x="0" y="0"/>
          <a:ext cx="0" cy="0"/>
          <a:chOff x="0" y="0"/>
          <a:chExt cx="0" cy="0"/>
        </a:xfrm>
      </p:grpSpPr>
      <p:sp>
        <p:nvSpPr>
          <p:cNvPr id="1054" name="Google Shape;1054;p46"/>
          <p:cNvSpPr txBox="1">
            <a:spLocks noGrp="1"/>
          </p:cNvSpPr>
          <p:nvPr>
            <p:ph type="title"/>
          </p:nvPr>
        </p:nvSpPr>
        <p:spPr>
          <a:xfrm>
            <a:off x="2977825" y="3559850"/>
            <a:ext cx="3198600" cy="40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055" name="Google Shape;1055;p46"/>
          <p:cNvSpPr txBox="1">
            <a:spLocks noGrp="1"/>
          </p:cNvSpPr>
          <p:nvPr>
            <p:ph type="subTitle" idx="1"/>
          </p:nvPr>
        </p:nvSpPr>
        <p:spPr>
          <a:xfrm>
            <a:off x="1682550" y="1755000"/>
            <a:ext cx="5778900" cy="16335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“This is a quote, words full of wisdom that someone important said and can make the reader get inspired.”</a:t>
            </a:r>
            <a:endParaRPr sz="22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59"/>
        <p:cNvGrpSpPr/>
        <p:nvPr/>
      </p:nvGrpSpPr>
      <p:grpSpPr>
        <a:xfrm>
          <a:off x="0" y="0"/>
          <a:ext cx="0" cy="0"/>
          <a:chOff x="0" y="0"/>
          <a:chExt cx="0" cy="0"/>
        </a:xfrm>
      </p:grpSpPr>
      <p:sp>
        <p:nvSpPr>
          <p:cNvPr id="1060" name="Google Shape;1060;p47"/>
          <p:cNvSpPr/>
          <p:nvPr/>
        </p:nvSpPr>
        <p:spPr>
          <a:xfrm>
            <a:off x="714309" y="1124538"/>
            <a:ext cx="1773659" cy="1679834"/>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7"/>
          <p:cNvSpPr txBox="1">
            <a:spLocks noGrp="1"/>
          </p:cNvSpPr>
          <p:nvPr>
            <p:ph type="title"/>
          </p:nvPr>
        </p:nvSpPr>
        <p:spPr>
          <a:xfrm>
            <a:off x="713812" y="2852928"/>
            <a:ext cx="5058900" cy="78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WELCOME!</a:t>
            </a:r>
            <a:endParaRPr/>
          </a:p>
        </p:txBody>
      </p:sp>
      <p:sp>
        <p:nvSpPr>
          <p:cNvPr id="1062" name="Google Shape;1062;p47"/>
          <p:cNvSpPr txBox="1">
            <a:spLocks noGrp="1"/>
          </p:cNvSpPr>
          <p:nvPr>
            <p:ph type="title" idx="2"/>
          </p:nvPr>
        </p:nvSpPr>
        <p:spPr>
          <a:xfrm>
            <a:off x="944992" y="1505155"/>
            <a:ext cx="13113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063" name="Google Shape;1063;p47"/>
          <p:cNvSpPr txBox="1">
            <a:spLocks noGrp="1"/>
          </p:cNvSpPr>
          <p:nvPr>
            <p:ph type="subTitle" idx="1"/>
          </p:nvPr>
        </p:nvSpPr>
        <p:spPr>
          <a:xfrm>
            <a:off x="713226" y="3593592"/>
            <a:ext cx="2863800" cy="41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grpSp>
        <p:nvGrpSpPr>
          <p:cNvPr id="1064" name="Google Shape;1064;p47"/>
          <p:cNvGrpSpPr/>
          <p:nvPr/>
        </p:nvGrpSpPr>
        <p:grpSpPr>
          <a:xfrm>
            <a:off x="3627933" y="713611"/>
            <a:ext cx="4788183" cy="3716278"/>
            <a:chOff x="3627933" y="713611"/>
            <a:chExt cx="4788183" cy="3716278"/>
          </a:xfrm>
        </p:grpSpPr>
        <p:sp>
          <p:nvSpPr>
            <p:cNvPr id="1065" name="Google Shape;1065;p47"/>
            <p:cNvSpPr/>
            <p:nvPr/>
          </p:nvSpPr>
          <p:spPr>
            <a:xfrm flipH="1">
              <a:off x="3627933" y="1805471"/>
              <a:ext cx="109052" cy="90992"/>
            </a:xfrm>
            <a:custGeom>
              <a:avLst/>
              <a:gdLst/>
              <a:ahLst/>
              <a:cxnLst/>
              <a:rect l="l" t="t" r="r" b="b"/>
              <a:pathLst>
                <a:path w="1353" h="1129" extrusionOk="0">
                  <a:moveTo>
                    <a:pt x="783" y="1"/>
                  </a:moveTo>
                  <a:cubicBezTo>
                    <a:pt x="250" y="1"/>
                    <a:pt x="1" y="606"/>
                    <a:pt x="356" y="962"/>
                  </a:cubicBezTo>
                  <a:cubicBezTo>
                    <a:pt x="472" y="1077"/>
                    <a:pt x="618" y="1129"/>
                    <a:pt x="762" y="1129"/>
                  </a:cubicBezTo>
                  <a:cubicBezTo>
                    <a:pt x="1061" y="1129"/>
                    <a:pt x="1353" y="906"/>
                    <a:pt x="1353" y="570"/>
                  </a:cubicBezTo>
                  <a:cubicBezTo>
                    <a:pt x="1353" y="250"/>
                    <a:pt x="1068" y="1"/>
                    <a:pt x="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 name="Google Shape;1066;p47"/>
            <p:cNvGrpSpPr/>
            <p:nvPr/>
          </p:nvGrpSpPr>
          <p:grpSpPr>
            <a:xfrm>
              <a:off x="3877383" y="713611"/>
              <a:ext cx="4538733" cy="3716278"/>
              <a:chOff x="3877383" y="713611"/>
              <a:chExt cx="4538733" cy="3716278"/>
            </a:xfrm>
          </p:grpSpPr>
          <p:grpSp>
            <p:nvGrpSpPr>
              <p:cNvPr id="1067" name="Google Shape;1067;p47"/>
              <p:cNvGrpSpPr/>
              <p:nvPr/>
            </p:nvGrpSpPr>
            <p:grpSpPr>
              <a:xfrm flipH="1">
                <a:off x="7210426" y="1805467"/>
                <a:ext cx="1205690" cy="1623916"/>
                <a:chOff x="4577662" y="2292611"/>
                <a:chExt cx="1116793" cy="1504183"/>
              </a:xfrm>
            </p:grpSpPr>
            <p:sp>
              <p:nvSpPr>
                <p:cNvPr id="1068" name="Google Shape;1068;p47"/>
                <p:cNvSpPr/>
                <p:nvPr/>
              </p:nvSpPr>
              <p:spPr>
                <a:xfrm>
                  <a:off x="4852319" y="2564803"/>
                  <a:ext cx="842137" cy="1231990"/>
                </a:xfrm>
                <a:custGeom>
                  <a:avLst/>
                  <a:gdLst/>
                  <a:ahLst/>
                  <a:cxnLst/>
                  <a:rect l="l" t="t" r="r" b="b"/>
                  <a:pathLst>
                    <a:path w="11280" h="16503" extrusionOk="0">
                      <a:moveTo>
                        <a:pt x="327" y="1"/>
                      </a:moveTo>
                      <a:cubicBezTo>
                        <a:pt x="290" y="1"/>
                        <a:pt x="252" y="10"/>
                        <a:pt x="214" y="29"/>
                      </a:cubicBezTo>
                      <a:lnTo>
                        <a:pt x="178" y="29"/>
                      </a:lnTo>
                      <a:cubicBezTo>
                        <a:pt x="72" y="64"/>
                        <a:pt x="0" y="242"/>
                        <a:pt x="36" y="349"/>
                      </a:cubicBezTo>
                      <a:lnTo>
                        <a:pt x="72" y="420"/>
                      </a:lnTo>
                      <a:cubicBezTo>
                        <a:pt x="143" y="598"/>
                        <a:pt x="178" y="776"/>
                        <a:pt x="249" y="918"/>
                      </a:cubicBezTo>
                      <a:cubicBezTo>
                        <a:pt x="641" y="2021"/>
                        <a:pt x="1032" y="3018"/>
                        <a:pt x="1459" y="3978"/>
                      </a:cubicBezTo>
                      <a:cubicBezTo>
                        <a:pt x="1530" y="4156"/>
                        <a:pt x="1637" y="4334"/>
                        <a:pt x="1708" y="4512"/>
                      </a:cubicBezTo>
                      <a:cubicBezTo>
                        <a:pt x="2278" y="5757"/>
                        <a:pt x="2882" y="6932"/>
                        <a:pt x="3594" y="8106"/>
                      </a:cubicBezTo>
                      <a:cubicBezTo>
                        <a:pt x="3665" y="8284"/>
                        <a:pt x="3772" y="8426"/>
                        <a:pt x="3879" y="8568"/>
                      </a:cubicBezTo>
                      <a:cubicBezTo>
                        <a:pt x="4412" y="9493"/>
                        <a:pt x="5017" y="10383"/>
                        <a:pt x="5693" y="11237"/>
                      </a:cubicBezTo>
                      <a:cubicBezTo>
                        <a:pt x="5836" y="11415"/>
                        <a:pt x="5978" y="11628"/>
                        <a:pt x="6120" y="11806"/>
                      </a:cubicBezTo>
                      <a:cubicBezTo>
                        <a:pt x="7117" y="13051"/>
                        <a:pt x="8255" y="14190"/>
                        <a:pt x="9465" y="15186"/>
                      </a:cubicBezTo>
                      <a:lnTo>
                        <a:pt x="9785" y="15471"/>
                      </a:lnTo>
                      <a:cubicBezTo>
                        <a:pt x="10070" y="15649"/>
                        <a:pt x="10283" y="15827"/>
                        <a:pt x="10532" y="16005"/>
                      </a:cubicBezTo>
                      <a:cubicBezTo>
                        <a:pt x="10781" y="16182"/>
                        <a:pt x="11030" y="16325"/>
                        <a:pt x="11280" y="16503"/>
                      </a:cubicBezTo>
                      <a:lnTo>
                        <a:pt x="11280" y="15827"/>
                      </a:lnTo>
                      <a:cubicBezTo>
                        <a:pt x="10853" y="15542"/>
                        <a:pt x="10390" y="15186"/>
                        <a:pt x="9927" y="14830"/>
                      </a:cubicBezTo>
                      <a:cubicBezTo>
                        <a:pt x="9785" y="14724"/>
                        <a:pt x="9678" y="14617"/>
                        <a:pt x="9536" y="14510"/>
                      </a:cubicBezTo>
                      <a:cubicBezTo>
                        <a:pt x="8469" y="13621"/>
                        <a:pt x="7508" y="12624"/>
                        <a:pt x="6618" y="11521"/>
                      </a:cubicBezTo>
                      <a:lnTo>
                        <a:pt x="6369" y="11237"/>
                      </a:lnTo>
                      <a:cubicBezTo>
                        <a:pt x="5622" y="10276"/>
                        <a:pt x="4911" y="9280"/>
                        <a:pt x="4306" y="8284"/>
                      </a:cubicBezTo>
                      <a:cubicBezTo>
                        <a:pt x="4235" y="8177"/>
                        <a:pt x="4199" y="8106"/>
                        <a:pt x="4163" y="8035"/>
                      </a:cubicBezTo>
                      <a:cubicBezTo>
                        <a:pt x="3416" y="6754"/>
                        <a:pt x="2740" y="5473"/>
                        <a:pt x="2135" y="4156"/>
                      </a:cubicBezTo>
                      <a:cubicBezTo>
                        <a:pt x="2028" y="3907"/>
                        <a:pt x="1922" y="3658"/>
                        <a:pt x="1815" y="3409"/>
                      </a:cubicBezTo>
                      <a:cubicBezTo>
                        <a:pt x="1424" y="2519"/>
                        <a:pt x="1068" y="1594"/>
                        <a:pt x="712" y="598"/>
                      </a:cubicBezTo>
                      <a:lnTo>
                        <a:pt x="570" y="171"/>
                      </a:lnTo>
                      <a:cubicBezTo>
                        <a:pt x="518" y="67"/>
                        <a:pt x="427"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7"/>
                <p:cNvSpPr/>
                <p:nvPr/>
              </p:nvSpPr>
              <p:spPr>
                <a:xfrm>
                  <a:off x="4577662" y="2460211"/>
                  <a:ext cx="311396" cy="174762"/>
                </a:xfrm>
                <a:custGeom>
                  <a:avLst/>
                  <a:gdLst/>
                  <a:ahLst/>
                  <a:cxnLst/>
                  <a:rect l="l" t="t" r="r" b="b"/>
                  <a:pathLst>
                    <a:path w="4171" h="2341" extrusionOk="0">
                      <a:moveTo>
                        <a:pt x="584" y="1"/>
                      </a:moveTo>
                      <a:cubicBezTo>
                        <a:pt x="323" y="1"/>
                        <a:pt x="149" y="126"/>
                        <a:pt x="121" y="434"/>
                      </a:cubicBezTo>
                      <a:cubicBezTo>
                        <a:pt x="0" y="1734"/>
                        <a:pt x="2988" y="2340"/>
                        <a:pt x="3889" y="2340"/>
                      </a:cubicBezTo>
                      <a:cubicBezTo>
                        <a:pt x="4048" y="2340"/>
                        <a:pt x="4142" y="2321"/>
                        <a:pt x="4142" y="2284"/>
                      </a:cubicBezTo>
                      <a:cubicBezTo>
                        <a:pt x="4171" y="2084"/>
                        <a:pt x="1650" y="1"/>
                        <a:pt x="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7"/>
                <p:cNvSpPr/>
                <p:nvPr/>
              </p:nvSpPr>
              <p:spPr>
                <a:xfrm>
                  <a:off x="4654408" y="2766820"/>
                  <a:ext cx="342230" cy="141168"/>
                </a:xfrm>
                <a:custGeom>
                  <a:avLst/>
                  <a:gdLst/>
                  <a:ahLst/>
                  <a:cxnLst/>
                  <a:rect l="l" t="t" r="r" b="b"/>
                  <a:pathLst>
                    <a:path w="4584" h="1891" extrusionOk="0">
                      <a:moveTo>
                        <a:pt x="942" y="1"/>
                      </a:moveTo>
                      <a:cubicBezTo>
                        <a:pt x="554" y="1"/>
                        <a:pt x="272" y="138"/>
                        <a:pt x="196" y="490"/>
                      </a:cubicBezTo>
                      <a:cubicBezTo>
                        <a:pt x="1" y="1493"/>
                        <a:pt x="2160" y="1890"/>
                        <a:pt x="3517" y="1890"/>
                      </a:cubicBezTo>
                      <a:cubicBezTo>
                        <a:pt x="4133" y="1890"/>
                        <a:pt x="4584" y="1808"/>
                        <a:pt x="4573" y="1664"/>
                      </a:cubicBezTo>
                      <a:cubicBezTo>
                        <a:pt x="4573" y="1446"/>
                        <a:pt x="2201" y="1"/>
                        <a:pt x="9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7"/>
                <p:cNvSpPr/>
                <p:nvPr/>
              </p:nvSpPr>
              <p:spPr>
                <a:xfrm>
                  <a:off x="4856275" y="3103738"/>
                  <a:ext cx="296838" cy="109142"/>
                </a:xfrm>
                <a:custGeom>
                  <a:avLst/>
                  <a:gdLst/>
                  <a:ahLst/>
                  <a:cxnLst/>
                  <a:rect l="l" t="t" r="r" b="b"/>
                  <a:pathLst>
                    <a:path w="3976" h="1462" extrusionOk="0">
                      <a:moveTo>
                        <a:pt x="600" y="1"/>
                      </a:moveTo>
                      <a:cubicBezTo>
                        <a:pt x="236" y="1"/>
                        <a:pt x="1" y="100"/>
                        <a:pt x="19" y="353"/>
                      </a:cubicBezTo>
                      <a:cubicBezTo>
                        <a:pt x="68" y="1045"/>
                        <a:pt x="2004" y="1462"/>
                        <a:pt x="3135" y="1462"/>
                      </a:cubicBezTo>
                      <a:cubicBezTo>
                        <a:pt x="3634" y="1462"/>
                        <a:pt x="3976" y="1381"/>
                        <a:pt x="3932" y="1207"/>
                      </a:cubicBezTo>
                      <a:cubicBezTo>
                        <a:pt x="3853" y="862"/>
                        <a:pt x="1672" y="1"/>
                        <a:pt x="6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7"/>
                <p:cNvSpPr/>
                <p:nvPr/>
              </p:nvSpPr>
              <p:spPr>
                <a:xfrm>
                  <a:off x="5006482" y="3352116"/>
                  <a:ext cx="323342" cy="126760"/>
                </a:xfrm>
                <a:custGeom>
                  <a:avLst/>
                  <a:gdLst/>
                  <a:ahLst/>
                  <a:cxnLst/>
                  <a:rect l="l" t="t" r="r" b="b"/>
                  <a:pathLst>
                    <a:path w="4331" h="1698" extrusionOk="0">
                      <a:moveTo>
                        <a:pt x="988" y="0"/>
                      </a:moveTo>
                      <a:cubicBezTo>
                        <a:pt x="400" y="0"/>
                        <a:pt x="0" y="200"/>
                        <a:pt x="106" y="762"/>
                      </a:cubicBezTo>
                      <a:cubicBezTo>
                        <a:pt x="225" y="1475"/>
                        <a:pt x="988" y="1698"/>
                        <a:pt x="1829" y="1698"/>
                      </a:cubicBezTo>
                      <a:cubicBezTo>
                        <a:pt x="3004" y="1698"/>
                        <a:pt x="4331" y="1263"/>
                        <a:pt x="4269" y="1118"/>
                      </a:cubicBezTo>
                      <a:cubicBezTo>
                        <a:pt x="4173" y="831"/>
                        <a:pt x="2188" y="0"/>
                        <a:pt x="9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7"/>
                <p:cNvSpPr/>
                <p:nvPr/>
              </p:nvSpPr>
              <p:spPr>
                <a:xfrm>
                  <a:off x="4799911" y="2292611"/>
                  <a:ext cx="216208" cy="324888"/>
                </a:xfrm>
                <a:custGeom>
                  <a:avLst/>
                  <a:gdLst/>
                  <a:ahLst/>
                  <a:cxnLst/>
                  <a:rect l="l" t="t" r="r" b="b"/>
                  <a:pathLst>
                    <a:path w="2896" h="4352" extrusionOk="0">
                      <a:moveTo>
                        <a:pt x="1334" y="0"/>
                      </a:moveTo>
                      <a:cubicBezTo>
                        <a:pt x="1" y="0"/>
                        <a:pt x="821" y="4282"/>
                        <a:pt x="1236" y="4351"/>
                      </a:cubicBezTo>
                      <a:cubicBezTo>
                        <a:pt x="1239" y="4351"/>
                        <a:pt x="1243" y="4352"/>
                        <a:pt x="1246" y="4352"/>
                      </a:cubicBezTo>
                      <a:cubicBezTo>
                        <a:pt x="1649" y="4352"/>
                        <a:pt x="2896" y="292"/>
                        <a:pt x="1450" y="10"/>
                      </a:cubicBezTo>
                      <a:cubicBezTo>
                        <a:pt x="1410" y="3"/>
                        <a:pt x="1371" y="0"/>
                        <a:pt x="1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7"/>
                <p:cNvSpPr/>
                <p:nvPr/>
              </p:nvSpPr>
              <p:spPr>
                <a:xfrm>
                  <a:off x="4969378" y="2608850"/>
                  <a:ext cx="199112" cy="282186"/>
                </a:xfrm>
                <a:custGeom>
                  <a:avLst/>
                  <a:gdLst/>
                  <a:ahLst/>
                  <a:cxnLst/>
                  <a:rect l="l" t="t" r="r" b="b"/>
                  <a:pathLst>
                    <a:path w="2667" h="3780" extrusionOk="0">
                      <a:moveTo>
                        <a:pt x="1328" y="0"/>
                      </a:moveTo>
                      <a:cubicBezTo>
                        <a:pt x="442" y="0"/>
                        <a:pt x="1" y="3780"/>
                        <a:pt x="349" y="3780"/>
                      </a:cubicBezTo>
                      <a:cubicBezTo>
                        <a:pt x="351" y="3780"/>
                        <a:pt x="352" y="3780"/>
                        <a:pt x="354" y="3780"/>
                      </a:cubicBezTo>
                      <a:cubicBezTo>
                        <a:pt x="496" y="3744"/>
                        <a:pt x="2667" y="1040"/>
                        <a:pt x="1599" y="115"/>
                      </a:cubicBezTo>
                      <a:cubicBezTo>
                        <a:pt x="1505" y="36"/>
                        <a:pt x="1414" y="0"/>
                        <a:pt x="1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7"/>
                <p:cNvSpPr/>
                <p:nvPr/>
              </p:nvSpPr>
              <p:spPr>
                <a:xfrm>
                  <a:off x="5155942" y="2895376"/>
                  <a:ext cx="181194" cy="290697"/>
                </a:xfrm>
                <a:custGeom>
                  <a:avLst/>
                  <a:gdLst/>
                  <a:ahLst/>
                  <a:cxnLst/>
                  <a:rect l="l" t="t" r="r" b="b"/>
                  <a:pathLst>
                    <a:path w="2427" h="3894" extrusionOk="0">
                      <a:moveTo>
                        <a:pt x="1095" y="0"/>
                      </a:moveTo>
                      <a:cubicBezTo>
                        <a:pt x="172" y="0"/>
                        <a:pt x="1" y="3825"/>
                        <a:pt x="132" y="3891"/>
                      </a:cubicBezTo>
                      <a:cubicBezTo>
                        <a:pt x="135" y="3893"/>
                        <a:pt x="139" y="3894"/>
                        <a:pt x="144" y="3894"/>
                      </a:cubicBezTo>
                      <a:cubicBezTo>
                        <a:pt x="413" y="3894"/>
                        <a:pt x="2427" y="784"/>
                        <a:pt x="1342" y="84"/>
                      </a:cubicBezTo>
                      <a:cubicBezTo>
                        <a:pt x="1254" y="27"/>
                        <a:pt x="1172"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7"/>
                <p:cNvSpPr/>
                <p:nvPr/>
              </p:nvSpPr>
              <p:spPr>
                <a:xfrm>
                  <a:off x="5310553" y="3136362"/>
                  <a:ext cx="223599" cy="294653"/>
                </a:xfrm>
                <a:custGeom>
                  <a:avLst/>
                  <a:gdLst/>
                  <a:ahLst/>
                  <a:cxnLst/>
                  <a:rect l="l" t="t" r="r" b="b"/>
                  <a:pathLst>
                    <a:path w="2995" h="3947" extrusionOk="0">
                      <a:moveTo>
                        <a:pt x="1171" y="1"/>
                      </a:moveTo>
                      <a:cubicBezTo>
                        <a:pt x="0" y="1"/>
                        <a:pt x="106" y="3740"/>
                        <a:pt x="303" y="3937"/>
                      </a:cubicBezTo>
                      <a:cubicBezTo>
                        <a:pt x="310" y="3943"/>
                        <a:pt x="320" y="3947"/>
                        <a:pt x="332" y="3947"/>
                      </a:cubicBezTo>
                      <a:cubicBezTo>
                        <a:pt x="704" y="3947"/>
                        <a:pt x="2994" y="852"/>
                        <a:pt x="1512" y="94"/>
                      </a:cubicBezTo>
                      <a:cubicBezTo>
                        <a:pt x="1388" y="30"/>
                        <a:pt x="1274" y="1"/>
                        <a:pt x="1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47"/>
              <p:cNvGrpSpPr/>
              <p:nvPr/>
            </p:nvGrpSpPr>
            <p:grpSpPr>
              <a:xfrm flipH="1">
                <a:off x="4654841" y="2026063"/>
                <a:ext cx="965488" cy="1194016"/>
                <a:chOff x="7107505" y="2496942"/>
                <a:chExt cx="894301" cy="1105980"/>
              </a:xfrm>
            </p:grpSpPr>
            <p:sp>
              <p:nvSpPr>
                <p:cNvPr id="1078" name="Google Shape;1078;p47"/>
                <p:cNvSpPr/>
                <p:nvPr/>
              </p:nvSpPr>
              <p:spPr>
                <a:xfrm>
                  <a:off x="7107505" y="2593097"/>
                  <a:ext cx="644369" cy="1009824"/>
                </a:xfrm>
                <a:custGeom>
                  <a:avLst/>
                  <a:gdLst/>
                  <a:ahLst/>
                  <a:cxnLst/>
                  <a:rect l="l" t="t" r="r" b="b"/>
                  <a:pathLst>
                    <a:path w="8631" h="13527" extrusionOk="0">
                      <a:moveTo>
                        <a:pt x="8264" y="1"/>
                      </a:moveTo>
                      <a:cubicBezTo>
                        <a:pt x="8160" y="1"/>
                        <a:pt x="8058" y="55"/>
                        <a:pt x="8006" y="184"/>
                      </a:cubicBezTo>
                      <a:cubicBezTo>
                        <a:pt x="6156" y="4845"/>
                        <a:pt x="143" y="12993"/>
                        <a:pt x="107" y="13064"/>
                      </a:cubicBezTo>
                      <a:cubicBezTo>
                        <a:pt x="1" y="13171"/>
                        <a:pt x="36" y="13348"/>
                        <a:pt x="143" y="13455"/>
                      </a:cubicBezTo>
                      <a:cubicBezTo>
                        <a:pt x="214" y="13491"/>
                        <a:pt x="321" y="13526"/>
                        <a:pt x="392" y="13526"/>
                      </a:cubicBezTo>
                      <a:cubicBezTo>
                        <a:pt x="463" y="13491"/>
                        <a:pt x="499" y="13455"/>
                        <a:pt x="534" y="13420"/>
                      </a:cubicBezTo>
                      <a:cubicBezTo>
                        <a:pt x="605" y="13348"/>
                        <a:pt x="6654" y="5129"/>
                        <a:pt x="8540" y="397"/>
                      </a:cubicBezTo>
                      <a:cubicBezTo>
                        <a:pt x="8631" y="170"/>
                        <a:pt x="8446" y="1"/>
                        <a:pt x="8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7"/>
                <p:cNvSpPr/>
                <p:nvPr/>
              </p:nvSpPr>
              <p:spPr>
                <a:xfrm>
                  <a:off x="7474062" y="2599070"/>
                  <a:ext cx="124902" cy="338101"/>
                </a:xfrm>
                <a:custGeom>
                  <a:avLst/>
                  <a:gdLst/>
                  <a:ahLst/>
                  <a:cxnLst/>
                  <a:rect l="l" t="t" r="r" b="b"/>
                  <a:pathLst>
                    <a:path w="1673" h="4529" extrusionOk="0">
                      <a:moveTo>
                        <a:pt x="459" y="0"/>
                      </a:moveTo>
                      <a:cubicBezTo>
                        <a:pt x="334" y="0"/>
                        <a:pt x="209" y="76"/>
                        <a:pt x="179" y="246"/>
                      </a:cubicBezTo>
                      <a:cubicBezTo>
                        <a:pt x="1" y="1705"/>
                        <a:pt x="321" y="3164"/>
                        <a:pt x="1104" y="4409"/>
                      </a:cubicBezTo>
                      <a:cubicBezTo>
                        <a:pt x="1157" y="4489"/>
                        <a:pt x="1230" y="4529"/>
                        <a:pt x="1324" y="4529"/>
                      </a:cubicBezTo>
                      <a:cubicBezTo>
                        <a:pt x="1355" y="4529"/>
                        <a:pt x="1388" y="4524"/>
                        <a:pt x="1424" y="4516"/>
                      </a:cubicBezTo>
                      <a:cubicBezTo>
                        <a:pt x="1424" y="4516"/>
                        <a:pt x="1460" y="4516"/>
                        <a:pt x="1495" y="4480"/>
                      </a:cubicBezTo>
                      <a:cubicBezTo>
                        <a:pt x="1637" y="4409"/>
                        <a:pt x="1673" y="4231"/>
                        <a:pt x="1566" y="4089"/>
                      </a:cubicBezTo>
                      <a:cubicBezTo>
                        <a:pt x="890" y="2950"/>
                        <a:pt x="606" y="1634"/>
                        <a:pt x="748" y="353"/>
                      </a:cubicBezTo>
                      <a:cubicBezTo>
                        <a:pt x="788" y="131"/>
                        <a:pt x="623" y="0"/>
                        <a:pt x="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7"/>
                <p:cNvSpPr/>
                <p:nvPr/>
              </p:nvSpPr>
              <p:spPr>
                <a:xfrm>
                  <a:off x="7598961" y="2721877"/>
                  <a:ext cx="299302" cy="143631"/>
                </a:xfrm>
                <a:custGeom>
                  <a:avLst/>
                  <a:gdLst/>
                  <a:ahLst/>
                  <a:cxnLst/>
                  <a:rect l="l" t="t" r="r" b="b"/>
                  <a:pathLst>
                    <a:path w="4009" h="1924" extrusionOk="0">
                      <a:moveTo>
                        <a:pt x="3602" y="0"/>
                      </a:moveTo>
                      <a:cubicBezTo>
                        <a:pt x="3526" y="0"/>
                        <a:pt x="3447" y="29"/>
                        <a:pt x="3380" y="95"/>
                      </a:cubicBezTo>
                      <a:cubicBezTo>
                        <a:pt x="2623" y="1206"/>
                        <a:pt x="1471" y="1368"/>
                        <a:pt x="828" y="1368"/>
                      </a:cubicBezTo>
                      <a:cubicBezTo>
                        <a:pt x="565" y="1368"/>
                        <a:pt x="387" y="1341"/>
                        <a:pt x="356" y="1341"/>
                      </a:cubicBezTo>
                      <a:cubicBezTo>
                        <a:pt x="337" y="1336"/>
                        <a:pt x="318" y="1334"/>
                        <a:pt x="300" y="1334"/>
                      </a:cubicBezTo>
                      <a:cubicBezTo>
                        <a:pt x="178" y="1334"/>
                        <a:pt x="66" y="1430"/>
                        <a:pt x="36" y="1554"/>
                      </a:cubicBezTo>
                      <a:cubicBezTo>
                        <a:pt x="0" y="1696"/>
                        <a:pt x="107" y="1839"/>
                        <a:pt x="285" y="1874"/>
                      </a:cubicBezTo>
                      <a:cubicBezTo>
                        <a:pt x="509" y="1906"/>
                        <a:pt x="732" y="1924"/>
                        <a:pt x="956" y="1924"/>
                      </a:cubicBezTo>
                      <a:cubicBezTo>
                        <a:pt x="1231" y="1924"/>
                        <a:pt x="1505" y="1897"/>
                        <a:pt x="1779" y="1839"/>
                      </a:cubicBezTo>
                      <a:cubicBezTo>
                        <a:pt x="2633" y="1661"/>
                        <a:pt x="3380" y="1163"/>
                        <a:pt x="3878" y="451"/>
                      </a:cubicBezTo>
                      <a:cubicBezTo>
                        <a:pt x="4009" y="216"/>
                        <a:pt x="3814" y="0"/>
                        <a:pt x="36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7"/>
                <p:cNvSpPr/>
                <p:nvPr/>
              </p:nvSpPr>
              <p:spPr>
                <a:xfrm>
                  <a:off x="7354539" y="2760399"/>
                  <a:ext cx="162081" cy="308613"/>
                </a:xfrm>
                <a:custGeom>
                  <a:avLst/>
                  <a:gdLst/>
                  <a:ahLst/>
                  <a:cxnLst/>
                  <a:rect l="l" t="t" r="r" b="b"/>
                  <a:pathLst>
                    <a:path w="2171" h="4134" extrusionOk="0">
                      <a:moveTo>
                        <a:pt x="312" y="1"/>
                      </a:moveTo>
                      <a:cubicBezTo>
                        <a:pt x="186" y="1"/>
                        <a:pt x="72" y="132"/>
                        <a:pt x="72" y="291"/>
                      </a:cubicBezTo>
                      <a:cubicBezTo>
                        <a:pt x="1" y="1714"/>
                        <a:pt x="570" y="3102"/>
                        <a:pt x="1673" y="4062"/>
                      </a:cubicBezTo>
                      <a:cubicBezTo>
                        <a:pt x="1744" y="4134"/>
                        <a:pt x="1815" y="4134"/>
                        <a:pt x="1886" y="4134"/>
                      </a:cubicBezTo>
                      <a:cubicBezTo>
                        <a:pt x="1958" y="4098"/>
                        <a:pt x="2029" y="4062"/>
                        <a:pt x="2064" y="4027"/>
                      </a:cubicBezTo>
                      <a:cubicBezTo>
                        <a:pt x="2171" y="3885"/>
                        <a:pt x="2135" y="3707"/>
                        <a:pt x="1993" y="3600"/>
                      </a:cubicBezTo>
                      <a:cubicBezTo>
                        <a:pt x="1068" y="2782"/>
                        <a:pt x="570" y="1536"/>
                        <a:pt x="641" y="291"/>
                      </a:cubicBezTo>
                      <a:cubicBezTo>
                        <a:pt x="641" y="113"/>
                        <a:pt x="534" y="6"/>
                        <a:pt x="356" y="6"/>
                      </a:cubicBezTo>
                      <a:cubicBezTo>
                        <a:pt x="342" y="3"/>
                        <a:pt x="327"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7"/>
                <p:cNvSpPr/>
                <p:nvPr/>
              </p:nvSpPr>
              <p:spPr>
                <a:xfrm>
                  <a:off x="7443080" y="2916876"/>
                  <a:ext cx="432192" cy="190289"/>
                </a:xfrm>
                <a:custGeom>
                  <a:avLst/>
                  <a:gdLst/>
                  <a:ahLst/>
                  <a:cxnLst/>
                  <a:rect l="l" t="t" r="r" b="b"/>
                  <a:pathLst>
                    <a:path w="5789" h="2549" extrusionOk="0">
                      <a:moveTo>
                        <a:pt x="5486" y="1"/>
                      </a:moveTo>
                      <a:cubicBezTo>
                        <a:pt x="5415" y="1"/>
                        <a:pt x="5344" y="27"/>
                        <a:pt x="5290" y="81"/>
                      </a:cubicBezTo>
                      <a:cubicBezTo>
                        <a:pt x="4071" y="1300"/>
                        <a:pt x="2399" y="1972"/>
                        <a:pt x="707" y="1972"/>
                      </a:cubicBezTo>
                      <a:cubicBezTo>
                        <a:pt x="622" y="1972"/>
                        <a:pt x="536" y="1970"/>
                        <a:pt x="451" y="1966"/>
                      </a:cubicBezTo>
                      <a:cubicBezTo>
                        <a:pt x="439" y="1965"/>
                        <a:pt x="428" y="1965"/>
                        <a:pt x="417" y="1965"/>
                      </a:cubicBezTo>
                      <a:cubicBezTo>
                        <a:pt x="56" y="1965"/>
                        <a:pt x="1" y="2501"/>
                        <a:pt x="380" y="2536"/>
                      </a:cubicBezTo>
                      <a:cubicBezTo>
                        <a:pt x="524" y="2544"/>
                        <a:pt x="670" y="2548"/>
                        <a:pt x="817" y="2548"/>
                      </a:cubicBezTo>
                      <a:cubicBezTo>
                        <a:pt x="1323" y="2548"/>
                        <a:pt x="1841" y="2496"/>
                        <a:pt x="2337" y="2358"/>
                      </a:cubicBezTo>
                      <a:cubicBezTo>
                        <a:pt x="3618" y="2073"/>
                        <a:pt x="4792" y="1433"/>
                        <a:pt x="5682" y="472"/>
                      </a:cubicBezTo>
                      <a:cubicBezTo>
                        <a:pt x="5788" y="365"/>
                        <a:pt x="5788" y="187"/>
                        <a:pt x="5682" y="81"/>
                      </a:cubicBezTo>
                      <a:cubicBezTo>
                        <a:pt x="5628" y="27"/>
                        <a:pt x="5557" y="1"/>
                        <a:pt x="54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7"/>
                <p:cNvSpPr/>
                <p:nvPr/>
              </p:nvSpPr>
              <p:spPr>
                <a:xfrm>
                  <a:off x="7606874" y="3049688"/>
                  <a:ext cx="255105" cy="138256"/>
                </a:xfrm>
                <a:custGeom>
                  <a:avLst/>
                  <a:gdLst/>
                  <a:ahLst/>
                  <a:cxnLst/>
                  <a:rect l="l" t="t" r="r" b="b"/>
                  <a:pathLst>
                    <a:path w="3417" h="1852" extrusionOk="0">
                      <a:moveTo>
                        <a:pt x="325" y="0"/>
                      </a:moveTo>
                      <a:cubicBezTo>
                        <a:pt x="300" y="0"/>
                        <a:pt x="275" y="3"/>
                        <a:pt x="250" y="10"/>
                      </a:cubicBezTo>
                      <a:cubicBezTo>
                        <a:pt x="107" y="45"/>
                        <a:pt x="1" y="187"/>
                        <a:pt x="36" y="330"/>
                      </a:cubicBezTo>
                      <a:cubicBezTo>
                        <a:pt x="285" y="828"/>
                        <a:pt x="677" y="1255"/>
                        <a:pt x="1139" y="1540"/>
                      </a:cubicBezTo>
                      <a:cubicBezTo>
                        <a:pt x="1514" y="1739"/>
                        <a:pt x="1941" y="1851"/>
                        <a:pt x="2371" y="1851"/>
                      </a:cubicBezTo>
                      <a:cubicBezTo>
                        <a:pt x="2554" y="1851"/>
                        <a:pt x="2738" y="1831"/>
                        <a:pt x="2918" y="1789"/>
                      </a:cubicBezTo>
                      <a:cubicBezTo>
                        <a:pt x="3025" y="1789"/>
                        <a:pt x="3096" y="1753"/>
                        <a:pt x="3167" y="1717"/>
                      </a:cubicBezTo>
                      <a:cubicBezTo>
                        <a:pt x="3345" y="1682"/>
                        <a:pt x="3417" y="1504"/>
                        <a:pt x="3381" y="1362"/>
                      </a:cubicBezTo>
                      <a:cubicBezTo>
                        <a:pt x="3322" y="1244"/>
                        <a:pt x="3214" y="1175"/>
                        <a:pt x="3098" y="1175"/>
                      </a:cubicBezTo>
                      <a:cubicBezTo>
                        <a:pt x="3074" y="1175"/>
                        <a:pt x="3050" y="1178"/>
                        <a:pt x="3025" y="1184"/>
                      </a:cubicBezTo>
                      <a:cubicBezTo>
                        <a:pt x="2793" y="1257"/>
                        <a:pt x="2578" y="1289"/>
                        <a:pt x="2379" y="1289"/>
                      </a:cubicBezTo>
                      <a:cubicBezTo>
                        <a:pt x="1234" y="1289"/>
                        <a:pt x="631" y="243"/>
                        <a:pt x="570" y="152"/>
                      </a:cubicBezTo>
                      <a:cubicBezTo>
                        <a:pt x="541" y="64"/>
                        <a:pt x="439" y="0"/>
                        <a:pt x="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7"/>
                <p:cNvSpPr/>
                <p:nvPr/>
              </p:nvSpPr>
              <p:spPr>
                <a:xfrm>
                  <a:off x="7296084" y="2651851"/>
                  <a:ext cx="169995" cy="157591"/>
                </a:xfrm>
                <a:custGeom>
                  <a:avLst/>
                  <a:gdLst/>
                  <a:ahLst/>
                  <a:cxnLst/>
                  <a:rect l="l" t="t" r="r" b="b"/>
                  <a:pathLst>
                    <a:path w="2277" h="2111" extrusionOk="0">
                      <a:moveTo>
                        <a:pt x="1045" y="0"/>
                      </a:moveTo>
                      <a:cubicBezTo>
                        <a:pt x="637" y="0"/>
                        <a:pt x="226" y="233"/>
                        <a:pt x="72" y="713"/>
                      </a:cubicBezTo>
                      <a:cubicBezTo>
                        <a:pt x="36" y="891"/>
                        <a:pt x="1" y="1069"/>
                        <a:pt x="36" y="1247"/>
                      </a:cubicBezTo>
                      <a:cubicBezTo>
                        <a:pt x="141" y="1846"/>
                        <a:pt x="586" y="2111"/>
                        <a:pt x="1035" y="2111"/>
                      </a:cubicBezTo>
                      <a:cubicBezTo>
                        <a:pt x="1652" y="2111"/>
                        <a:pt x="2276" y="1609"/>
                        <a:pt x="2029" y="784"/>
                      </a:cubicBezTo>
                      <a:cubicBezTo>
                        <a:pt x="1918" y="268"/>
                        <a:pt x="1483"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7"/>
                <p:cNvSpPr/>
                <p:nvPr/>
              </p:nvSpPr>
              <p:spPr>
                <a:xfrm>
                  <a:off x="7301385" y="2652224"/>
                  <a:ext cx="124977" cy="70845"/>
                </a:xfrm>
                <a:custGeom>
                  <a:avLst/>
                  <a:gdLst/>
                  <a:ahLst/>
                  <a:cxnLst/>
                  <a:rect l="l" t="t" r="r" b="b"/>
                  <a:pathLst>
                    <a:path w="1674" h="949" extrusionOk="0">
                      <a:moveTo>
                        <a:pt x="991" y="0"/>
                      </a:moveTo>
                      <a:cubicBezTo>
                        <a:pt x="569" y="0"/>
                        <a:pt x="161" y="252"/>
                        <a:pt x="1" y="708"/>
                      </a:cubicBezTo>
                      <a:cubicBezTo>
                        <a:pt x="188" y="868"/>
                        <a:pt x="435" y="948"/>
                        <a:pt x="666" y="948"/>
                      </a:cubicBezTo>
                      <a:cubicBezTo>
                        <a:pt x="744" y="948"/>
                        <a:pt x="819" y="939"/>
                        <a:pt x="890" y="922"/>
                      </a:cubicBezTo>
                      <a:cubicBezTo>
                        <a:pt x="1246" y="850"/>
                        <a:pt x="1531" y="601"/>
                        <a:pt x="1638" y="245"/>
                      </a:cubicBezTo>
                      <a:lnTo>
                        <a:pt x="1673" y="245"/>
                      </a:lnTo>
                      <a:cubicBezTo>
                        <a:pt x="1469" y="79"/>
                        <a:pt x="1228"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7"/>
                <p:cNvSpPr/>
                <p:nvPr/>
              </p:nvSpPr>
              <p:spPr>
                <a:xfrm>
                  <a:off x="7428597" y="2502242"/>
                  <a:ext cx="178357" cy="137286"/>
                </a:xfrm>
                <a:custGeom>
                  <a:avLst/>
                  <a:gdLst/>
                  <a:ahLst/>
                  <a:cxnLst/>
                  <a:rect l="l" t="t" r="r" b="b"/>
                  <a:pathLst>
                    <a:path w="2389" h="1839" extrusionOk="0">
                      <a:moveTo>
                        <a:pt x="1345" y="0"/>
                      </a:moveTo>
                      <a:cubicBezTo>
                        <a:pt x="1168" y="0"/>
                        <a:pt x="988" y="49"/>
                        <a:pt x="823" y="155"/>
                      </a:cubicBezTo>
                      <a:cubicBezTo>
                        <a:pt x="1" y="649"/>
                        <a:pt x="952" y="1839"/>
                        <a:pt x="1693" y="1839"/>
                      </a:cubicBezTo>
                      <a:cubicBezTo>
                        <a:pt x="1914" y="1839"/>
                        <a:pt x="2116" y="1733"/>
                        <a:pt x="2246" y="1472"/>
                      </a:cubicBezTo>
                      <a:cubicBezTo>
                        <a:pt x="2353" y="1294"/>
                        <a:pt x="2389" y="1080"/>
                        <a:pt x="2353" y="867"/>
                      </a:cubicBezTo>
                      <a:cubicBezTo>
                        <a:pt x="2275" y="349"/>
                        <a:pt x="1820"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7"/>
                <p:cNvSpPr/>
                <p:nvPr/>
              </p:nvSpPr>
              <p:spPr>
                <a:xfrm>
                  <a:off x="7490039" y="2502242"/>
                  <a:ext cx="114301" cy="76146"/>
                </a:xfrm>
                <a:custGeom>
                  <a:avLst/>
                  <a:gdLst/>
                  <a:ahLst/>
                  <a:cxnLst/>
                  <a:rect l="l" t="t" r="r" b="b"/>
                  <a:pathLst>
                    <a:path w="1531" h="1020" extrusionOk="0">
                      <a:moveTo>
                        <a:pt x="522" y="0"/>
                      </a:moveTo>
                      <a:cubicBezTo>
                        <a:pt x="345" y="0"/>
                        <a:pt x="165" y="49"/>
                        <a:pt x="0" y="155"/>
                      </a:cubicBezTo>
                      <a:cubicBezTo>
                        <a:pt x="36" y="475"/>
                        <a:pt x="249" y="760"/>
                        <a:pt x="534" y="902"/>
                      </a:cubicBezTo>
                      <a:cubicBezTo>
                        <a:pt x="678" y="983"/>
                        <a:pt x="830" y="1019"/>
                        <a:pt x="982" y="1019"/>
                      </a:cubicBezTo>
                      <a:cubicBezTo>
                        <a:pt x="1167" y="1019"/>
                        <a:pt x="1354" y="965"/>
                        <a:pt x="1530" y="867"/>
                      </a:cubicBezTo>
                      <a:cubicBezTo>
                        <a:pt x="1452" y="349"/>
                        <a:pt x="997"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7"/>
                <p:cNvSpPr/>
                <p:nvPr/>
              </p:nvSpPr>
              <p:spPr>
                <a:xfrm>
                  <a:off x="7654355" y="2496942"/>
                  <a:ext cx="175744" cy="154157"/>
                </a:xfrm>
                <a:custGeom>
                  <a:avLst/>
                  <a:gdLst/>
                  <a:ahLst/>
                  <a:cxnLst/>
                  <a:rect l="l" t="t" r="r" b="b"/>
                  <a:pathLst>
                    <a:path w="2354" h="2065" extrusionOk="0">
                      <a:moveTo>
                        <a:pt x="1310" y="0"/>
                      </a:moveTo>
                      <a:cubicBezTo>
                        <a:pt x="1133" y="0"/>
                        <a:pt x="952" y="49"/>
                        <a:pt x="788" y="155"/>
                      </a:cubicBezTo>
                      <a:cubicBezTo>
                        <a:pt x="646" y="262"/>
                        <a:pt x="503" y="404"/>
                        <a:pt x="432" y="546"/>
                      </a:cubicBezTo>
                      <a:cubicBezTo>
                        <a:pt x="0" y="1362"/>
                        <a:pt x="685" y="2065"/>
                        <a:pt x="1373" y="2065"/>
                      </a:cubicBezTo>
                      <a:cubicBezTo>
                        <a:pt x="1705" y="2065"/>
                        <a:pt x="2038" y="1901"/>
                        <a:pt x="2247" y="1507"/>
                      </a:cubicBezTo>
                      <a:cubicBezTo>
                        <a:pt x="2318" y="1294"/>
                        <a:pt x="2354" y="1080"/>
                        <a:pt x="2318" y="867"/>
                      </a:cubicBezTo>
                      <a:cubicBezTo>
                        <a:pt x="2240" y="349"/>
                        <a:pt x="1785" y="0"/>
                        <a:pt x="1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7"/>
                <p:cNvSpPr/>
                <p:nvPr/>
              </p:nvSpPr>
              <p:spPr>
                <a:xfrm>
                  <a:off x="7713108" y="2496942"/>
                  <a:ext cx="114301" cy="76295"/>
                </a:xfrm>
                <a:custGeom>
                  <a:avLst/>
                  <a:gdLst/>
                  <a:ahLst/>
                  <a:cxnLst/>
                  <a:rect l="l" t="t" r="r" b="b"/>
                  <a:pathLst>
                    <a:path w="1531" h="1022" extrusionOk="0">
                      <a:moveTo>
                        <a:pt x="523" y="0"/>
                      </a:moveTo>
                      <a:cubicBezTo>
                        <a:pt x="346" y="0"/>
                        <a:pt x="165" y="49"/>
                        <a:pt x="1" y="155"/>
                      </a:cubicBezTo>
                      <a:cubicBezTo>
                        <a:pt x="79" y="673"/>
                        <a:pt x="534" y="1022"/>
                        <a:pt x="1009" y="1022"/>
                      </a:cubicBezTo>
                      <a:cubicBezTo>
                        <a:pt x="1186" y="1022"/>
                        <a:pt x="1367" y="973"/>
                        <a:pt x="1531" y="867"/>
                      </a:cubicBezTo>
                      <a:cubicBezTo>
                        <a:pt x="1453" y="349"/>
                        <a:pt x="998" y="0"/>
                        <a:pt x="5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7"/>
                <p:cNvSpPr/>
                <p:nvPr/>
              </p:nvSpPr>
              <p:spPr>
                <a:xfrm>
                  <a:off x="7803143" y="2627215"/>
                  <a:ext cx="198664" cy="154755"/>
                </a:xfrm>
                <a:custGeom>
                  <a:avLst/>
                  <a:gdLst/>
                  <a:ahLst/>
                  <a:cxnLst/>
                  <a:rect l="l" t="t" r="r" b="b"/>
                  <a:pathLst>
                    <a:path w="2661" h="2073" extrusionOk="0">
                      <a:moveTo>
                        <a:pt x="1477" y="0"/>
                      </a:moveTo>
                      <a:cubicBezTo>
                        <a:pt x="1426" y="0"/>
                        <a:pt x="1374" y="4"/>
                        <a:pt x="1321" y="11"/>
                      </a:cubicBezTo>
                      <a:cubicBezTo>
                        <a:pt x="1143" y="47"/>
                        <a:pt x="965" y="118"/>
                        <a:pt x="823" y="225"/>
                      </a:cubicBezTo>
                      <a:cubicBezTo>
                        <a:pt x="0" y="934"/>
                        <a:pt x="670" y="2073"/>
                        <a:pt x="1499" y="2073"/>
                      </a:cubicBezTo>
                      <a:cubicBezTo>
                        <a:pt x="1709" y="2073"/>
                        <a:pt x="1930" y="1999"/>
                        <a:pt x="2140" y="1826"/>
                      </a:cubicBezTo>
                      <a:cubicBezTo>
                        <a:pt x="2317" y="1683"/>
                        <a:pt x="2424" y="1470"/>
                        <a:pt x="2495" y="1257"/>
                      </a:cubicBezTo>
                      <a:cubicBezTo>
                        <a:pt x="2661" y="628"/>
                        <a:pt x="2150" y="0"/>
                        <a:pt x="1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7"/>
                <p:cNvSpPr/>
                <p:nvPr/>
              </p:nvSpPr>
              <p:spPr>
                <a:xfrm>
                  <a:off x="7889370" y="2627215"/>
                  <a:ext cx="112434" cy="97347"/>
                </a:xfrm>
                <a:custGeom>
                  <a:avLst/>
                  <a:gdLst/>
                  <a:ahLst/>
                  <a:cxnLst/>
                  <a:rect l="l" t="t" r="r" b="b"/>
                  <a:pathLst>
                    <a:path w="1506" h="1304" extrusionOk="0">
                      <a:moveTo>
                        <a:pt x="322" y="0"/>
                      </a:moveTo>
                      <a:cubicBezTo>
                        <a:pt x="271" y="0"/>
                        <a:pt x="219" y="4"/>
                        <a:pt x="166" y="11"/>
                      </a:cubicBezTo>
                      <a:cubicBezTo>
                        <a:pt x="1" y="673"/>
                        <a:pt x="512" y="1303"/>
                        <a:pt x="1185" y="1303"/>
                      </a:cubicBezTo>
                      <a:cubicBezTo>
                        <a:pt x="1236" y="1303"/>
                        <a:pt x="1288" y="1300"/>
                        <a:pt x="1340" y="1292"/>
                      </a:cubicBezTo>
                      <a:cubicBezTo>
                        <a:pt x="1506" y="631"/>
                        <a:pt x="995"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7"/>
                <p:cNvSpPr/>
                <p:nvPr/>
              </p:nvSpPr>
              <p:spPr>
                <a:xfrm>
                  <a:off x="7781941" y="2841773"/>
                  <a:ext cx="195677" cy="152739"/>
                </a:xfrm>
                <a:custGeom>
                  <a:avLst/>
                  <a:gdLst/>
                  <a:ahLst/>
                  <a:cxnLst/>
                  <a:rect l="l" t="t" r="r" b="b"/>
                  <a:pathLst>
                    <a:path w="2621" h="2046" extrusionOk="0">
                      <a:moveTo>
                        <a:pt x="1512" y="0"/>
                      </a:moveTo>
                      <a:cubicBezTo>
                        <a:pt x="1449" y="0"/>
                        <a:pt x="1385" y="6"/>
                        <a:pt x="1321" y="19"/>
                      </a:cubicBezTo>
                      <a:cubicBezTo>
                        <a:pt x="1143" y="19"/>
                        <a:pt x="965" y="90"/>
                        <a:pt x="822" y="233"/>
                      </a:cubicBezTo>
                      <a:cubicBezTo>
                        <a:pt x="0" y="913"/>
                        <a:pt x="669" y="2045"/>
                        <a:pt x="1497" y="2045"/>
                      </a:cubicBezTo>
                      <a:cubicBezTo>
                        <a:pt x="1708" y="2045"/>
                        <a:pt x="1929" y="1972"/>
                        <a:pt x="2139" y="1798"/>
                      </a:cubicBezTo>
                      <a:cubicBezTo>
                        <a:pt x="2317" y="1656"/>
                        <a:pt x="2424" y="1478"/>
                        <a:pt x="2459" y="1265"/>
                      </a:cubicBezTo>
                      <a:cubicBezTo>
                        <a:pt x="2621" y="618"/>
                        <a:pt x="2136"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7"/>
                <p:cNvSpPr/>
                <p:nvPr/>
              </p:nvSpPr>
              <p:spPr>
                <a:xfrm>
                  <a:off x="7875185" y="2841773"/>
                  <a:ext cx="102430" cy="94809"/>
                </a:xfrm>
                <a:custGeom>
                  <a:avLst/>
                  <a:gdLst/>
                  <a:ahLst/>
                  <a:cxnLst/>
                  <a:rect l="l" t="t" r="r" b="b"/>
                  <a:pathLst>
                    <a:path w="1372" h="1270" extrusionOk="0">
                      <a:moveTo>
                        <a:pt x="263" y="0"/>
                      </a:moveTo>
                      <a:cubicBezTo>
                        <a:pt x="200" y="0"/>
                        <a:pt x="136" y="6"/>
                        <a:pt x="72" y="19"/>
                      </a:cubicBezTo>
                      <a:cubicBezTo>
                        <a:pt x="0" y="304"/>
                        <a:pt x="72" y="660"/>
                        <a:pt x="285" y="909"/>
                      </a:cubicBezTo>
                      <a:cubicBezTo>
                        <a:pt x="477" y="1132"/>
                        <a:pt x="783" y="1270"/>
                        <a:pt x="1101" y="1270"/>
                      </a:cubicBezTo>
                      <a:cubicBezTo>
                        <a:pt x="1138" y="1270"/>
                        <a:pt x="1174" y="1268"/>
                        <a:pt x="1210" y="1265"/>
                      </a:cubicBezTo>
                      <a:cubicBezTo>
                        <a:pt x="1372" y="618"/>
                        <a:pt x="887"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7"/>
                <p:cNvSpPr/>
                <p:nvPr/>
              </p:nvSpPr>
              <p:spPr>
                <a:xfrm>
                  <a:off x="7775595" y="3086045"/>
                  <a:ext cx="211430" cy="153560"/>
                </a:xfrm>
                <a:custGeom>
                  <a:avLst/>
                  <a:gdLst/>
                  <a:ahLst/>
                  <a:cxnLst/>
                  <a:rect l="l" t="t" r="r" b="b"/>
                  <a:pathLst>
                    <a:path w="2832" h="2057" extrusionOk="0">
                      <a:moveTo>
                        <a:pt x="1429" y="0"/>
                      </a:moveTo>
                      <a:cubicBezTo>
                        <a:pt x="1248" y="0"/>
                        <a:pt x="1058" y="50"/>
                        <a:pt x="872" y="163"/>
                      </a:cubicBezTo>
                      <a:cubicBezTo>
                        <a:pt x="0" y="744"/>
                        <a:pt x="476" y="2057"/>
                        <a:pt x="1395" y="2057"/>
                      </a:cubicBezTo>
                      <a:cubicBezTo>
                        <a:pt x="1489" y="2057"/>
                        <a:pt x="1588" y="2043"/>
                        <a:pt x="1690" y="2013"/>
                      </a:cubicBezTo>
                      <a:cubicBezTo>
                        <a:pt x="1904" y="1978"/>
                        <a:pt x="2082" y="1835"/>
                        <a:pt x="2224" y="1693"/>
                      </a:cubicBezTo>
                      <a:cubicBezTo>
                        <a:pt x="2832" y="941"/>
                        <a:pt x="2216" y="0"/>
                        <a:pt x="1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7"/>
                <p:cNvSpPr/>
                <p:nvPr/>
              </p:nvSpPr>
              <p:spPr>
                <a:xfrm>
                  <a:off x="7869885" y="3090226"/>
                  <a:ext cx="106312" cy="119593"/>
                </a:xfrm>
                <a:custGeom>
                  <a:avLst/>
                  <a:gdLst/>
                  <a:ahLst/>
                  <a:cxnLst/>
                  <a:rect l="l" t="t" r="r" b="b"/>
                  <a:pathLst>
                    <a:path w="1424" h="1602" extrusionOk="0">
                      <a:moveTo>
                        <a:pt x="463" y="0"/>
                      </a:moveTo>
                      <a:lnTo>
                        <a:pt x="463" y="0"/>
                      </a:lnTo>
                      <a:cubicBezTo>
                        <a:pt x="0" y="570"/>
                        <a:pt x="249" y="1423"/>
                        <a:pt x="961" y="1601"/>
                      </a:cubicBezTo>
                      <a:cubicBezTo>
                        <a:pt x="1423" y="1032"/>
                        <a:pt x="1139" y="214"/>
                        <a:pt x="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47"/>
              <p:cNvSpPr/>
              <p:nvPr/>
            </p:nvSpPr>
            <p:spPr>
              <a:xfrm flipH="1">
                <a:off x="7247345" y="3308452"/>
                <a:ext cx="394055" cy="120167"/>
              </a:xfrm>
              <a:custGeom>
                <a:avLst/>
                <a:gdLst/>
                <a:ahLst/>
                <a:cxnLst/>
                <a:rect l="l" t="t" r="r" b="b"/>
                <a:pathLst>
                  <a:path w="4889" h="1491" extrusionOk="0">
                    <a:moveTo>
                      <a:pt x="2471" y="0"/>
                    </a:moveTo>
                    <a:cubicBezTo>
                      <a:pt x="1238" y="0"/>
                      <a:pt x="1" y="216"/>
                      <a:pt x="170" y="967"/>
                    </a:cubicBezTo>
                    <a:cubicBezTo>
                      <a:pt x="258" y="1348"/>
                      <a:pt x="657" y="1490"/>
                      <a:pt x="1186" y="1490"/>
                    </a:cubicBezTo>
                    <a:cubicBezTo>
                      <a:pt x="2584" y="1490"/>
                      <a:pt x="4889" y="497"/>
                      <a:pt x="4760" y="291"/>
                    </a:cubicBezTo>
                    <a:cubicBezTo>
                      <a:pt x="4676" y="173"/>
                      <a:pt x="3575" y="0"/>
                      <a:pt x="2471" y="0"/>
                    </a:cubicBezTo>
                    <a:close/>
                  </a:path>
                </a:pathLst>
              </a:custGeom>
              <a:solidFill>
                <a:srgbClr val="D8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7"/>
              <p:cNvSpPr/>
              <p:nvPr/>
            </p:nvSpPr>
            <p:spPr>
              <a:xfrm flipH="1">
                <a:off x="7145880" y="3518247"/>
                <a:ext cx="149191" cy="146118"/>
              </a:xfrm>
              <a:custGeom>
                <a:avLst/>
                <a:gdLst/>
                <a:ahLst/>
                <a:cxnLst/>
                <a:rect l="l" t="t" r="r" b="b"/>
                <a:pathLst>
                  <a:path w="1851" h="1813" extrusionOk="0">
                    <a:moveTo>
                      <a:pt x="1851" y="1"/>
                    </a:moveTo>
                    <a:cubicBezTo>
                      <a:pt x="925" y="499"/>
                      <a:pt x="0" y="1246"/>
                      <a:pt x="498" y="1673"/>
                    </a:cubicBezTo>
                    <a:cubicBezTo>
                      <a:pt x="623" y="1770"/>
                      <a:pt x="773" y="1813"/>
                      <a:pt x="943" y="1813"/>
                    </a:cubicBezTo>
                    <a:cubicBezTo>
                      <a:pt x="1210" y="1813"/>
                      <a:pt x="1524" y="1705"/>
                      <a:pt x="1851" y="1531"/>
                    </a:cubicBezTo>
                    <a:lnTo>
                      <a:pt x="1851" y="1"/>
                    </a:lnTo>
                    <a:close/>
                  </a:path>
                </a:pathLst>
              </a:custGeom>
              <a:solidFill>
                <a:srgbClr val="D87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7"/>
              <p:cNvSpPr/>
              <p:nvPr/>
            </p:nvSpPr>
            <p:spPr>
              <a:xfrm flipH="1">
                <a:off x="4946198" y="3020396"/>
                <a:ext cx="3039999" cy="844876"/>
              </a:xfrm>
              <a:custGeom>
                <a:avLst/>
                <a:gdLst/>
                <a:ahLst/>
                <a:cxnLst/>
                <a:rect l="l" t="t" r="r" b="b"/>
                <a:pathLst>
                  <a:path w="37717" h="10483" extrusionOk="0">
                    <a:moveTo>
                      <a:pt x="34381" y="0"/>
                    </a:moveTo>
                    <a:cubicBezTo>
                      <a:pt x="34124" y="0"/>
                      <a:pt x="33857" y="8"/>
                      <a:pt x="33589" y="22"/>
                    </a:cubicBezTo>
                    <a:cubicBezTo>
                      <a:pt x="32130" y="165"/>
                      <a:pt x="30707" y="378"/>
                      <a:pt x="29319" y="734"/>
                    </a:cubicBezTo>
                    <a:cubicBezTo>
                      <a:pt x="29319" y="734"/>
                      <a:pt x="14109" y="2766"/>
                      <a:pt x="8412" y="2766"/>
                    </a:cubicBezTo>
                    <a:cubicBezTo>
                      <a:pt x="7801" y="2766"/>
                      <a:pt x="7300" y="2742"/>
                      <a:pt x="6939" y="2691"/>
                    </a:cubicBezTo>
                    <a:cubicBezTo>
                      <a:pt x="6500" y="2667"/>
                      <a:pt x="6061" y="2655"/>
                      <a:pt x="5622" y="2655"/>
                    </a:cubicBezTo>
                    <a:cubicBezTo>
                      <a:pt x="4744" y="2655"/>
                      <a:pt x="3867" y="2703"/>
                      <a:pt x="2989" y="2798"/>
                    </a:cubicBezTo>
                    <a:cubicBezTo>
                      <a:pt x="1851" y="2975"/>
                      <a:pt x="819" y="3296"/>
                      <a:pt x="605" y="3936"/>
                    </a:cubicBezTo>
                    <a:cubicBezTo>
                      <a:pt x="0" y="5573"/>
                      <a:pt x="4519" y="10483"/>
                      <a:pt x="19250" y="10483"/>
                    </a:cubicBezTo>
                    <a:cubicBezTo>
                      <a:pt x="33980" y="10483"/>
                      <a:pt x="37716" y="2157"/>
                      <a:pt x="36684" y="663"/>
                    </a:cubicBezTo>
                    <a:cubicBezTo>
                      <a:pt x="36369" y="146"/>
                      <a:pt x="35452" y="0"/>
                      <a:pt x="34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7"/>
              <p:cNvSpPr/>
              <p:nvPr/>
            </p:nvSpPr>
            <p:spPr>
              <a:xfrm flipH="1">
                <a:off x="5278923" y="3022169"/>
                <a:ext cx="2466367" cy="632428"/>
              </a:xfrm>
              <a:custGeom>
                <a:avLst/>
                <a:gdLst/>
                <a:ahLst/>
                <a:cxnLst/>
                <a:rect l="l" t="t" r="r" b="b"/>
                <a:pathLst>
                  <a:path w="30600" h="7847" extrusionOk="0">
                    <a:moveTo>
                      <a:pt x="30600" y="0"/>
                    </a:moveTo>
                    <a:cubicBezTo>
                      <a:pt x="29141" y="143"/>
                      <a:pt x="27718" y="356"/>
                      <a:pt x="26330" y="712"/>
                    </a:cubicBezTo>
                    <a:cubicBezTo>
                      <a:pt x="26330" y="712"/>
                      <a:pt x="11120" y="2744"/>
                      <a:pt x="5423" y="2744"/>
                    </a:cubicBezTo>
                    <a:cubicBezTo>
                      <a:pt x="4812" y="2744"/>
                      <a:pt x="4311" y="2720"/>
                      <a:pt x="3950" y="2669"/>
                    </a:cubicBezTo>
                    <a:cubicBezTo>
                      <a:pt x="3511" y="2645"/>
                      <a:pt x="3072" y="2633"/>
                      <a:pt x="2633" y="2633"/>
                    </a:cubicBezTo>
                    <a:cubicBezTo>
                      <a:pt x="1755" y="2633"/>
                      <a:pt x="878" y="2681"/>
                      <a:pt x="0" y="2776"/>
                    </a:cubicBezTo>
                    <a:cubicBezTo>
                      <a:pt x="815" y="4469"/>
                      <a:pt x="3675" y="7847"/>
                      <a:pt x="13618" y="7847"/>
                    </a:cubicBezTo>
                    <a:cubicBezTo>
                      <a:pt x="14959" y="7847"/>
                      <a:pt x="16429" y="7785"/>
                      <a:pt x="18040" y="7650"/>
                    </a:cubicBezTo>
                    <a:cubicBezTo>
                      <a:pt x="27575" y="6832"/>
                      <a:pt x="30208" y="3167"/>
                      <a:pt x="30600" y="0"/>
                    </a:cubicBezTo>
                    <a:close/>
                  </a:path>
                </a:pathLst>
              </a:custGeom>
              <a:solidFill>
                <a:srgbClr val="3A2F19">
                  <a:alpha val="2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7"/>
              <p:cNvSpPr/>
              <p:nvPr/>
            </p:nvSpPr>
            <p:spPr>
              <a:xfrm flipH="1">
                <a:off x="5488248" y="1330183"/>
                <a:ext cx="2039105" cy="2108683"/>
              </a:xfrm>
              <a:custGeom>
                <a:avLst/>
                <a:gdLst/>
                <a:ahLst/>
                <a:cxnLst/>
                <a:rect l="l" t="t" r="r" b="b"/>
                <a:pathLst>
                  <a:path w="25299" h="26164" extrusionOk="0">
                    <a:moveTo>
                      <a:pt x="6191" y="1"/>
                    </a:moveTo>
                    <a:cubicBezTo>
                      <a:pt x="5480" y="1"/>
                      <a:pt x="4839" y="1032"/>
                      <a:pt x="4768" y="1780"/>
                    </a:cubicBezTo>
                    <a:cubicBezTo>
                      <a:pt x="4733" y="2171"/>
                      <a:pt x="3701" y="7295"/>
                      <a:pt x="2598" y="12667"/>
                    </a:cubicBezTo>
                    <a:cubicBezTo>
                      <a:pt x="2349" y="13877"/>
                      <a:pt x="2100" y="15087"/>
                      <a:pt x="1850" y="16261"/>
                    </a:cubicBezTo>
                    <a:cubicBezTo>
                      <a:pt x="1424" y="18360"/>
                      <a:pt x="997" y="20317"/>
                      <a:pt x="676" y="21883"/>
                    </a:cubicBezTo>
                    <a:cubicBezTo>
                      <a:pt x="285" y="23875"/>
                      <a:pt x="0" y="25192"/>
                      <a:pt x="0" y="25192"/>
                    </a:cubicBezTo>
                    <a:cubicBezTo>
                      <a:pt x="3544" y="25829"/>
                      <a:pt x="7132" y="26164"/>
                      <a:pt x="10728" y="26164"/>
                    </a:cubicBezTo>
                    <a:cubicBezTo>
                      <a:pt x="11754" y="26164"/>
                      <a:pt x="12780" y="26137"/>
                      <a:pt x="13806" y="26081"/>
                    </a:cubicBezTo>
                    <a:cubicBezTo>
                      <a:pt x="21705" y="25654"/>
                      <a:pt x="25298" y="23413"/>
                      <a:pt x="25298" y="23413"/>
                    </a:cubicBezTo>
                    <a:cubicBezTo>
                      <a:pt x="25298" y="23413"/>
                      <a:pt x="24871" y="21385"/>
                      <a:pt x="24302" y="18681"/>
                    </a:cubicBezTo>
                    <a:lnTo>
                      <a:pt x="23484" y="14695"/>
                    </a:lnTo>
                    <a:cubicBezTo>
                      <a:pt x="22381" y="9430"/>
                      <a:pt x="21171" y="3559"/>
                      <a:pt x="20957" y="2634"/>
                    </a:cubicBezTo>
                    <a:cubicBezTo>
                      <a:pt x="20530" y="890"/>
                      <a:pt x="20530" y="1"/>
                      <a:pt x="19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7"/>
              <p:cNvSpPr/>
              <p:nvPr/>
            </p:nvSpPr>
            <p:spPr>
              <a:xfrm flipH="1">
                <a:off x="5568609" y="1330183"/>
                <a:ext cx="1904261" cy="1760836"/>
              </a:xfrm>
              <a:custGeom>
                <a:avLst/>
                <a:gdLst/>
                <a:ahLst/>
                <a:cxnLst/>
                <a:rect l="l" t="t" r="r" b="b"/>
                <a:pathLst>
                  <a:path w="23626" h="21848" extrusionOk="0">
                    <a:moveTo>
                      <a:pt x="15478" y="1"/>
                    </a:moveTo>
                    <a:cubicBezTo>
                      <a:pt x="16190" y="2918"/>
                      <a:pt x="17044" y="7864"/>
                      <a:pt x="14909" y="11137"/>
                    </a:cubicBezTo>
                    <a:cubicBezTo>
                      <a:pt x="13772" y="12921"/>
                      <a:pt x="11605" y="13424"/>
                      <a:pt x="9209" y="13424"/>
                    </a:cubicBezTo>
                    <a:cubicBezTo>
                      <a:pt x="6729" y="13424"/>
                      <a:pt x="4003" y="12885"/>
                      <a:pt x="1922" y="12667"/>
                    </a:cubicBezTo>
                    <a:cubicBezTo>
                      <a:pt x="1673" y="13842"/>
                      <a:pt x="1424" y="15051"/>
                      <a:pt x="1174" y="16225"/>
                    </a:cubicBezTo>
                    <a:cubicBezTo>
                      <a:pt x="748" y="18325"/>
                      <a:pt x="321" y="20317"/>
                      <a:pt x="0" y="21847"/>
                    </a:cubicBezTo>
                    <a:lnTo>
                      <a:pt x="23626" y="18681"/>
                    </a:lnTo>
                    <a:lnTo>
                      <a:pt x="22808" y="14660"/>
                    </a:lnTo>
                    <a:cubicBezTo>
                      <a:pt x="21705" y="9394"/>
                      <a:pt x="20495" y="3523"/>
                      <a:pt x="20281" y="2598"/>
                    </a:cubicBezTo>
                    <a:cubicBezTo>
                      <a:pt x="19854" y="890"/>
                      <a:pt x="19854" y="1"/>
                      <a:pt x="18360" y="1"/>
                    </a:cubicBezTo>
                    <a:close/>
                  </a:path>
                </a:pathLst>
              </a:custGeom>
              <a:solidFill>
                <a:srgbClr val="3A2F19">
                  <a:alpha val="2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7"/>
              <p:cNvSpPr/>
              <p:nvPr/>
            </p:nvSpPr>
            <p:spPr>
              <a:xfrm flipH="1">
                <a:off x="5488248" y="2511664"/>
                <a:ext cx="2039105" cy="924584"/>
              </a:xfrm>
              <a:custGeom>
                <a:avLst/>
                <a:gdLst/>
                <a:ahLst/>
                <a:cxnLst/>
                <a:rect l="l" t="t" r="r" b="b"/>
                <a:pathLst>
                  <a:path w="25299" h="11472" extrusionOk="0">
                    <a:moveTo>
                      <a:pt x="23484" y="1"/>
                    </a:moveTo>
                    <a:cubicBezTo>
                      <a:pt x="22416" y="250"/>
                      <a:pt x="21349" y="428"/>
                      <a:pt x="20317" y="606"/>
                    </a:cubicBezTo>
                    <a:cubicBezTo>
                      <a:pt x="19356" y="784"/>
                      <a:pt x="18431" y="890"/>
                      <a:pt x="17506" y="1033"/>
                    </a:cubicBezTo>
                    <a:cubicBezTo>
                      <a:pt x="15087" y="1317"/>
                      <a:pt x="12845" y="1531"/>
                      <a:pt x="10852" y="1638"/>
                    </a:cubicBezTo>
                    <a:cubicBezTo>
                      <a:pt x="9145" y="1709"/>
                      <a:pt x="7615" y="1744"/>
                      <a:pt x="6263" y="1744"/>
                    </a:cubicBezTo>
                    <a:cubicBezTo>
                      <a:pt x="4306" y="1744"/>
                      <a:pt x="2776" y="1673"/>
                      <a:pt x="1850" y="1602"/>
                    </a:cubicBezTo>
                    <a:cubicBezTo>
                      <a:pt x="1317" y="4128"/>
                      <a:pt x="854" y="6477"/>
                      <a:pt x="498" y="8113"/>
                    </a:cubicBezTo>
                    <a:lnTo>
                      <a:pt x="0" y="10533"/>
                    </a:lnTo>
                    <a:cubicBezTo>
                      <a:pt x="3274" y="11138"/>
                      <a:pt x="6618" y="11458"/>
                      <a:pt x="9963" y="11458"/>
                    </a:cubicBezTo>
                    <a:cubicBezTo>
                      <a:pt x="10287" y="11467"/>
                      <a:pt x="10619" y="11472"/>
                      <a:pt x="10956" y="11472"/>
                    </a:cubicBezTo>
                    <a:cubicBezTo>
                      <a:pt x="11878" y="11472"/>
                      <a:pt x="12842" y="11439"/>
                      <a:pt x="13806" y="11387"/>
                    </a:cubicBezTo>
                    <a:cubicBezTo>
                      <a:pt x="15193" y="11316"/>
                      <a:pt x="16581" y="11173"/>
                      <a:pt x="17933" y="10960"/>
                    </a:cubicBezTo>
                    <a:cubicBezTo>
                      <a:pt x="22950" y="10177"/>
                      <a:pt x="25298" y="8754"/>
                      <a:pt x="25298" y="8754"/>
                    </a:cubicBezTo>
                    <a:cubicBezTo>
                      <a:pt x="25298" y="8754"/>
                      <a:pt x="25156" y="8007"/>
                      <a:pt x="24907" y="6904"/>
                    </a:cubicBezTo>
                    <a:cubicBezTo>
                      <a:pt x="24587" y="5267"/>
                      <a:pt x="24053" y="2705"/>
                      <a:pt x="23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7"/>
              <p:cNvSpPr/>
              <p:nvPr/>
            </p:nvSpPr>
            <p:spPr>
              <a:xfrm flipH="1">
                <a:off x="5488291" y="2560425"/>
                <a:ext cx="628118" cy="834560"/>
              </a:xfrm>
              <a:custGeom>
                <a:avLst/>
                <a:gdLst/>
                <a:ahLst/>
                <a:cxnLst/>
                <a:rect l="l" t="t" r="r" b="b"/>
                <a:pathLst>
                  <a:path w="7793" h="10355" extrusionOk="0">
                    <a:moveTo>
                      <a:pt x="2775" y="1"/>
                    </a:moveTo>
                    <a:cubicBezTo>
                      <a:pt x="1815" y="143"/>
                      <a:pt x="890" y="285"/>
                      <a:pt x="0" y="392"/>
                    </a:cubicBezTo>
                    <a:lnTo>
                      <a:pt x="427" y="10355"/>
                    </a:lnTo>
                    <a:cubicBezTo>
                      <a:pt x="5444" y="9572"/>
                      <a:pt x="7792" y="8149"/>
                      <a:pt x="7792" y="8149"/>
                    </a:cubicBezTo>
                    <a:cubicBezTo>
                      <a:pt x="7792" y="8149"/>
                      <a:pt x="7650" y="7402"/>
                      <a:pt x="7401" y="6299"/>
                    </a:cubicBezTo>
                    <a:cubicBezTo>
                      <a:pt x="6867" y="6476"/>
                      <a:pt x="6298" y="6654"/>
                      <a:pt x="5729" y="6726"/>
                    </a:cubicBezTo>
                    <a:cubicBezTo>
                      <a:pt x="5665" y="6738"/>
                      <a:pt x="5602" y="6744"/>
                      <a:pt x="5541" y="6744"/>
                    </a:cubicBezTo>
                    <a:cubicBezTo>
                      <a:pt x="3855" y="6744"/>
                      <a:pt x="3050" y="2164"/>
                      <a:pt x="2775" y="1"/>
                    </a:cubicBezTo>
                    <a:close/>
                  </a:path>
                </a:pathLst>
              </a:custGeom>
              <a:solidFill>
                <a:srgbClr val="D35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7"/>
              <p:cNvSpPr/>
              <p:nvPr/>
            </p:nvSpPr>
            <p:spPr>
              <a:xfrm flipH="1">
                <a:off x="6655501" y="2643602"/>
                <a:ext cx="871853" cy="791522"/>
              </a:xfrm>
              <a:custGeom>
                <a:avLst/>
                <a:gdLst/>
                <a:ahLst/>
                <a:cxnLst/>
                <a:rect l="l" t="t" r="r" b="b"/>
                <a:pathLst>
                  <a:path w="10817" h="9821" extrusionOk="0">
                    <a:moveTo>
                      <a:pt x="10817" y="1"/>
                    </a:moveTo>
                    <a:cubicBezTo>
                      <a:pt x="9145" y="72"/>
                      <a:pt x="7615" y="107"/>
                      <a:pt x="6263" y="107"/>
                    </a:cubicBezTo>
                    <a:cubicBezTo>
                      <a:pt x="6120" y="2278"/>
                      <a:pt x="5729" y="5622"/>
                      <a:pt x="4199" y="6512"/>
                    </a:cubicBezTo>
                    <a:cubicBezTo>
                      <a:pt x="3683" y="6815"/>
                      <a:pt x="3122" y="6931"/>
                      <a:pt x="2568" y="6931"/>
                    </a:cubicBezTo>
                    <a:cubicBezTo>
                      <a:pt x="1823" y="6931"/>
                      <a:pt x="1090" y="6721"/>
                      <a:pt x="498" y="6476"/>
                    </a:cubicBezTo>
                    <a:lnTo>
                      <a:pt x="0" y="8896"/>
                    </a:lnTo>
                    <a:cubicBezTo>
                      <a:pt x="3274" y="9501"/>
                      <a:pt x="6618" y="9821"/>
                      <a:pt x="9963" y="9821"/>
                    </a:cubicBezTo>
                    <a:lnTo>
                      <a:pt x="10817" y="1"/>
                    </a:lnTo>
                    <a:close/>
                  </a:path>
                </a:pathLst>
              </a:custGeom>
              <a:solidFill>
                <a:srgbClr val="D35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7"/>
              <p:cNvSpPr/>
              <p:nvPr/>
            </p:nvSpPr>
            <p:spPr>
              <a:xfrm flipH="1">
                <a:off x="5884012" y="2500219"/>
                <a:ext cx="1087055" cy="1025972"/>
              </a:xfrm>
              <a:custGeom>
                <a:avLst/>
                <a:gdLst/>
                <a:ahLst/>
                <a:cxnLst/>
                <a:rect l="l" t="t" r="r" b="b"/>
                <a:pathLst>
                  <a:path w="13487" h="12730" extrusionOk="0">
                    <a:moveTo>
                      <a:pt x="11209" y="1"/>
                    </a:moveTo>
                    <a:cubicBezTo>
                      <a:pt x="10533" y="1"/>
                      <a:pt x="3915" y="534"/>
                      <a:pt x="2527" y="570"/>
                    </a:cubicBezTo>
                    <a:cubicBezTo>
                      <a:pt x="1140" y="605"/>
                      <a:pt x="748" y="1495"/>
                      <a:pt x="677" y="2811"/>
                    </a:cubicBezTo>
                    <a:cubicBezTo>
                      <a:pt x="570" y="4555"/>
                      <a:pt x="286" y="9109"/>
                      <a:pt x="179" y="10390"/>
                    </a:cubicBezTo>
                    <a:cubicBezTo>
                      <a:pt x="108" y="11707"/>
                      <a:pt x="1" y="12596"/>
                      <a:pt x="1744" y="12703"/>
                    </a:cubicBezTo>
                    <a:cubicBezTo>
                      <a:pt x="2447" y="12721"/>
                      <a:pt x="3150" y="12730"/>
                      <a:pt x="3853" y="12730"/>
                    </a:cubicBezTo>
                    <a:cubicBezTo>
                      <a:pt x="5961" y="12730"/>
                      <a:pt x="8069" y="12650"/>
                      <a:pt x="10177" y="12489"/>
                    </a:cubicBezTo>
                    <a:cubicBezTo>
                      <a:pt x="13273" y="12169"/>
                      <a:pt x="13486" y="11778"/>
                      <a:pt x="13415" y="10212"/>
                    </a:cubicBezTo>
                    <a:cubicBezTo>
                      <a:pt x="13344" y="9180"/>
                      <a:pt x="12988" y="4590"/>
                      <a:pt x="12774" y="2740"/>
                    </a:cubicBezTo>
                    <a:cubicBezTo>
                      <a:pt x="12525" y="855"/>
                      <a:pt x="12454" y="1"/>
                      <a:pt x="11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7"/>
              <p:cNvSpPr/>
              <p:nvPr/>
            </p:nvSpPr>
            <p:spPr>
              <a:xfrm flipH="1">
                <a:off x="6030307" y="2669313"/>
                <a:ext cx="760060" cy="749532"/>
              </a:xfrm>
              <a:custGeom>
                <a:avLst/>
                <a:gdLst/>
                <a:ahLst/>
                <a:cxnLst/>
                <a:rect l="l" t="t" r="r" b="b"/>
                <a:pathLst>
                  <a:path w="9430" h="9300" extrusionOk="0">
                    <a:moveTo>
                      <a:pt x="8059" y="1"/>
                    </a:moveTo>
                    <a:cubicBezTo>
                      <a:pt x="8042" y="1"/>
                      <a:pt x="8024" y="1"/>
                      <a:pt x="8006" y="2"/>
                    </a:cubicBezTo>
                    <a:cubicBezTo>
                      <a:pt x="6085" y="109"/>
                      <a:pt x="3914" y="322"/>
                      <a:pt x="2207" y="322"/>
                    </a:cubicBezTo>
                    <a:cubicBezTo>
                      <a:pt x="499" y="358"/>
                      <a:pt x="107" y="500"/>
                      <a:pt x="143" y="1496"/>
                    </a:cubicBezTo>
                    <a:cubicBezTo>
                      <a:pt x="214" y="2813"/>
                      <a:pt x="1" y="3738"/>
                      <a:pt x="428" y="4058"/>
                    </a:cubicBezTo>
                    <a:cubicBezTo>
                      <a:pt x="769" y="4286"/>
                      <a:pt x="2705" y="4309"/>
                      <a:pt x="3775" y="4309"/>
                    </a:cubicBezTo>
                    <a:cubicBezTo>
                      <a:pt x="4043" y="4309"/>
                      <a:pt x="4256" y="4307"/>
                      <a:pt x="4377" y="4307"/>
                    </a:cubicBezTo>
                    <a:cubicBezTo>
                      <a:pt x="4804" y="4307"/>
                      <a:pt x="4875" y="5908"/>
                      <a:pt x="4484" y="6015"/>
                    </a:cubicBezTo>
                    <a:cubicBezTo>
                      <a:pt x="4269" y="6058"/>
                      <a:pt x="3852" y="6065"/>
                      <a:pt x="3367" y="6065"/>
                    </a:cubicBezTo>
                    <a:cubicBezTo>
                      <a:pt x="3119" y="6065"/>
                      <a:pt x="2853" y="6063"/>
                      <a:pt x="2587" y="6063"/>
                    </a:cubicBezTo>
                    <a:cubicBezTo>
                      <a:pt x="1650" y="6063"/>
                      <a:pt x="708" y="6087"/>
                      <a:pt x="534" y="6300"/>
                    </a:cubicBezTo>
                    <a:cubicBezTo>
                      <a:pt x="250" y="6691"/>
                      <a:pt x="356" y="8292"/>
                      <a:pt x="356" y="8577"/>
                    </a:cubicBezTo>
                    <a:cubicBezTo>
                      <a:pt x="356" y="9024"/>
                      <a:pt x="184" y="9299"/>
                      <a:pt x="2133" y="9299"/>
                    </a:cubicBezTo>
                    <a:cubicBezTo>
                      <a:pt x="2354" y="9299"/>
                      <a:pt x="2603" y="9296"/>
                      <a:pt x="2883" y="9288"/>
                    </a:cubicBezTo>
                    <a:cubicBezTo>
                      <a:pt x="4733" y="9253"/>
                      <a:pt x="6583" y="9110"/>
                      <a:pt x="8398" y="8826"/>
                    </a:cubicBezTo>
                    <a:cubicBezTo>
                      <a:pt x="9003" y="8755"/>
                      <a:pt x="9429" y="8541"/>
                      <a:pt x="9394" y="8043"/>
                    </a:cubicBezTo>
                    <a:cubicBezTo>
                      <a:pt x="9180" y="5019"/>
                      <a:pt x="9038" y="1603"/>
                      <a:pt x="9003" y="1212"/>
                    </a:cubicBezTo>
                    <a:cubicBezTo>
                      <a:pt x="8933" y="828"/>
                      <a:pt x="8897" y="1"/>
                      <a:pt x="8059" y="1"/>
                    </a:cubicBezTo>
                    <a:close/>
                  </a:path>
                </a:pathLst>
              </a:custGeom>
              <a:solidFill>
                <a:srgbClr val="D35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7"/>
              <p:cNvSpPr/>
              <p:nvPr/>
            </p:nvSpPr>
            <p:spPr>
              <a:xfrm flipH="1">
                <a:off x="3992220" y="2825939"/>
                <a:ext cx="154914" cy="129597"/>
              </a:xfrm>
              <a:custGeom>
                <a:avLst/>
                <a:gdLst/>
                <a:ahLst/>
                <a:cxnLst/>
                <a:rect l="l" t="t" r="r" b="b"/>
                <a:pathLst>
                  <a:path w="1922" h="1608" extrusionOk="0">
                    <a:moveTo>
                      <a:pt x="1104" y="0"/>
                    </a:moveTo>
                    <a:cubicBezTo>
                      <a:pt x="356" y="0"/>
                      <a:pt x="1" y="854"/>
                      <a:pt x="534" y="1352"/>
                    </a:cubicBezTo>
                    <a:cubicBezTo>
                      <a:pt x="699" y="1529"/>
                      <a:pt x="906" y="1608"/>
                      <a:pt x="1110" y="1608"/>
                    </a:cubicBezTo>
                    <a:cubicBezTo>
                      <a:pt x="1523" y="1608"/>
                      <a:pt x="1922" y="1283"/>
                      <a:pt x="1922" y="783"/>
                    </a:cubicBezTo>
                    <a:cubicBezTo>
                      <a:pt x="1922" y="356"/>
                      <a:pt x="1531"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7"/>
              <p:cNvSpPr/>
              <p:nvPr/>
            </p:nvSpPr>
            <p:spPr>
              <a:xfrm flipH="1">
                <a:off x="3877383" y="1323734"/>
                <a:ext cx="114855" cy="117668"/>
              </a:xfrm>
              <a:custGeom>
                <a:avLst/>
                <a:gdLst/>
                <a:ahLst/>
                <a:cxnLst/>
                <a:rect l="l" t="t" r="r" b="b"/>
                <a:pathLst>
                  <a:path w="1425" h="1460" extrusionOk="0">
                    <a:moveTo>
                      <a:pt x="713" y="0"/>
                    </a:moveTo>
                    <a:cubicBezTo>
                      <a:pt x="321" y="0"/>
                      <a:pt x="1" y="321"/>
                      <a:pt x="1" y="747"/>
                    </a:cubicBezTo>
                    <a:cubicBezTo>
                      <a:pt x="1" y="1139"/>
                      <a:pt x="321" y="1459"/>
                      <a:pt x="713" y="1459"/>
                    </a:cubicBezTo>
                    <a:cubicBezTo>
                      <a:pt x="1104" y="1459"/>
                      <a:pt x="1424" y="1139"/>
                      <a:pt x="1424" y="747"/>
                    </a:cubicBezTo>
                    <a:cubicBezTo>
                      <a:pt x="1424" y="321"/>
                      <a:pt x="1104" y="0"/>
                      <a:pt x="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7"/>
              <p:cNvSpPr/>
              <p:nvPr/>
            </p:nvSpPr>
            <p:spPr>
              <a:xfrm flipH="1">
                <a:off x="4708281" y="1662890"/>
                <a:ext cx="103330" cy="103242"/>
              </a:xfrm>
              <a:custGeom>
                <a:avLst/>
                <a:gdLst/>
                <a:ahLst/>
                <a:cxnLst/>
                <a:rect l="l" t="t" r="r" b="b"/>
                <a:pathLst>
                  <a:path w="1282" h="1281" extrusionOk="0">
                    <a:moveTo>
                      <a:pt x="641" y="0"/>
                    </a:moveTo>
                    <a:cubicBezTo>
                      <a:pt x="285" y="0"/>
                      <a:pt x="0" y="285"/>
                      <a:pt x="0" y="640"/>
                    </a:cubicBezTo>
                    <a:cubicBezTo>
                      <a:pt x="0" y="996"/>
                      <a:pt x="285" y="1281"/>
                      <a:pt x="641" y="1281"/>
                    </a:cubicBezTo>
                    <a:cubicBezTo>
                      <a:pt x="997" y="1281"/>
                      <a:pt x="1281" y="996"/>
                      <a:pt x="1281" y="640"/>
                    </a:cubicBezTo>
                    <a:cubicBezTo>
                      <a:pt x="1281" y="285"/>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7"/>
              <p:cNvSpPr/>
              <p:nvPr/>
            </p:nvSpPr>
            <p:spPr>
              <a:xfrm flipH="1">
                <a:off x="7782149" y="1152389"/>
                <a:ext cx="106151" cy="90992"/>
              </a:xfrm>
              <a:custGeom>
                <a:avLst/>
                <a:gdLst/>
                <a:ahLst/>
                <a:cxnLst/>
                <a:rect l="l" t="t" r="r" b="b"/>
                <a:pathLst>
                  <a:path w="1317" h="1129" extrusionOk="0">
                    <a:moveTo>
                      <a:pt x="748" y="1"/>
                    </a:moveTo>
                    <a:cubicBezTo>
                      <a:pt x="250" y="1"/>
                      <a:pt x="1" y="605"/>
                      <a:pt x="356" y="961"/>
                    </a:cubicBezTo>
                    <a:cubicBezTo>
                      <a:pt x="472" y="1077"/>
                      <a:pt x="614" y="1129"/>
                      <a:pt x="753" y="1129"/>
                    </a:cubicBezTo>
                    <a:cubicBezTo>
                      <a:pt x="1042" y="1129"/>
                      <a:pt x="1317" y="906"/>
                      <a:pt x="1317" y="570"/>
                    </a:cubicBezTo>
                    <a:cubicBezTo>
                      <a:pt x="1317" y="250"/>
                      <a:pt x="1068" y="1"/>
                      <a:pt x="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7"/>
              <p:cNvSpPr/>
              <p:nvPr/>
            </p:nvSpPr>
            <p:spPr>
              <a:xfrm flipH="1">
                <a:off x="5709145" y="802510"/>
                <a:ext cx="91884" cy="78419"/>
              </a:xfrm>
              <a:custGeom>
                <a:avLst/>
                <a:gdLst/>
                <a:ahLst/>
                <a:cxnLst/>
                <a:rect l="l" t="t" r="r" b="b"/>
                <a:pathLst>
                  <a:path w="1140" h="973" extrusionOk="0">
                    <a:moveTo>
                      <a:pt x="641" y="1"/>
                    </a:moveTo>
                    <a:cubicBezTo>
                      <a:pt x="214" y="1"/>
                      <a:pt x="1" y="499"/>
                      <a:pt x="286" y="819"/>
                    </a:cubicBezTo>
                    <a:cubicBezTo>
                      <a:pt x="391" y="924"/>
                      <a:pt x="519" y="972"/>
                      <a:pt x="644" y="972"/>
                    </a:cubicBezTo>
                    <a:cubicBezTo>
                      <a:pt x="899" y="972"/>
                      <a:pt x="1140" y="774"/>
                      <a:pt x="1140" y="463"/>
                    </a:cubicBezTo>
                    <a:cubicBezTo>
                      <a:pt x="1140" y="214"/>
                      <a:pt x="926"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7"/>
              <p:cNvSpPr/>
              <p:nvPr/>
            </p:nvSpPr>
            <p:spPr>
              <a:xfrm flipH="1">
                <a:off x="7091396" y="971524"/>
                <a:ext cx="137746" cy="115412"/>
              </a:xfrm>
              <a:custGeom>
                <a:avLst/>
                <a:gdLst/>
                <a:ahLst/>
                <a:cxnLst/>
                <a:rect l="l" t="t" r="r" b="b"/>
                <a:pathLst>
                  <a:path w="1709" h="1432" extrusionOk="0">
                    <a:moveTo>
                      <a:pt x="1051" y="1"/>
                    </a:moveTo>
                    <a:cubicBezTo>
                      <a:pt x="1033" y="1"/>
                      <a:pt x="1015" y="1"/>
                      <a:pt x="997" y="3"/>
                    </a:cubicBezTo>
                    <a:cubicBezTo>
                      <a:pt x="321" y="3"/>
                      <a:pt x="1" y="786"/>
                      <a:pt x="463" y="1213"/>
                    </a:cubicBezTo>
                    <a:cubicBezTo>
                      <a:pt x="615" y="1364"/>
                      <a:pt x="800" y="1432"/>
                      <a:pt x="981" y="1432"/>
                    </a:cubicBezTo>
                    <a:cubicBezTo>
                      <a:pt x="1354" y="1432"/>
                      <a:pt x="1709" y="1146"/>
                      <a:pt x="1709" y="715"/>
                    </a:cubicBezTo>
                    <a:cubicBezTo>
                      <a:pt x="1709" y="341"/>
                      <a:pt x="1417" y="1"/>
                      <a:pt x="1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7"/>
              <p:cNvSpPr/>
              <p:nvPr/>
            </p:nvSpPr>
            <p:spPr>
              <a:xfrm flipH="1">
                <a:off x="7776802" y="4031493"/>
                <a:ext cx="62304" cy="52145"/>
              </a:xfrm>
              <a:custGeom>
                <a:avLst/>
                <a:gdLst/>
                <a:ahLst/>
                <a:cxnLst/>
                <a:rect l="l" t="t" r="r" b="b"/>
                <a:pathLst>
                  <a:path w="773" h="647" extrusionOk="0">
                    <a:moveTo>
                      <a:pt x="421" y="0"/>
                    </a:moveTo>
                    <a:cubicBezTo>
                      <a:pt x="10" y="0"/>
                      <a:pt x="1" y="647"/>
                      <a:pt x="392" y="647"/>
                    </a:cubicBezTo>
                    <a:cubicBezTo>
                      <a:pt x="411" y="647"/>
                      <a:pt x="431" y="645"/>
                      <a:pt x="453" y="642"/>
                    </a:cubicBezTo>
                    <a:cubicBezTo>
                      <a:pt x="630" y="642"/>
                      <a:pt x="773" y="500"/>
                      <a:pt x="773" y="322"/>
                    </a:cubicBezTo>
                    <a:cubicBezTo>
                      <a:pt x="773" y="144"/>
                      <a:pt x="630" y="2"/>
                      <a:pt x="453" y="2"/>
                    </a:cubicBezTo>
                    <a:cubicBezTo>
                      <a:pt x="442" y="1"/>
                      <a:pt x="431" y="0"/>
                      <a:pt x="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7"/>
              <p:cNvSpPr/>
              <p:nvPr/>
            </p:nvSpPr>
            <p:spPr>
              <a:xfrm flipH="1">
                <a:off x="7296639" y="4151594"/>
                <a:ext cx="197954" cy="169410"/>
              </a:xfrm>
              <a:custGeom>
                <a:avLst/>
                <a:gdLst/>
                <a:ahLst/>
                <a:cxnLst/>
                <a:rect l="l" t="t" r="r" b="b"/>
                <a:pathLst>
                  <a:path w="2456" h="2102" extrusionOk="0">
                    <a:moveTo>
                      <a:pt x="1424" y="1"/>
                    </a:moveTo>
                    <a:cubicBezTo>
                      <a:pt x="463" y="1"/>
                      <a:pt x="0" y="1139"/>
                      <a:pt x="676" y="1780"/>
                    </a:cubicBezTo>
                    <a:cubicBezTo>
                      <a:pt x="887" y="2002"/>
                      <a:pt x="1152" y="2101"/>
                      <a:pt x="1412" y="2101"/>
                    </a:cubicBezTo>
                    <a:cubicBezTo>
                      <a:pt x="1943" y="2101"/>
                      <a:pt x="2456" y="1689"/>
                      <a:pt x="2456" y="1068"/>
                    </a:cubicBezTo>
                    <a:cubicBezTo>
                      <a:pt x="2456" y="463"/>
                      <a:pt x="1993" y="1"/>
                      <a:pt x="14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7"/>
              <p:cNvSpPr/>
              <p:nvPr/>
            </p:nvSpPr>
            <p:spPr>
              <a:xfrm flipH="1">
                <a:off x="8223877" y="3248040"/>
                <a:ext cx="192232" cy="240979"/>
              </a:xfrm>
              <a:custGeom>
                <a:avLst/>
                <a:gdLst/>
                <a:ahLst/>
                <a:cxnLst/>
                <a:rect l="l" t="t" r="r" b="b"/>
                <a:pathLst>
                  <a:path w="2385" h="2990" extrusionOk="0">
                    <a:moveTo>
                      <a:pt x="1139" y="1"/>
                    </a:moveTo>
                    <a:cubicBezTo>
                      <a:pt x="890" y="1"/>
                      <a:pt x="1104" y="784"/>
                      <a:pt x="819" y="1104"/>
                    </a:cubicBezTo>
                    <a:cubicBezTo>
                      <a:pt x="570" y="1424"/>
                      <a:pt x="1" y="1317"/>
                      <a:pt x="1" y="1531"/>
                    </a:cubicBezTo>
                    <a:cubicBezTo>
                      <a:pt x="1" y="1638"/>
                      <a:pt x="570" y="1709"/>
                      <a:pt x="819" y="1922"/>
                    </a:cubicBezTo>
                    <a:cubicBezTo>
                      <a:pt x="1068" y="2100"/>
                      <a:pt x="1033" y="2990"/>
                      <a:pt x="1210" y="2990"/>
                    </a:cubicBezTo>
                    <a:cubicBezTo>
                      <a:pt x="1388" y="2990"/>
                      <a:pt x="1282" y="2349"/>
                      <a:pt x="1460" y="2064"/>
                    </a:cubicBezTo>
                    <a:cubicBezTo>
                      <a:pt x="1709" y="1602"/>
                      <a:pt x="2385" y="1673"/>
                      <a:pt x="2385" y="1495"/>
                    </a:cubicBezTo>
                    <a:cubicBezTo>
                      <a:pt x="2385" y="1353"/>
                      <a:pt x="1958" y="1353"/>
                      <a:pt x="1566" y="1175"/>
                    </a:cubicBezTo>
                    <a:cubicBezTo>
                      <a:pt x="1210" y="961"/>
                      <a:pt x="1353" y="1"/>
                      <a:pt x="1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7"/>
              <p:cNvSpPr/>
              <p:nvPr/>
            </p:nvSpPr>
            <p:spPr>
              <a:xfrm flipH="1">
                <a:off x="6551028" y="4186009"/>
                <a:ext cx="195053" cy="243880"/>
              </a:xfrm>
              <a:custGeom>
                <a:avLst/>
                <a:gdLst/>
                <a:ahLst/>
                <a:cxnLst/>
                <a:rect l="l" t="t" r="r" b="b"/>
                <a:pathLst>
                  <a:path w="2420" h="3026" extrusionOk="0">
                    <a:moveTo>
                      <a:pt x="1139" y="1"/>
                    </a:moveTo>
                    <a:cubicBezTo>
                      <a:pt x="925" y="1"/>
                      <a:pt x="1103" y="784"/>
                      <a:pt x="854" y="1104"/>
                    </a:cubicBezTo>
                    <a:cubicBezTo>
                      <a:pt x="569" y="1460"/>
                      <a:pt x="0" y="1353"/>
                      <a:pt x="0" y="1531"/>
                    </a:cubicBezTo>
                    <a:cubicBezTo>
                      <a:pt x="0" y="1673"/>
                      <a:pt x="569" y="1709"/>
                      <a:pt x="818" y="1922"/>
                    </a:cubicBezTo>
                    <a:cubicBezTo>
                      <a:pt x="1067" y="2136"/>
                      <a:pt x="1032" y="3025"/>
                      <a:pt x="1210" y="3025"/>
                    </a:cubicBezTo>
                    <a:cubicBezTo>
                      <a:pt x="1388" y="3025"/>
                      <a:pt x="1317" y="2349"/>
                      <a:pt x="1459" y="2064"/>
                    </a:cubicBezTo>
                    <a:cubicBezTo>
                      <a:pt x="1708" y="1638"/>
                      <a:pt x="2420" y="1709"/>
                      <a:pt x="2420" y="1531"/>
                    </a:cubicBezTo>
                    <a:cubicBezTo>
                      <a:pt x="2420" y="1388"/>
                      <a:pt x="1957" y="1388"/>
                      <a:pt x="1601" y="1175"/>
                    </a:cubicBezTo>
                    <a:cubicBezTo>
                      <a:pt x="1210" y="961"/>
                      <a:pt x="1352" y="1"/>
                      <a:pt x="1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7"/>
              <p:cNvSpPr/>
              <p:nvPr/>
            </p:nvSpPr>
            <p:spPr>
              <a:xfrm flipH="1">
                <a:off x="5281814" y="1313016"/>
                <a:ext cx="143468" cy="183595"/>
              </a:xfrm>
              <a:custGeom>
                <a:avLst/>
                <a:gdLst/>
                <a:ahLst/>
                <a:cxnLst/>
                <a:rect l="l" t="t" r="r" b="b"/>
                <a:pathLst>
                  <a:path w="1780" h="2278" extrusionOk="0">
                    <a:moveTo>
                      <a:pt x="854" y="0"/>
                    </a:moveTo>
                    <a:cubicBezTo>
                      <a:pt x="676" y="0"/>
                      <a:pt x="818" y="569"/>
                      <a:pt x="605" y="819"/>
                    </a:cubicBezTo>
                    <a:cubicBezTo>
                      <a:pt x="427" y="1068"/>
                      <a:pt x="0" y="996"/>
                      <a:pt x="0" y="1139"/>
                    </a:cubicBezTo>
                    <a:cubicBezTo>
                      <a:pt x="0" y="1210"/>
                      <a:pt x="391" y="1281"/>
                      <a:pt x="569" y="1423"/>
                    </a:cubicBezTo>
                    <a:cubicBezTo>
                      <a:pt x="783" y="1601"/>
                      <a:pt x="747" y="2277"/>
                      <a:pt x="890" y="2277"/>
                    </a:cubicBezTo>
                    <a:cubicBezTo>
                      <a:pt x="996" y="2277"/>
                      <a:pt x="961" y="1779"/>
                      <a:pt x="1067" y="1566"/>
                    </a:cubicBezTo>
                    <a:cubicBezTo>
                      <a:pt x="1245" y="1210"/>
                      <a:pt x="1779" y="1245"/>
                      <a:pt x="1779" y="1139"/>
                    </a:cubicBezTo>
                    <a:cubicBezTo>
                      <a:pt x="1779" y="1032"/>
                      <a:pt x="1423" y="1032"/>
                      <a:pt x="1174" y="890"/>
                    </a:cubicBezTo>
                    <a:cubicBezTo>
                      <a:pt x="890" y="712"/>
                      <a:pt x="996" y="0"/>
                      <a:pt x="8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7"/>
              <p:cNvSpPr/>
              <p:nvPr/>
            </p:nvSpPr>
            <p:spPr>
              <a:xfrm flipH="1">
                <a:off x="4303920" y="713611"/>
                <a:ext cx="143468" cy="183595"/>
              </a:xfrm>
              <a:custGeom>
                <a:avLst/>
                <a:gdLst/>
                <a:ahLst/>
                <a:cxnLst/>
                <a:rect l="l" t="t" r="r" b="b"/>
                <a:pathLst>
                  <a:path w="1780" h="2278" extrusionOk="0">
                    <a:moveTo>
                      <a:pt x="818" y="1"/>
                    </a:moveTo>
                    <a:cubicBezTo>
                      <a:pt x="676" y="1"/>
                      <a:pt x="818" y="606"/>
                      <a:pt x="605" y="819"/>
                    </a:cubicBezTo>
                    <a:cubicBezTo>
                      <a:pt x="392" y="1068"/>
                      <a:pt x="0" y="997"/>
                      <a:pt x="0" y="1139"/>
                    </a:cubicBezTo>
                    <a:cubicBezTo>
                      <a:pt x="0" y="1246"/>
                      <a:pt x="392" y="1282"/>
                      <a:pt x="569" y="1460"/>
                    </a:cubicBezTo>
                    <a:cubicBezTo>
                      <a:pt x="747" y="1602"/>
                      <a:pt x="712" y="2278"/>
                      <a:pt x="854" y="2278"/>
                    </a:cubicBezTo>
                    <a:cubicBezTo>
                      <a:pt x="996" y="2278"/>
                      <a:pt x="925" y="1780"/>
                      <a:pt x="1068" y="1566"/>
                    </a:cubicBezTo>
                    <a:cubicBezTo>
                      <a:pt x="1245" y="1211"/>
                      <a:pt x="1779" y="1282"/>
                      <a:pt x="1779" y="1139"/>
                    </a:cubicBezTo>
                    <a:cubicBezTo>
                      <a:pt x="1779" y="1033"/>
                      <a:pt x="1423" y="1033"/>
                      <a:pt x="1139" y="890"/>
                    </a:cubicBezTo>
                    <a:cubicBezTo>
                      <a:pt x="890" y="712"/>
                      <a:pt x="996"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7"/>
              <p:cNvSpPr/>
              <p:nvPr/>
            </p:nvSpPr>
            <p:spPr>
              <a:xfrm flipH="1">
                <a:off x="7386784" y="1470745"/>
                <a:ext cx="229469" cy="295380"/>
              </a:xfrm>
              <a:custGeom>
                <a:avLst/>
                <a:gdLst/>
                <a:ahLst/>
                <a:cxnLst/>
                <a:rect l="l" t="t" r="r" b="b"/>
                <a:pathLst>
                  <a:path w="2847" h="3665" extrusionOk="0">
                    <a:moveTo>
                      <a:pt x="1352" y="0"/>
                    </a:moveTo>
                    <a:cubicBezTo>
                      <a:pt x="1103" y="0"/>
                      <a:pt x="1352" y="961"/>
                      <a:pt x="997" y="1352"/>
                    </a:cubicBezTo>
                    <a:cubicBezTo>
                      <a:pt x="676" y="1744"/>
                      <a:pt x="0" y="1601"/>
                      <a:pt x="0" y="1850"/>
                    </a:cubicBezTo>
                    <a:cubicBezTo>
                      <a:pt x="0" y="1993"/>
                      <a:pt x="641" y="2099"/>
                      <a:pt x="961" y="2348"/>
                    </a:cubicBezTo>
                    <a:cubicBezTo>
                      <a:pt x="1246" y="2562"/>
                      <a:pt x="1210" y="3665"/>
                      <a:pt x="1423" y="3665"/>
                    </a:cubicBezTo>
                    <a:cubicBezTo>
                      <a:pt x="1637" y="3665"/>
                      <a:pt x="1530" y="2847"/>
                      <a:pt x="1744" y="2526"/>
                    </a:cubicBezTo>
                    <a:cubicBezTo>
                      <a:pt x="2028" y="1993"/>
                      <a:pt x="2847" y="2064"/>
                      <a:pt x="2847" y="1850"/>
                    </a:cubicBezTo>
                    <a:cubicBezTo>
                      <a:pt x="2847" y="1672"/>
                      <a:pt x="2277" y="1672"/>
                      <a:pt x="1886" y="1423"/>
                    </a:cubicBezTo>
                    <a:cubicBezTo>
                      <a:pt x="1459" y="1174"/>
                      <a:pt x="1637" y="0"/>
                      <a:pt x="1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3"/>
        <p:cNvGrpSpPr/>
        <p:nvPr/>
      </p:nvGrpSpPr>
      <p:grpSpPr>
        <a:xfrm>
          <a:off x="0" y="0"/>
          <a:ext cx="0" cy="0"/>
          <a:chOff x="0" y="0"/>
          <a:chExt cx="0" cy="0"/>
        </a:xfrm>
      </p:grpSpPr>
      <p:sp>
        <p:nvSpPr>
          <p:cNvPr id="1124" name="Google Shape;1124;p48"/>
          <p:cNvSpPr txBox="1">
            <a:spLocks noGrp="1"/>
          </p:cNvSpPr>
          <p:nvPr>
            <p:ph type="title"/>
          </p:nvPr>
        </p:nvSpPr>
        <p:spPr>
          <a:xfrm>
            <a:off x="5483250" y="1512699"/>
            <a:ext cx="292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WELCOME!</a:t>
            </a:r>
            <a:endParaRPr/>
          </a:p>
        </p:txBody>
      </p:sp>
      <p:sp>
        <p:nvSpPr>
          <p:cNvPr id="1125" name="Google Shape;1125;p48"/>
          <p:cNvSpPr txBox="1">
            <a:spLocks noGrp="1"/>
          </p:cNvSpPr>
          <p:nvPr>
            <p:ph type="ctrTitle" idx="2"/>
          </p:nvPr>
        </p:nvSpPr>
        <p:spPr>
          <a:xfrm>
            <a:off x="5486222" y="2346339"/>
            <a:ext cx="29292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John Wilson</a:t>
            </a:r>
            <a:endParaRPr/>
          </a:p>
        </p:txBody>
      </p:sp>
      <p:sp>
        <p:nvSpPr>
          <p:cNvPr id="1126" name="Google Shape;1126;p48"/>
          <p:cNvSpPr txBox="1">
            <a:spLocks noGrp="1"/>
          </p:cNvSpPr>
          <p:nvPr>
            <p:ph type="subTitle" idx="1"/>
          </p:nvPr>
        </p:nvSpPr>
        <p:spPr>
          <a:xfrm>
            <a:off x="5486222" y="2755244"/>
            <a:ext cx="29292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also the biggest planet in the entire Solar System</a:t>
            </a:r>
            <a:endParaRPr/>
          </a:p>
        </p:txBody>
      </p:sp>
      <p:sp>
        <p:nvSpPr>
          <p:cNvPr id="1127" name="Google Shape;1127;p48"/>
          <p:cNvSpPr/>
          <p:nvPr/>
        </p:nvSpPr>
        <p:spPr>
          <a:xfrm rot="10800000">
            <a:off x="917646" y="938022"/>
            <a:ext cx="3449950" cy="3267457"/>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28" name="Google Shape;1128;p48"/>
          <p:cNvPicPr preferRelativeResize="0"/>
          <p:nvPr/>
        </p:nvPicPr>
        <p:blipFill rotWithShape="1">
          <a:blip r:embed="rId3">
            <a:alphaModFix/>
          </a:blip>
          <a:srcRect l="12913" r="29641" b="13837"/>
          <a:stretch/>
        </p:blipFill>
        <p:spPr>
          <a:xfrm>
            <a:off x="1057721" y="985500"/>
            <a:ext cx="3169800" cy="3172500"/>
          </a:xfrm>
          <a:prstGeom prst="ellipse">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1133" name="Google Shape;1133;p49"/>
          <p:cNvSpPr txBox="1">
            <a:spLocks noGrp="1"/>
          </p:cNvSpPr>
          <p:nvPr>
            <p:ph type="title"/>
          </p:nvPr>
        </p:nvSpPr>
        <p:spPr>
          <a:xfrm>
            <a:off x="731550" y="1512699"/>
            <a:ext cx="292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WELCOME!</a:t>
            </a:r>
            <a:endParaRPr/>
          </a:p>
        </p:txBody>
      </p:sp>
      <p:sp>
        <p:nvSpPr>
          <p:cNvPr id="1134" name="Google Shape;1134;p49"/>
          <p:cNvSpPr txBox="1">
            <a:spLocks noGrp="1"/>
          </p:cNvSpPr>
          <p:nvPr>
            <p:ph type="ctrTitle" idx="2"/>
          </p:nvPr>
        </p:nvSpPr>
        <p:spPr>
          <a:xfrm flipH="1">
            <a:off x="731550" y="2346339"/>
            <a:ext cx="29292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Helena Smith</a:t>
            </a:r>
            <a:endParaRPr/>
          </a:p>
        </p:txBody>
      </p:sp>
      <p:sp>
        <p:nvSpPr>
          <p:cNvPr id="1135" name="Google Shape;1135;p49"/>
          <p:cNvSpPr/>
          <p:nvPr/>
        </p:nvSpPr>
        <p:spPr>
          <a:xfrm>
            <a:off x="4776721" y="1196933"/>
            <a:ext cx="3449950" cy="3267457"/>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CF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36" name="Google Shape;1136;p49"/>
          <p:cNvPicPr preferRelativeResize="0"/>
          <p:nvPr/>
        </p:nvPicPr>
        <p:blipFill rotWithShape="1">
          <a:blip r:embed="rId3">
            <a:alphaModFix/>
          </a:blip>
          <a:srcRect l="-933" r="34262"/>
          <a:stretch/>
        </p:blipFill>
        <p:spPr>
          <a:xfrm>
            <a:off x="4916796" y="1244411"/>
            <a:ext cx="3169800" cy="3172500"/>
          </a:xfrm>
          <a:prstGeom prst="ellipse">
            <a:avLst/>
          </a:prstGeom>
          <a:noFill/>
          <a:ln>
            <a:noFill/>
          </a:ln>
        </p:spPr>
      </p:pic>
      <p:sp>
        <p:nvSpPr>
          <p:cNvPr id="1137" name="Google Shape;1137;p49"/>
          <p:cNvSpPr txBox="1">
            <a:spLocks noGrp="1"/>
          </p:cNvSpPr>
          <p:nvPr>
            <p:ph type="subTitle" idx="1"/>
          </p:nvPr>
        </p:nvSpPr>
        <p:spPr>
          <a:xfrm flipH="1">
            <a:off x="731550" y="2755244"/>
            <a:ext cx="29292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41"/>
        <p:cNvGrpSpPr/>
        <p:nvPr/>
      </p:nvGrpSpPr>
      <p:grpSpPr>
        <a:xfrm>
          <a:off x="0" y="0"/>
          <a:ext cx="0" cy="0"/>
          <a:chOff x="0" y="0"/>
          <a:chExt cx="0" cy="0"/>
        </a:xfrm>
      </p:grpSpPr>
      <p:sp>
        <p:nvSpPr>
          <p:cNvPr id="1142" name="Google Shape;1142;p50"/>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AROUND THE WORLD</a:t>
            </a:r>
            <a:endParaRPr/>
          </a:p>
        </p:txBody>
      </p:sp>
      <p:sp>
        <p:nvSpPr>
          <p:cNvPr id="1143" name="Google Shape;1143;p50"/>
          <p:cNvSpPr txBox="1"/>
          <p:nvPr/>
        </p:nvSpPr>
        <p:spPr>
          <a:xfrm flipH="1">
            <a:off x="1237564" y="2659115"/>
            <a:ext cx="1926000" cy="584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sp>
        <p:nvSpPr>
          <p:cNvPr id="1144" name="Google Shape;1144;p50"/>
          <p:cNvSpPr txBox="1"/>
          <p:nvPr/>
        </p:nvSpPr>
        <p:spPr>
          <a:xfrm flipH="1">
            <a:off x="1237676" y="3511586"/>
            <a:ext cx="1926000" cy="584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Despite being red, Mars is a cold place</a:t>
            </a:r>
            <a:endParaRPr>
              <a:solidFill>
                <a:schemeClr val="dk2"/>
              </a:solidFill>
              <a:latin typeface="Montserrat"/>
              <a:ea typeface="Montserrat"/>
              <a:cs typeface="Montserrat"/>
              <a:sym typeface="Montserrat"/>
            </a:endParaRPr>
          </a:p>
        </p:txBody>
      </p:sp>
      <p:sp>
        <p:nvSpPr>
          <p:cNvPr id="1145" name="Google Shape;1145;p50"/>
          <p:cNvSpPr txBox="1"/>
          <p:nvPr/>
        </p:nvSpPr>
        <p:spPr>
          <a:xfrm flipH="1">
            <a:off x="1237631" y="1806645"/>
            <a:ext cx="1926000" cy="584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It’s the closest planet to the Sun</a:t>
            </a:r>
            <a:endParaRPr>
              <a:solidFill>
                <a:schemeClr val="dk2"/>
              </a:solidFill>
              <a:latin typeface="Montserrat"/>
              <a:ea typeface="Montserrat"/>
              <a:cs typeface="Montserrat"/>
              <a:sym typeface="Montserrat"/>
            </a:endParaRPr>
          </a:p>
        </p:txBody>
      </p:sp>
      <p:sp>
        <p:nvSpPr>
          <p:cNvPr id="1146" name="Google Shape;1146;p50"/>
          <p:cNvSpPr/>
          <p:nvPr/>
        </p:nvSpPr>
        <p:spPr>
          <a:xfrm>
            <a:off x="848301" y="1924014"/>
            <a:ext cx="368896" cy="349363"/>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0"/>
          <p:cNvSpPr/>
          <p:nvPr/>
        </p:nvSpPr>
        <p:spPr>
          <a:xfrm>
            <a:off x="848301" y="2776484"/>
            <a:ext cx="368896" cy="349363"/>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0"/>
          <p:cNvSpPr/>
          <p:nvPr/>
        </p:nvSpPr>
        <p:spPr>
          <a:xfrm>
            <a:off x="848301" y="3628954"/>
            <a:ext cx="368896" cy="349363"/>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 name="Google Shape;1149;p50"/>
          <p:cNvGrpSpPr/>
          <p:nvPr/>
        </p:nvGrpSpPr>
        <p:grpSpPr>
          <a:xfrm>
            <a:off x="3402397" y="1575662"/>
            <a:ext cx="4183581" cy="2751012"/>
            <a:chOff x="235800" y="830650"/>
            <a:chExt cx="6978450" cy="4588844"/>
          </a:xfrm>
        </p:grpSpPr>
        <p:sp>
          <p:nvSpPr>
            <p:cNvPr id="1150" name="Google Shape;1150;p5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 name="Google Shape;1156;p50"/>
          <p:cNvSpPr/>
          <p:nvPr/>
        </p:nvSpPr>
        <p:spPr>
          <a:xfrm>
            <a:off x="3960525" y="1825712"/>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0"/>
          <p:cNvSpPr/>
          <p:nvPr/>
        </p:nvSpPr>
        <p:spPr>
          <a:xfrm>
            <a:off x="5109725" y="2838974"/>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0"/>
          <p:cNvSpPr/>
          <p:nvPr/>
        </p:nvSpPr>
        <p:spPr>
          <a:xfrm>
            <a:off x="4514525" y="3869487"/>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0"/>
          <p:cNvSpPr/>
          <p:nvPr/>
        </p:nvSpPr>
        <p:spPr>
          <a:xfrm>
            <a:off x="6973725" y="2838974"/>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0"/>
          <p:cNvSpPr/>
          <p:nvPr/>
        </p:nvSpPr>
        <p:spPr>
          <a:xfrm>
            <a:off x="6179175" y="1825712"/>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0"/>
          <p:cNvSpPr/>
          <p:nvPr/>
        </p:nvSpPr>
        <p:spPr>
          <a:xfrm>
            <a:off x="7196550" y="2332343"/>
            <a:ext cx="237019" cy="224379"/>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65"/>
        <p:cNvGrpSpPr/>
        <p:nvPr/>
      </p:nvGrpSpPr>
      <p:grpSpPr>
        <a:xfrm>
          <a:off x="0" y="0"/>
          <a:ext cx="0" cy="0"/>
          <a:chOff x="0" y="0"/>
          <a:chExt cx="0" cy="0"/>
        </a:xfrm>
      </p:grpSpPr>
      <p:sp>
        <p:nvSpPr>
          <p:cNvPr id="1166" name="Google Shape;1166;p51"/>
          <p:cNvSpPr txBox="1">
            <a:spLocks noGrp="1"/>
          </p:cNvSpPr>
          <p:nvPr>
            <p:ph type="title" idx="2"/>
          </p:nvPr>
        </p:nvSpPr>
        <p:spPr>
          <a:xfrm>
            <a:off x="722375" y="3117438"/>
            <a:ext cx="3130200" cy="69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4,000,000</a:t>
            </a:r>
            <a:endParaRPr/>
          </a:p>
        </p:txBody>
      </p:sp>
      <p:sp>
        <p:nvSpPr>
          <p:cNvPr id="1167" name="Google Shape;1167;p51"/>
          <p:cNvSpPr txBox="1">
            <a:spLocks noGrp="1"/>
          </p:cNvSpPr>
          <p:nvPr>
            <p:ph type="title"/>
          </p:nvPr>
        </p:nvSpPr>
        <p:spPr>
          <a:xfrm>
            <a:off x="5291425" y="691888"/>
            <a:ext cx="3130200" cy="692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3,056,056</a:t>
            </a:r>
            <a:endParaRPr/>
          </a:p>
        </p:txBody>
      </p:sp>
      <p:sp>
        <p:nvSpPr>
          <p:cNvPr id="1168" name="Google Shape;1168;p51"/>
          <p:cNvSpPr txBox="1">
            <a:spLocks noGrp="1"/>
          </p:cNvSpPr>
          <p:nvPr>
            <p:ph type="subTitle" idx="1"/>
          </p:nvPr>
        </p:nvSpPr>
        <p:spPr>
          <a:xfrm>
            <a:off x="5765725" y="1349540"/>
            <a:ext cx="2655900" cy="78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a:t>
            </a:r>
            <a:endParaRPr/>
          </a:p>
        </p:txBody>
      </p:sp>
      <p:sp>
        <p:nvSpPr>
          <p:cNvPr id="1169" name="Google Shape;1169;p51"/>
          <p:cNvSpPr txBox="1">
            <a:spLocks noGrp="1"/>
          </p:cNvSpPr>
          <p:nvPr>
            <p:ph type="subTitle" idx="3"/>
          </p:nvPr>
        </p:nvSpPr>
        <p:spPr>
          <a:xfrm>
            <a:off x="722375" y="3775090"/>
            <a:ext cx="2655900" cy="78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sp>
        <p:nvSpPr>
          <p:cNvPr id="689" name="Google Shape;689;p34"/>
          <p:cNvSpPr/>
          <p:nvPr/>
        </p:nvSpPr>
        <p:spPr>
          <a:xfrm>
            <a:off x="4177222"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4"/>
          <p:cNvSpPr/>
          <p:nvPr/>
        </p:nvSpPr>
        <p:spPr>
          <a:xfrm rot="10800000">
            <a:off x="1457985"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4"/>
          <p:cNvSpPr/>
          <p:nvPr/>
        </p:nvSpPr>
        <p:spPr>
          <a:xfrm rot="10800000">
            <a:off x="6878283" y="11978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4"/>
          <p:cNvSpPr/>
          <p:nvPr/>
        </p:nvSpPr>
        <p:spPr>
          <a:xfrm>
            <a:off x="6878283" y="3039586"/>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4"/>
          <p:cNvSpPr/>
          <p:nvPr/>
        </p:nvSpPr>
        <p:spPr>
          <a:xfrm>
            <a:off x="1457985" y="11978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4"/>
          <p:cNvSpPr txBox="1">
            <a:spLocks noGrp="1"/>
          </p:cNvSpPr>
          <p:nvPr>
            <p:ph type="title" idx="18"/>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695" name="Google Shape;695;p34"/>
          <p:cNvSpPr txBox="1">
            <a:spLocks noGrp="1"/>
          </p:cNvSpPr>
          <p:nvPr>
            <p:ph type="subTitle" idx="13"/>
          </p:nvPr>
        </p:nvSpPr>
        <p:spPr>
          <a:xfrm>
            <a:off x="713375" y="2317950"/>
            <a:ext cx="2278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section</a:t>
            </a:r>
            <a:endParaRPr/>
          </a:p>
        </p:txBody>
      </p:sp>
      <p:sp>
        <p:nvSpPr>
          <p:cNvPr id="696" name="Google Shape;696;p34"/>
          <p:cNvSpPr txBox="1">
            <a:spLocks noGrp="1"/>
          </p:cNvSpPr>
          <p:nvPr>
            <p:ph type="ctrTitle" idx="9"/>
          </p:nvPr>
        </p:nvSpPr>
        <p:spPr>
          <a:xfrm>
            <a:off x="713363" y="1968725"/>
            <a:ext cx="22788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Announcements</a:t>
            </a:r>
            <a:endParaRPr/>
          </a:p>
        </p:txBody>
      </p:sp>
      <p:sp>
        <p:nvSpPr>
          <p:cNvPr id="697" name="Google Shape;697;p34"/>
          <p:cNvSpPr txBox="1">
            <a:spLocks noGrp="1"/>
          </p:cNvSpPr>
          <p:nvPr>
            <p:ph type="title" idx="14"/>
          </p:nvPr>
        </p:nvSpPr>
        <p:spPr>
          <a:xfrm>
            <a:off x="1351013" y="1306899"/>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698" name="Google Shape;698;p34"/>
          <p:cNvSpPr txBox="1">
            <a:spLocks noGrp="1"/>
          </p:cNvSpPr>
          <p:nvPr>
            <p:ph type="ctrTitle" idx="15"/>
          </p:nvPr>
        </p:nvSpPr>
        <p:spPr>
          <a:xfrm>
            <a:off x="6133662" y="1968725"/>
            <a:ext cx="22788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 Depth</a:t>
            </a:r>
            <a:endParaRPr/>
          </a:p>
        </p:txBody>
      </p:sp>
      <p:sp>
        <p:nvSpPr>
          <p:cNvPr id="699" name="Google Shape;699;p34"/>
          <p:cNvSpPr txBox="1">
            <a:spLocks noGrp="1"/>
          </p:cNvSpPr>
          <p:nvPr>
            <p:ph type="subTitle" idx="16"/>
          </p:nvPr>
        </p:nvSpPr>
        <p:spPr>
          <a:xfrm>
            <a:off x="6133650" y="2317950"/>
            <a:ext cx="2278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section</a:t>
            </a:r>
            <a:endParaRPr/>
          </a:p>
        </p:txBody>
      </p:sp>
      <p:sp>
        <p:nvSpPr>
          <p:cNvPr id="700" name="Google Shape;700;p34"/>
          <p:cNvSpPr txBox="1">
            <a:spLocks noGrp="1"/>
          </p:cNvSpPr>
          <p:nvPr>
            <p:ph type="title" idx="17"/>
          </p:nvPr>
        </p:nvSpPr>
        <p:spPr>
          <a:xfrm>
            <a:off x="6771312" y="1306899"/>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701" name="Google Shape;701;p34"/>
          <p:cNvSpPr txBox="1">
            <a:spLocks noGrp="1"/>
          </p:cNvSpPr>
          <p:nvPr>
            <p:ph type="ctrTitle"/>
          </p:nvPr>
        </p:nvSpPr>
        <p:spPr>
          <a:xfrm>
            <a:off x="713363" y="3790851"/>
            <a:ext cx="22788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 Brief</a:t>
            </a:r>
            <a:endParaRPr/>
          </a:p>
        </p:txBody>
      </p:sp>
      <p:sp>
        <p:nvSpPr>
          <p:cNvPr id="702" name="Google Shape;702;p34"/>
          <p:cNvSpPr txBox="1">
            <a:spLocks noGrp="1"/>
          </p:cNvSpPr>
          <p:nvPr>
            <p:ph type="subTitle" idx="1"/>
          </p:nvPr>
        </p:nvSpPr>
        <p:spPr>
          <a:xfrm>
            <a:off x="713225" y="4141300"/>
            <a:ext cx="2278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section</a:t>
            </a:r>
            <a:endParaRPr/>
          </a:p>
        </p:txBody>
      </p:sp>
      <p:sp>
        <p:nvSpPr>
          <p:cNvPr id="703" name="Google Shape;703;p34"/>
          <p:cNvSpPr txBox="1">
            <a:spLocks noGrp="1"/>
          </p:cNvSpPr>
          <p:nvPr>
            <p:ph type="title" idx="2"/>
          </p:nvPr>
        </p:nvSpPr>
        <p:spPr>
          <a:xfrm>
            <a:off x="1349813" y="3129035"/>
            <a:ext cx="10059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704" name="Google Shape;704;p34"/>
          <p:cNvSpPr txBox="1">
            <a:spLocks noGrp="1"/>
          </p:cNvSpPr>
          <p:nvPr>
            <p:ph type="ctrTitle" idx="3"/>
          </p:nvPr>
        </p:nvSpPr>
        <p:spPr>
          <a:xfrm>
            <a:off x="3432600" y="3790850"/>
            <a:ext cx="22788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Welcome!</a:t>
            </a:r>
            <a:endParaRPr/>
          </a:p>
        </p:txBody>
      </p:sp>
      <p:sp>
        <p:nvSpPr>
          <p:cNvPr id="705" name="Google Shape;705;p34"/>
          <p:cNvSpPr txBox="1">
            <a:spLocks noGrp="1"/>
          </p:cNvSpPr>
          <p:nvPr>
            <p:ph type="subTitle" idx="4"/>
          </p:nvPr>
        </p:nvSpPr>
        <p:spPr>
          <a:xfrm>
            <a:off x="3432450" y="4141300"/>
            <a:ext cx="2278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section</a:t>
            </a:r>
            <a:endParaRPr/>
          </a:p>
        </p:txBody>
      </p:sp>
      <p:sp>
        <p:nvSpPr>
          <p:cNvPr id="706" name="Google Shape;706;p34"/>
          <p:cNvSpPr txBox="1">
            <a:spLocks noGrp="1"/>
          </p:cNvSpPr>
          <p:nvPr>
            <p:ph type="title" idx="5"/>
          </p:nvPr>
        </p:nvSpPr>
        <p:spPr>
          <a:xfrm>
            <a:off x="4070250" y="3129026"/>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707" name="Google Shape;707;p34"/>
          <p:cNvSpPr txBox="1">
            <a:spLocks noGrp="1"/>
          </p:cNvSpPr>
          <p:nvPr>
            <p:ph type="ctrTitle" idx="6"/>
          </p:nvPr>
        </p:nvSpPr>
        <p:spPr>
          <a:xfrm>
            <a:off x="6133662" y="3790851"/>
            <a:ext cx="22788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Events</a:t>
            </a:r>
            <a:endParaRPr/>
          </a:p>
        </p:txBody>
      </p:sp>
      <p:sp>
        <p:nvSpPr>
          <p:cNvPr id="708" name="Google Shape;708;p34"/>
          <p:cNvSpPr txBox="1">
            <a:spLocks noGrp="1"/>
          </p:cNvSpPr>
          <p:nvPr>
            <p:ph type="subTitle" idx="7"/>
          </p:nvPr>
        </p:nvSpPr>
        <p:spPr>
          <a:xfrm>
            <a:off x="6133650" y="4141300"/>
            <a:ext cx="2278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section</a:t>
            </a:r>
            <a:endParaRPr/>
          </a:p>
        </p:txBody>
      </p:sp>
      <p:sp>
        <p:nvSpPr>
          <p:cNvPr id="709" name="Google Shape;709;p34"/>
          <p:cNvSpPr txBox="1">
            <a:spLocks noGrp="1"/>
          </p:cNvSpPr>
          <p:nvPr>
            <p:ph type="title" idx="8"/>
          </p:nvPr>
        </p:nvSpPr>
        <p:spPr>
          <a:xfrm>
            <a:off x="6771312" y="3129026"/>
            <a:ext cx="1003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grpSp>
        <p:nvGrpSpPr>
          <p:cNvPr id="710" name="Google Shape;710;p34"/>
          <p:cNvGrpSpPr/>
          <p:nvPr/>
        </p:nvGrpSpPr>
        <p:grpSpPr>
          <a:xfrm>
            <a:off x="3860913" y="1264878"/>
            <a:ext cx="1512748" cy="1408148"/>
            <a:chOff x="3860913" y="1264878"/>
            <a:chExt cx="1512748" cy="1408148"/>
          </a:xfrm>
        </p:grpSpPr>
        <p:sp>
          <p:nvSpPr>
            <p:cNvPr id="711" name="Google Shape;711;p34"/>
            <p:cNvSpPr/>
            <p:nvPr/>
          </p:nvSpPr>
          <p:spPr>
            <a:xfrm>
              <a:off x="3860913" y="1326124"/>
              <a:ext cx="1422207" cy="134690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 name="Google Shape;712;p34"/>
            <p:cNvGrpSpPr/>
            <p:nvPr/>
          </p:nvGrpSpPr>
          <p:grpSpPr>
            <a:xfrm rot="-5400000">
              <a:off x="4490520" y="1351026"/>
              <a:ext cx="969289" cy="796992"/>
              <a:chOff x="2281111" y="1195285"/>
              <a:chExt cx="646192" cy="531328"/>
            </a:xfrm>
          </p:grpSpPr>
          <p:sp>
            <p:nvSpPr>
              <p:cNvPr id="713" name="Google Shape;713;p34"/>
              <p:cNvSpPr/>
              <p:nvPr/>
            </p:nvSpPr>
            <p:spPr>
              <a:xfrm rot="5400000">
                <a:off x="2772677" y="1515659"/>
                <a:ext cx="128191" cy="154551"/>
              </a:xfrm>
              <a:custGeom>
                <a:avLst/>
                <a:gdLst/>
                <a:ahLst/>
                <a:cxnLst/>
                <a:rect l="l" t="t" r="r" b="b"/>
                <a:pathLst>
                  <a:path w="3375" h="4069" extrusionOk="0">
                    <a:moveTo>
                      <a:pt x="3287" y="1"/>
                    </a:moveTo>
                    <a:lnTo>
                      <a:pt x="3287" y="1"/>
                    </a:lnTo>
                    <a:cubicBezTo>
                      <a:pt x="2502" y="437"/>
                      <a:pt x="1775" y="960"/>
                      <a:pt x="1135" y="1600"/>
                    </a:cubicBezTo>
                    <a:cubicBezTo>
                      <a:pt x="670" y="2094"/>
                      <a:pt x="350" y="2705"/>
                      <a:pt x="234" y="3374"/>
                    </a:cubicBezTo>
                    <a:cubicBezTo>
                      <a:pt x="175" y="3548"/>
                      <a:pt x="1" y="3868"/>
                      <a:pt x="234" y="4014"/>
                    </a:cubicBezTo>
                    <a:cubicBezTo>
                      <a:pt x="285" y="4052"/>
                      <a:pt x="352" y="4068"/>
                      <a:pt x="428" y="4068"/>
                    </a:cubicBezTo>
                    <a:cubicBezTo>
                      <a:pt x="694" y="4068"/>
                      <a:pt x="1064" y="3872"/>
                      <a:pt x="1222" y="3781"/>
                    </a:cubicBezTo>
                    <a:cubicBezTo>
                      <a:pt x="2560" y="3025"/>
                      <a:pt x="3374" y="1542"/>
                      <a:pt x="3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4"/>
              <p:cNvSpPr/>
              <p:nvPr/>
            </p:nvSpPr>
            <p:spPr>
              <a:xfrm rot="5400000">
                <a:off x="2802854" y="1383464"/>
                <a:ext cx="75167" cy="173732"/>
              </a:xfrm>
              <a:custGeom>
                <a:avLst/>
                <a:gdLst/>
                <a:ahLst/>
                <a:cxnLst/>
                <a:rect l="l" t="t" r="r" b="b"/>
                <a:pathLst>
                  <a:path w="1979" h="4574" extrusionOk="0">
                    <a:moveTo>
                      <a:pt x="1077" y="1"/>
                    </a:moveTo>
                    <a:cubicBezTo>
                      <a:pt x="641" y="670"/>
                      <a:pt x="292" y="1397"/>
                      <a:pt x="88" y="2153"/>
                    </a:cubicBezTo>
                    <a:cubicBezTo>
                      <a:pt x="1" y="2443"/>
                      <a:pt x="1" y="2763"/>
                      <a:pt x="30" y="3054"/>
                    </a:cubicBezTo>
                    <a:cubicBezTo>
                      <a:pt x="59" y="3578"/>
                      <a:pt x="234" y="4072"/>
                      <a:pt x="583" y="4450"/>
                    </a:cubicBezTo>
                    <a:cubicBezTo>
                      <a:pt x="677" y="4537"/>
                      <a:pt x="786" y="4574"/>
                      <a:pt x="899" y="4574"/>
                    </a:cubicBezTo>
                    <a:cubicBezTo>
                      <a:pt x="1239" y="4574"/>
                      <a:pt x="1615" y="4246"/>
                      <a:pt x="1746" y="3985"/>
                    </a:cubicBezTo>
                    <a:cubicBezTo>
                      <a:pt x="1862" y="3723"/>
                      <a:pt x="1949" y="3432"/>
                      <a:pt x="1949" y="3141"/>
                    </a:cubicBezTo>
                    <a:cubicBezTo>
                      <a:pt x="1978" y="2065"/>
                      <a:pt x="1513" y="1018"/>
                      <a:pt x="1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4"/>
              <p:cNvSpPr/>
              <p:nvPr/>
            </p:nvSpPr>
            <p:spPr>
              <a:xfrm rot="5400000">
                <a:off x="2686630" y="1262796"/>
                <a:ext cx="82878" cy="175365"/>
              </a:xfrm>
              <a:custGeom>
                <a:avLst/>
                <a:gdLst/>
                <a:ahLst/>
                <a:cxnLst/>
                <a:rect l="l" t="t" r="r" b="b"/>
                <a:pathLst>
                  <a:path w="2182" h="4617" extrusionOk="0">
                    <a:moveTo>
                      <a:pt x="902" y="1"/>
                    </a:moveTo>
                    <a:cubicBezTo>
                      <a:pt x="786" y="582"/>
                      <a:pt x="612" y="1106"/>
                      <a:pt x="379" y="1629"/>
                    </a:cubicBezTo>
                    <a:cubicBezTo>
                      <a:pt x="117" y="2153"/>
                      <a:pt x="1" y="2734"/>
                      <a:pt x="30" y="3316"/>
                    </a:cubicBezTo>
                    <a:cubicBezTo>
                      <a:pt x="59" y="3839"/>
                      <a:pt x="408" y="4450"/>
                      <a:pt x="931" y="4596"/>
                    </a:cubicBezTo>
                    <a:cubicBezTo>
                      <a:pt x="980" y="4610"/>
                      <a:pt x="1030" y="4617"/>
                      <a:pt x="1079" y="4617"/>
                    </a:cubicBezTo>
                    <a:cubicBezTo>
                      <a:pt x="1525" y="4617"/>
                      <a:pt x="1961" y="4061"/>
                      <a:pt x="2066" y="3694"/>
                    </a:cubicBezTo>
                    <a:cubicBezTo>
                      <a:pt x="2182" y="3258"/>
                      <a:pt x="2182" y="2793"/>
                      <a:pt x="2066" y="2385"/>
                    </a:cubicBezTo>
                    <a:cubicBezTo>
                      <a:pt x="1891" y="1513"/>
                      <a:pt x="1484" y="699"/>
                      <a:pt x="9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4"/>
              <p:cNvSpPr/>
              <p:nvPr/>
            </p:nvSpPr>
            <p:spPr>
              <a:xfrm rot="5400000">
                <a:off x="2599727" y="1124011"/>
                <a:ext cx="104984" cy="247532"/>
              </a:xfrm>
              <a:custGeom>
                <a:avLst/>
                <a:gdLst/>
                <a:ahLst/>
                <a:cxnLst/>
                <a:rect l="l" t="t" r="r" b="b"/>
                <a:pathLst>
                  <a:path w="2764" h="6517" extrusionOk="0">
                    <a:moveTo>
                      <a:pt x="960" y="1"/>
                    </a:moveTo>
                    <a:cubicBezTo>
                      <a:pt x="640" y="728"/>
                      <a:pt x="379" y="1455"/>
                      <a:pt x="204" y="2240"/>
                    </a:cubicBezTo>
                    <a:cubicBezTo>
                      <a:pt x="0" y="3025"/>
                      <a:pt x="0" y="3810"/>
                      <a:pt x="204" y="4596"/>
                    </a:cubicBezTo>
                    <a:cubicBezTo>
                      <a:pt x="349" y="5148"/>
                      <a:pt x="640" y="5642"/>
                      <a:pt x="1047" y="6079"/>
                    </a:cubicBezTo>
                    <a:cubicBezTo>
                      <a:pt x="1164" y="6195"/>
                      <a:pt x="1367" y="6486"/>
                      <a:pt x="1629" y="6515"/>
                    </a:cubicBezTo>
                    <a:cubicBezTo>
                      <a:pt x="1639" y="6516"/>
                      <a:pt x="1649" y="6517"/>
                      <a:pt x="1659" y="6517"/>
                    </a:cubicBezTo>
                    <a:cubicBezTo>
                      <a:pt x="1889" y="6517"/>
                      <a:pt x="2187" y="6217"/>
                      <a:pt x="2298" y="6050"/>
                    </a:cubicBezTo>
                    <a:cubicBezTo>
                      <a:pt x="2501" y="5788"/>
                      <a:pt x="2618" y="5468"/>
                      <a:pt x="2676" y="5148"/>
                    </a:cubicBezTo>
                    <a:cubicBezTo>
                      <a:pt x="2763" y="4217"/>
                      <a:pt x="2618" y="3287"/>
                      <a:pt x="2182" y="2473"/>
                    </a:cubicBezTo>
                    <a:cubicBezTo>
                      <a:pt x="1833" y="1629"/>
                      <a:pt x="1338" y="844"/>
                      <a:pt x="9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4"/>
              <p:cNvSpPr/>
              <p:nvPr/>
            </p:nvSpPr>
            <p:spPr>
              <a:xfrm rot="5400000">
                <a:off x="2707976" y="1594567"/>
                <a:ext cx="136509" cy="127583"/>
              </a:xfrm>
              <a:custGeom>
                <a:avLst/>
                <a:gdLst/>
                <a:ahLst/>
                <a:cxnLst/>
                <a:rect l="l" t="t" r="r" b="b"/>
                <a:pathLst>
                  <a:path w="3594" h="3359" extrusionOk="0">
                    <a:moveTo>
                      <a:pt x="3070" y="0"/>
                    </a:moveTo>
                    <a:cubicBezTo>
                      <a:pt x="2750" y="407"/>
                      <a:pt x="2343" y="727"/>
                      <a:pt x="1849" y="902"/>
                    </a:cubicBezTo>
                    <a:cubicBezTo>
                      <a:pt x="1383" y="1047"/>
                      <a:pt x="918" y="1280"/>
                      <a:pt x="540" y="1629"/>
                    </a:cubicBezTo>
                    <a:cubicBezTo>
                      <a:pt x="249" y="1890"/>
                      <a:pt x="104" y="2268"/>
                      <a:pt x="46" y="2646"/>
                    </a:cubicBezTo>
                    <a:cubicBezTo>
                      <a:pt x="1" y="3182"/>
                      <a:pt x="368" y="3358"/>
                      <a:pt x="791" y="3358"/>
                    </a:cubicBezTo>
                    <a:cubicBezTo>
                      <a:pt x="919" y="3358"/>
                      <a:pt x="1052" y="3342"/>
                      <a:pt x="1180" y="3315"/>
                    </a:cubicBezTo>
                    <a:cubicBezTo>
                      <a:pt x="2692" y="3024"/>
                      <a:pt x="3593" y="1454"/>
                      <a:pt x="3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4"/>
              <p:cNvSpPr/>
              <p:nvPr/>
            </p:nvSpPr>
            <p:spPr>
              <a:xfrm rot="5400000">
                <a:off x="2552593" y="1531936"/>
                <a:ext cx="192229" cy="113188"/>
              </a:xfrm>
              <a:custGeom>
                <a:avLst/>
                <a:gdLst/>
                <a:ahLst/>
                <a:cxnLst/>
                <a:rect l="l" t="t" r="r" b="b"/>
                <a:pathLst>
                  <a:path w="5061" h="2980" extrusionOk="0">
                    <a:moveTo>
                      <a:pt x="5060" y="1"/>
                    </a:moveTo>
                    <a:cubicBezTo>
                      <a:pt x="4508" y="321"/>
                      <a:pt x="3868" y="524"/>
                      <a:pt x="3228" y="612"/>
                    </a:cubicBezTo>
                    <a:cubicBezTo>
                      <a:pt x="2588" y="670"/>
                      <a:pt x="1949" y="815"/>
                      <a:pt x="1367" y="1048"/>
                    </a:cubicBezTo>
                    <a:cubicBezTo>
                      <a:pt x="960" y="1222"/>
                      <a:pt x="0" y="1862"/>
                      <a:pt x="349" y="2415"/>
                    </a:cubicBezTo>
                    <a:cubicBezTo>
                      <a:pt x="596" y="2818"/>
                      <a:pt x="1204" y="2979"/>
                      <a:pt x="1723" y="2979"/>
                    </a:cubicBezTo>
                    <a:cubicBezTo>
                      <a:pt x="1878" y="2979"/>
                      <a:pt x="2025" y="2965"/>
                      <a:pt x="2152" y="2938"/>
                    </a:cubicBezTo>
                    <a:cubicBezTo>
                      <a:pt x="2821" y="2764"/>
                      <a:pt x="3432" y="2415"/>
                      <a:pt x="3897" y="1949"/>
                    </a:cubicBezTo>
                    <a:cubicBezTo>
                      <a:pt x="4217" y="1688"/>
                      <a:pt x="4479" y="1397"/>
                      <a:pt x="4682" y="1077"/>
                    </a:cubicBezTo>
                    <a:cubicBezTo>
                      <a:pt x="4915" y="757"/>
                      <a:pt x="5031" y="379"/>
                      <a:pt x="5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4"/>
              <p:cNvSpPr/>
              <p:nvPr/>
            </p:nvSpPr>
            <p:spPr>
              <a:xfrm rot="5400000">
                <a:off x="2366142" y="1475837"/>
                <a:ext cx="206625" cy="93931"/>
              </a:xfrm>
              <a:custGeom>
                <a:avLst/>
                <a:gdLst/>
                <a:ahLst/>
                <a:cxnLst/>
                <a:rect l="l" t="t" r="r" b="b"/>
                <a:pathLst>
                  <a:path w="5440" h="2473" extrusionOk="0">
                    <a:moveTo>
                      <a:pt x="5439" y="1"/>
                    </a:moveTo>
                    <a:lnTo>
                      <a:pt x="5439" y="1"/>
                    </a:lnTo>
                    <a:cubicBezTo>
                      <a:pt x="5072" y="263"/>
                      <a:pt x="4635" y="383"/>
                      <a:pt x="4190" y="383"/>
                    </a:cubicBezTo>
                    <a:cubicBezTo>
                      <a:pt x="4141" y="383"/>
                      <a:pt x="4092" y="382"/>
                      <a:pt x="4043" y="379"/>
                    </a:cubicBezTo>
                    <a:cubicBezTo>
                      <a:pt x="3549" y="350"/>
                      <a:pt x="3083" y="233"/>
                      <a:pt x="2589" y="175"/>
                    </a:cubicBezTo>
                    <a:cubicBezTo>
                      <a:pt x="2466" y="161"/>
                      <a:pt x="2342" y="153"/>
                      <a:pt x="2219" y="153"/>
                    </a:cubicBezTo>
                    <a:cubicBezTo>
                      <a:pt x="1849" y="153"/>
                      <a:pt x="1484" y="219"/>
                      <a:pt x="1135" y="350"/>
                    </a:cubicBezTo>
                    <a:cubicBezTo>
                      <a:pt x="612" y="641"/>
                      <a:pt x="263" y="1135"/>
                      <a:pt x="146" y="1687"/>
                    </a:cubicBezTo>
                    <a:cubicBezTo>
                      <a:pt x="1" y="2298"/>
                      <a:pt x="844" y="2444"/>
                      <a:pt x="1310" y="2473"/>
                    </a:cubicBezTo>
                    <a:cubicBezTo>
                      <a:pt x="1717" y="2473"/>
                      <a:pt x="2124" y="2444"/>
                      <a:pt x="2531" y="2327"/>
                    </a:cubicBezTo>
                    <a:cubicBezTo>
                      <a:pt x="3171" y="2211"/>
                      <a:pt x="3781" y="1949"/>
                      <a:pt x="4334" y="1600"/>
                    </a:cubicBezTo>
                    <a:cubicBezTo>
                      <a:pt x="4887" y="1251"/>
                      <a:pt x="5294" y="670"/>
                      <a:pt x="5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4"/>
              <p:cNvSpPr/>
              <p:nvPr/>
            </p:nvSpPr>
            <p:spPr>
              <a:xfrm rot="5400000">
                <a:off x="2513054" y="1137873"/>
                <a:ext cx="40907" cy="252963"/>
              </a:xfrm>
              <a:custGeom>
                <a:avLst/>
                <a:gdLst/>
                <a:ahLst/>
                <a:cxnLst/>
                <a:rect l="l" t="t" r="r" b="b"/>
                <a:pathLst>
                  <a:path w="1077" h="6660" extrusionOk="0">
                    <a:moveTo>
                      <a:pt x="0" y="0"/>
                    </a:moveTo>
                    <a:cubicBezTo>
                      <a:pt x="58" y="1134"/>
                      <a:pt x="204" y="2239"/>
                      <a:pt x="378" y="3345"/>
                    </a:cubicBezTo>
                    <a:cubicBezTo>
                      <a:pt x="553" y="4450"/>
                      <a:pt x="698" y="5584"/>
                      <a:pt x="989" y="6660"/>
                    </a:cubicBezTo>
                    <a:cubicBezTo>
                      <a:pt x="1076" y="4391"/>
                      <a:pt x="727" y="212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4"/>
              <p:cNvSpPr/>
              <p:nvPr/>
            </p:nvSpPr>
            <p:spPr>
              <a:xfrm rot="5400000">
                <a:off x="2608598" y="1272044"/>
                <a:ext cx="21042" cy="181177"/>
              </a:xfrm>
              <a:custGeom>
                <a:avLst/>
                <a:gdLst/>
                <a:ahLst/>
                <a:cxnLst/>
                <a:rect l="l" t="t" r="r" b="b"/>
                <a:pathLst>
                  <a:path w="554" h="4770" extrusionOk="0">
                    <a:moveTo>
                      <a:pt x="1" y="1"/>
                    </a:moveTo>
                    <a:cubicBezTo>
                      <a:pt x="1" y="815"/>
                      <a:pt x="59" y="1600"/>
                      <a:pt x="88" y="2385"/>
                    </a:cubicBezTo>
                    <a:cubicBezTo>
                      <a:pt x="117" y="3170"/>
                      <a:pt x="117" y="3956"/>
                      <a:pt x="146" y="4770"/>
                    </a:cubicBezTo>
                    <a:cubicBezTo>
                      <a:pt x="408" y="4014"/>
                      <a:pt x="554" y="3199"/>
                      <a:pt x="524" y="2385"/>
                    </a:cubicBezTo>
                    <a:cubicBezTo>
                      <a:pt x="495" y="1571"/>
                      <a:pt x="321" y="75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4"/>
              <p:cNvSpPr/>
              <p:nvPr/>
            </p:nvSpPr>
            <p:spPr>
              <a:xfrm rot="5400000">
                <a:off x="2721270" y="1380311"/>
                <a:ext cx="26550" cy="169022"/>
              </a:xfrm>
              <a:custGeom>
                <a:avLst/>
                <a:gdLst/>
                <a:ahLst/>
                <a:cxnLst/>
                <a:rect l="l" t="t" r="r" b="b"/>
                <a:pathLst>
                  <a:path w="699" h="4450" extrusionOk="0">
                    <a:moveTo>
                      <a:pt x="582" y="1"/>
                    </a:moveTo>
                    <a:cubicBezTo>
                      <a:pt x="378" y="728"/>
                      <a:pt x="262" y="1455"/>
                      <a:pt x="175" y="2211"/>
                    </a:cubicBezTo>
                    <a:cubicBezTo>
                      <a:pt x="58" y="2967"/>
                      <a:pt x="0" y="3723"/>
                      <a:pt x="0" y="4450"/>
                    </a:cubicBezTo>
                    <a:cubicBezTo>
                      <a:pt x="320" y="3752"/>
                      <a:pt x="524" y="3025"/>
                      <a:pt x="611" y="2269"/>
                    </a:cubicBezTo>
                    <a:cubicBezTo>
                      <a:pt x="698" y="1513"/>
                      <a:pt x="698" y="757"/>
                      <a:pt x="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4"/>
              <p:cNvSpPr/>
              <p:nvPr/>
            </p:nvSpPr>
            <p:spPr>
              <a:xfrm rot="5400000">
                <a:off x="2630152" y="1532164"/>
                <a:ext cx="169022" cy="71825"/>
              </a:xfrm>
              <a:custGeom>
                <a:avLst/>
                <a:gdLst/>
                <a:ahLst/>
                <a:cxnLst/>
                <a:rect l="l" t="t" r="r" b="b"/>
                <a:pathLst>
                  <a:path w="4450" h="1891" extrusionOk="0">
                    <a:moveTo>
                      <a:pt x="4450" y="1"/>
                    </a:moveTo>
                    <a:lnTo>
                      <a:pt x="4450" y="1"/>
                    </a:lnTo>
                    <a:cubicBezTo>
                      <a:pt x="2851" y="262"/>
                      <a:pt x="1309" y="902"/>
                      <a:pt x="1" y="1891"/>
                    </a:cubicBezTo>
                    <a:cubicBezTo>
                      <a:pt x="1542" y="1426"/>
                      <a:pt x="3054" y="786"/>
                      <a:pt x="4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4"/>
              <p:cNvSpPr/>
              <p:nvPr/>
            </p:nvSpPr>
            <p:spPr>
              <a:xfrm rot="5400000">
                <a:off x="2499799" y="1447123"/>
                <a:ext cx="196673" cy="83979"/>
              </a:xfrm>
              <a:custGeom>
                <a:avLst/>
                <a:gdLst/>
                <a:ahLst/>
                <a:cxnLst/>
                <a:rect l="l" t="t" r="r" b="b"/>
                <a:pathLst>
                  <a:path w="5178" h="2211" extrusionOk="0">
                    <a:moveTo>
                      <a:pt x="5177" y="1"/>
                    </a:moveTo>
                    <a:cubicBezTo>
                      <a:pt x="4276" y="233"/>
                      <a:pt x="3374" y="524"/>
                      <a:pt x="2502" y="902"/>
                    </a:cubicBezTo>
                    <a:cubicBezTo>
                      <a:pt x="1629" y="1280"/>
                      <a:pt x="786" y="1687"/>
                      <a:pt x="1" y="2211"/>
                    </a:cubicBezTo>
                    <a:cubicBezTo>
                      <a:pt x="1833" y="1746"/>
                      <a:pt x="3578" y="989"/>
                      <a:pt x="5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rot="5400000">
                <a:off x="2330800" y="1375319"/>
                <a:ext cx="207726" cy="50859"/>
              </a:xfrm>
              <a:custGeom>
                <a:avLst/>
                <a:gdLst/>
                <a:ahLst/>
                <a:cxnLst/>
                <a:rect l="l" t="t" r="r" b="b"/>
                <a:pathLst>
                  <a:path w="5469" h="1339" extrusionOk="0">
                    <a:moveTo>
                      <a:pt x="5468" y="1"/>
                    </a:moveTo>
                    <a:lnTo>
                      <a:pt x="5468" y="1"/>
                    </a:lnTo>
                    <a:cubicBezTo>
                      <a:pt x="3578" y="146"/>
                      <a:pt x="1746" y="612"/>
                      <a:pt x="1" y="1339"/>
                    </a:cubicBezTo>
                    <a:cubicBezTo>
                      <a:pt x="932" y="1251"/>
                      <a:pt x="1862" y="1106"/>
                      <a:pt x="2793" y="873"/>
                    </a:cubicBezTo>
                    <a:cubicBezTo>
                      <a:pt x="3694" y="670"/>
                      <a:pt x="4596" y="350"/>
                      <a:pt x="5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rot="5400000">
                <a:off x="2364502" y="1138405"/>
                <a:ext cx="331397" cy="498178"/>
              </a:xfrm>
              <a:custGeom>
                <a:avLst/>
                <a:gdLst/>
                <a:ahLst/>
                <a:cxnLst/>
                <a:rect l="l" t="t" r="r" b="b"/>
                <a:pathLst>
                  <a:path w="8725" h="13116" extrusionOk="0">
                    <a:moveTo>
                      <a:pt x="8725" y="0"/>
                    </a:moveTo>
                    <a:lnTo>
                      <a:pt x="8725" y="0"/>
                    </a:lnTo>
                    <a:cubicBezTo>
                      <a:pt x="5322" y="3955"/>
                      <a:pt x="2385" y="8289"/>
                      <a:pt x="0" y="12941"/>
                    </a:cubicBezTo>
                    <a:lnTo>
                      <a:pt x="349" y="13116"/>
                    </a:lnTo>
                    <a:cubicBezTo>
                      <a:pt x="2618" y="8434"/>
                      <a:pt x="5409" y="4043"/>
                      <a:pt x="87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34"/>
            <p:cNvGrpSpPr/>
            <p:nvPr/>
          </p:nvGrpSpPr>
          <p:grpSpPr>
            <a:xfrm rot="6675903" flipH="1">
              <a:off x="4021256" y="1774130"/>
              <a:ext cx="605463" cy="756599"/>
              <a:chOff x="2971429" y="1175420"/>
              <a:chExt cx="418110" cy="522478"/>
            </a:xfrm>
          </p:grpSpPr>
          <p:sp>
            <p:nvSpPr>
              <p:cNvPr id="728" name="Google Shape;728;p34"/>
              <p:cNvSpPr/>
              <p:nvPr/>
            </p:nvSpPr>
            <p:spPr>
              <a:xfrm rot="5400000">
                <a:off x="2917323" y="1229526"/>
                <a:ext cx="458411" cy="350199"/>
              </a:xfrm>
              <a:custGeom>
                <a:avLst/>
                <a:gdLst/>
                <a:ahLst/>
                <a:cxnLst/>
                <a:rect l="l" t="t" r="r" b="b"/>
                <a:pathLst>
                  <a:path w="12069" h="9220" extrusionOk="0">
                    <a:moveTo>
                      <a:pt x="12069" y="1"/>
                    </a:moveTo>
                    <a:cubicBezTo>
                      <a:pt x="11865" y="233"/>
                      <a:pt x="11632" y="466"/>
                      <a:pt x="11429" y="728"/>
                    </a:cubicBezTo>
                    <a:lnTo>
                      <a:pt x="10789" y="1426"/>
                    </a:lnTo>
                    <a:lnTo>
                      <a:pt x="10120" y="2095"/>
                    </a:lnTo>
                    <a:lnTo>
                      <a:pt x="9422" y="2763"/>
                    </a:lnTo>
                    <a:cubicBezTo>
                      <a:pt x="8492" y="3636"/>
                      <a:pt x="7532" y="4479"/>
                      <a:pt x="6514" y="5235"/>
                    </a:cubicBezTo>
                    <a:cubicBezTo>
                      <a:pt x="5496" y="6021"/>
                      <a:pt x="4449" y="6718"/>
                      <a:pt x="3373" y="7387"/>
                    </a:cubicBezTo>
                    <a:lnTo>
                      <a:pt x="2530" y="7882"/>
                    </a:lnTo>
                    <a:lnTo>
                      <a:pt x="1716" y="8347"/>
                    </a:lnTo>
                    <a:lnTo>
                      <a:pt x="843" y="8783"/>
                    </a:lnTo>
                    <a:cubicBezTo>
                      <a:pt x="582" y="8929"/>
                      <a:pt x="291" y="9074"/>
                      <a:pt x="0" y="9219"/>
                    </a:cubicBezTo>
                    <a:cubicBezTo>
                      <a:pt x="291" y="9103"/>
                      <a:pt x="611" y="9016"/>
                      <a:pt x="902" y="8900"/>
                    </a:cubicBezTo>
                    <a:lnTo>
                      <a:pt x="1774" y="8521"/>
                    </a:lnTo>
                    <a:lnTo>
                      <a:pt x="2646" y="8114"/>
                    </a:lnTo>
                    <a:lnTo>
                      <a:pt x="3519" y="7678"/>
                    </a:lnTo>
                    <a:cubicBezTo>
                      <a:pt x="5787" y="6428"/>
                      <a:pt x="7852" y="4857"/>
                      <a:pt x="9626" y="2996"/>
                    </a:cubicBezTo>
                    <a:lnTo>
                      <a:pt x="10295" y="2269"/>
                    </a:lnTo>
                    <a:lnTo>
                      <a:pt x="10934" y="1542"/>
                    </a:lnTo>
                    <a:lnTo>
                      <a:pt x="11516" y="786"/>
                    </a:lnTo>
                    <a:cubicBezTo>
                      <a:pt x="11720" y="524"/>
                      <a:pt x="11894" y="263"/>
                      <a:pt x="12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4"/>
              <p:cNvSpPr/>
              <p:nvPr/>
            </p:nvSpPr>
            <p:spPr>
              <a:xfrm rot="5400000">
                <a:off x="3286777" y="1595136"/>
                <a:ext cx="107946" cy="97577"/>
              </a:xfrm>
              <a:custGeom>
                <a:avLst/>
                <a:gdLst/>
                <a:ahLst/>
                <a:cxnLst/>
                <a:rect l="l" t="t" r="r" b="b"/>
                <a:pathLst>
                  <a:path w="2842" h="2569" extrusionOk="0">
                    <a:moveTo>
                      <a:pt x="1391" y="0"/>
                    </a:moveTo>
                    <a:cubicBezTo>
                      <a:pt x="786" y="0"/>
                      <a:pt x="198" y="413"/>
                      <a:pt x="108" y="1120"/>
                    </a:cubicBezTo>
                    <a:cubicBezTo>
                      <a:pt x="1" y="1954"/>
                      <a:pt x="665" y="2568"/>
                      <a:pt x="1383" y="2568"/>
                    </a:cubicBezTo>
                    <a:cubicBezTo>
                      <a:pt x="1640" y="2568"/>
                      <a:pt x="1905" y="2489"/>
                      <a:pt x="2143" y="2312"/>
                    </a:cubicBezTo>
                    <a:cubicBezTo>
                      <a:pt x="2725" y="1876"/>
                      <a:pt x="2841" y="1062"/>
                      <a:pt x="2405" y="480"/>
                    </a:cubicBezTo>
                    <a:cubicBezTo>
                      <a:pt x="2131" y="151"/>
                      <a:pt x="1758"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rot="5400000">
                <a:off x="3022615" y="1376818"/>
                <a:ext cx="106845" cy="97919"/>
              </a:xfrm>
              <a:custGeom>
                <a:avLst/>
                <a:gdLst/>
                <a:ahLst/>
                <a:cxnLst/>
                <a:rect l="l" t="t" r="r" b="b"/>
                <a:pathLst>
                  <a:path w="2813" h="2578" extrusionOk="0">
                    <a:moveTo>
                      <a:pt x="1382" y="0"/>
                    </a:moveTo>
                    <a:cubicBezTo>
                      <a:pt x="784" y="0"/>
                      <a:pt x="198" y="418"/>
                      <a:pt x="108" y="1105"/>
                    </a:cubicBezTo>
                    <a:cubicBezTo>
                      <a:pt x="0" y="1945"/>
                      <a:pt x="658" y="2578"/>
                      <a:pt x="1385" y="2578"/>
                    </a:cubicBezTo>
                    <a:cubicBezTo>
                      <a:pt x="1639" y="2578"/>
                      <a:pt x="1902" y="2500"/>
                      <a:pt x="2143" y="2327"/>
                    </a:cubicBezTo>
                    <a:cubicBezTo>
                      <a:pt x="2725" y="1890"/>
                      <a:pt x="2812" y="1047"/>
                      <a:pt x="2376" y="495"/>
                    </a:cubicBezTo>
                    <a:cubicBezTo>
                      <a:pt x="2112" y="154"/>
                      <a:pt x="1745" y="0"/>
                      <a:pt x="1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4"/>
              <p:cNvSpPr/>
              <p:nvPr/>
            </p:nvSpPr>
            <p:spPr>
              <a:xfrm rot="5400000">
                <a:off x="3140928" y="1403177"/>
                <a:ext cx="106845" cy="98223"/>
              </a:xfrm>
              <a:custGeom>
                <a:avLst/>
                <a:gdLst/>
                <a:ahLst/>
                <a:cxnLst/>
                <a:rect l="l" t="t" r="r" b="b"/>
                <a:pathLst>
                  <a:path w="2813" h="2586" extrusionOk="0">
                    <a:moveTo>
                      <a:pt x="1397" y="0"/>
                    </a:moveTo>
                    <a:cubicBezTo>
                      <a:pt x="794" y="0"/>
                      <a:pt x="199" y="419"/>
                      <a:pt x="108" y="1113"/>
                    </a:cubicBezTo>
                    <a:cubicBezTo>
                      <a:pt x="0" y="1953"/>
                      <a:pt x="658" y="2585"/>
                      <a:pt x="1385" y="2585"/>
                    </a:cubicBezTo>
                    <a:cubicBezTo>
                      <a:pt x="1639" y="2585"/>
                      <a:pt x="1902" y="2508"/>
                      <a:pt x="2143" y="2334"/>
                    </a:cubicBezTo>
                    <a:cubicBezTo>
                      <a:pt x="2725" y="1869"/>
                      <a:pt x="2812" y="1054"/>
                      <a:pt x="2376" y="473"/>
                    </a:cubicBezTo>
                    <a:cubicBezTo>
                      <a:pt x="2116" y="148"/>
                      <a:pt x="1755" y="0"/>
                      <a:pt x="13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4"/>
              <p:cNvSpPr/>
              <p:nvPr/>
            </p:nvSpPr>
            <p:spPr>
              <a:xfrm rot="5400000">
                <a:off x="3146834" y="1548552"/>
                <a:ext cx="107946" cy="97919"/>
              </a:xfrm>
              <a:custGeom>
                <a:avLst/>
                <a:gdLst/>
                <a:ahLst/>
                <a:cxnLst/>
                <a:rect l="l" t="t" r="r" b="b"/>
                <a:pathLst>
                  <a:path w="2842" h="2578" extrusionOk="0">
                    <a:moveTo>
                      <a:pt x="1388" y="1"/>
                    </a:moveTo>
                    <a:cubicBezTo>
                      <a:pt x="788" y="1"/>
                      <a:pt x="199" y="425"/>
                      <a:pt x="108" y="1133"/>
                    </a:cubicBezTo>
                    <a:cubicBezTo>
                      <a:pt x="1" y="1951"/>
                      <a:pt x="673" y="2577"/>
                      <a:pt x="1395" y="2577"/>
                    </a:cubicBezTo>
                    <a:cubicBezTo>
                      <a:pt x="1649" y="2577"/>
                      <a:pt x="1909" y="2500"/>
                      <a:pt x="2144" y="2326"/>
                    </a:cubicBezTo>
                    <a:cubicBezTo>
                      <a:pt x="2726" y="1889"/>
                      <a:pt x="2842" y="1075"/>
                      <a:pt x="2377" y="493"/>
                    </a:cubicBezTo>
                    <a:cubicBezTo>
                      <a:pt x="2114" y="155"/>
                      <a:pt x="1749"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73"/>
        <p:cNvGrpSpPr/>
        <p:nvPr/>
      </p:nvGrpSpPr>
      <p:grpSpPr>
        <a:xfrm>
          <a:off x="0" y="0"/>
          <a:ext cx="0" cy="0"/>
          <a:chOff x="0" y="0"/>
          <a:chExt cx="0" cy="0"/>
        </a:xfrm>
      </p:grpSpPr>
      <p:sp>
        <p:nvSpPr>
          <p:cNvPr id="1174" name="Google Shape;1174;p52"/>
          <p:cNvSpPr/>
          <p:nvPr/>
        </p:nvSpPr>
        <p:spPr>
          <a:xfrm>
            <a:off x="6644721" y="1123357"/>
            <a:ext cx="1773659" cy="1679834"/>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2"/>
          <p:cNvSpPr txBox="1">
            <a:spLocks noGrp="1"/>
          </p:cNvSpPr>
          <p:nvPr>
            <p:ph type="subTitle" idx="1"/>
          </p:nvPr>
        </p:nvSpPr>
        <p:spPr>
          <a:xfrm flipH="1">
            <a:off x="5217671" y="3593671"/>
            <a:ext cx="3200700" cy="679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
        <p:nvSpPr>
          <p:cNvPr id="1176" name="Google Shape;1176;p52"/>
          <p:cNvSpPr txBox="1">
            <a:spLocks noGrp="1"/>
          </p:cNvSpPr>
          <p:nvPr>
            <p:ph type="title"/>
          </p:nvPr>
        </p:nvSpPr>
        <p:spPr>
          <a:xfrm flipH="1">
            <a:off x="4160471" y="2855996"/>
            <a:ext cx="4257900" cy="78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EVENTS</a:t>
            </a:r>
            <a:endParaRPr/>
          </a:p>
        </p:txBody>
      </p:sp>
      <p:sp>
        <p:nvSpPr>
          <p:cNvPr id="1177" name="Google Shape;1177;p52"/>
          <p:cNvSpPr txBox="1">
            <a:spLocks noGrp="1"/>
          </p:cNvSpPr>
          <p:nvPr>
            <p:ph type="title" idx="2"/>
          </p:nvPr>
        </p:nvSpPr>
        <p:spPr>
          <a:xfrm flipH="1">
            <a:off x="6875896" y="1503965"/>
            <a:ext cx="13113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grpSp>
        <p:nvGrpSpPr>
          <p:cNvPr id="1178" name="Google Shape;1178;p52"/>
          <p:cNvGrpSpPr/>
          <p:nvPr/>
        </p:nvGrpSpPr>
        <p:grpSpPr>
          <a:xfrm>
            <a:off x="582661" y="898259"/>
            <a:ext cx="4128801" cy="3710237"/>
            <a:chOff x="572700" y="898286"/>
            <a:chExt cx="4026527" cy="3618331"/>
          </a:xfrm>
        </p:grpSpPr>
        <p:grpSp>
          <p:nvGrpSpPr>
            <p:cNvPr id="1179" name="Google Shape;1179;p52"/>
            <p:cNvGrpSpPr/>
            <p:nvPr/>
          </p:nvGrpSpPr>
          <p:grpSpPr>
            <a:xfrm flipH="1">
              <a:off x="3765094" y="1895778"/>
              <a:ext cx="834133" cy="1123474"/>
              <a:chOff x="4577662" y="2292611"/>
              <a:chExt cx="1116793" cy="1504183"/>
            </a:xfrm>
          </p:grpSpPr>
          <p:sp>
            <p:nvSpPr>
              <p:cNvPr id="1180" name="Google Shape;1180;p52"/>
              <p:cNvSpPr/>
              <p:nvPr/>
            </p:nvSpPr>
            <p:spPr>
              <a:xfrm>
                <a:off x="4852319" y="2564803"/>
                <a:ext cx="842137" cy="1231990"/>
              </a:xfrm>
              <a:custGeom>
                <a:avLst/>
                <a:gdLst/>
                <a:ahLst/>
                <a:cxnLst/>
                <a:rect l="l" t="t" r="r" b="b"/>
                <a:pathLst>
                  <a:path w="11280" h="16503" extrusionOk="0">
                    <a:moveTo>
                      <a:pt x="327" y="1"/>
                    </a:moveTo>
                    <a:cubicBezTo>
                      <a:pt x="290" y="1"/>
                      <a:pt x="252" y="10"/>
                      <a:pt x="214" y="29"/>
                    </a:cubicBezTo>
                    <a:lnTo>
                      <a:pt x="178" y="29"/>
                    </a:lnTo>
                    <a:cubicBezTo>
                      <a:pt x="72" y="64"/>
                      <a:pt x="0" y="242"/>
                      <a:pt x="36" y="349"/>
                    </a:cubicBezTo>
                    <a:lnTo>
                      <a:pt x="72" y="420"/>
                    </a:lnTo>
                    <a:cubicBezTo>
                      <a:pt x="143" y="598"/>
                      <a:pt x="178" y="776"/>
                      <a:pt x="249" y="918"/>
                    </a:cubicBezTo>
                    <a:cubicBezTo>
                      <a:pt x="641" y="2021"/>
                      <a:pt x="1032" y="3018"/>
                      <a:pt x="1459" y="3978"/>
                    </a:cubicBezTo>
                    <a:cubicBezTo>
                      <a:pt x="1530" y="4156"/>
                      <a:pt x="1637" y="4334"/>
                      <a:pt x="1708" y="4512"/>
                    </a:cubicBezTo>
                    <a:cubicBezTo>
                      <a:pt x="2278" y="5757"/>
                      <a:pt x="2882" y="6932"/>
                      <a:pt x="3594" y="8106"/>
                    </a:cubicBezTo>
                    <a:cubicBezTo>
                      <a:pt x="3665" y="8284"/>
                      <a:pt x="3772" y="8426"/>
                      <a:pt x="3879" y="8568"/>
                    </a:cubicBezTo>
                    <a:cubicBezTo>
                      <a:pt x="4412" y="9493"/>
                      <a:pt x="5017" y="10383"/>
                      <a:pt x="5693" y="11237"/>
                    </a:cubicBezTo>
                    <a:cubicBezTo>
                      <a:pt x="5836" y="11415"/>
                      <a:pt x="5978" y="11628"/>
                      <a:pt x="6120" y="11806"/>
                    </a:cubicBezTo>
                    <a:cubicBezTo>
                      <a:pt x="7117" y="13051"/>
                      <a:pt x="8255" y="14190"/>
                      <a:pt x="9465" y="15186"/>
                    </a:cubicBezTo>
                    <a:lnTo>
                      <a:pt x="9785" y="15471"/>
                    </a:lnTo>
                    <a:cubicBezTo>
                      <a:pt x="10070" y="15649"/>
                      <a:pt x="10283" y="15827"/>
                      <a:pt x="10532" y="16005"/>
                    </a:cubicBezTo>
                    <a:cubicBezTo>
                      <a:pt x="10781" y="16182"/>
                      <a:pt x="11030" y="16325"/>
                      <a:pt x="11280" y="16503"/>
                    </a:cubicBezTo>
                    <a:lnTo>
                      <a:pt x="11280" y="15827"/>
                    </a:lnTo>
                    <a:cubicBezTo>
                      <a:pt x="10853" y="15542"/>
                      <a:pt x="10390" y="15186"/>
                      <a:pt x="9927" y="14830"/>
                    </a:cubicBezTo>
                    <a:cubicBezTo>
                      <a:pt x="9785" y="14724"/>
                      <a:pt x="9678" y="14617"/>
                      <a:pt x="9536" y="14510"/>
                    </a:cubicBezTo>
                    <a:cubicBezTo>
                      <a:pt x="8469" y="13621"/>
                      <a:pt x="7508" y="12624"/>
                      <a:pt x="6618" y="11521"/>
                    </a:cubicBezTo>
                    <a:lnTo>
                      <a:pt x="6369" y="11237"/>
                    </a:lnTo>
                    <a:cubicBezTo>
                      <a:pt x="5622" y="10276"/>
                      <a:pt x="4911" y="9280"/>
                      <a:pt x="4306" y="8284"/>
                    </a:cubicBezTo>
                    <a:cubicBezTo>
                      <a:pt x="4235" y="8177"/>
                      <a:pt x="4199" y="8106"/>
                      <a:pt x="4163" y="8035"/>
                    </a:cubicBezTo>
                    <a:cubicBezTo>
                      <a:pt x="3416" y="6754"/>
                      <a:pt x="2740" y="5473"/>
                      <a:pt x="2135" y="4156"/>
                    </a:cubicBezTo>
                    <a:cubicBezTo>
                      <a:pt x="2028" y="3907"/>
                      <a:pt x="1922" y="3658"/>
                      <a:pt x="1815" y="3409"/>
                    </a:cubicBezTo>
                    <a:cubicBezTo>
                      <a:pt x="1424" y="2519"/>
                      <a:pt x="1068" y="1594"/>
                      <a:pt x="712" y="598"/>
                    </a:cubicBezTo>
                    <a:lnTo>
                      <a:pt x="570" y="171"/>
                    </a:lnTo>
                    <a:cubicBezTo>
                      <a:pt x="518" y="67"/>
                      <a:pt x="427"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2"/>
              <p:cNvSpPr/>
              <p:nvPr/>
            </p:nvSpPr>
            <p:spPr>
              <a:xfrm>
                <a:off x="4577662" y="2460211"/>
                <a:ext cx="311396" cy="174762"/>
              </a:xfrm>
              <a:custGeom>
                <a:avLst/>
                <a:gdLst/>
                <a:ahLst/>
                <a:cxnLst/>
                <a:rect l="l" t="t" r="r" b="b"/>
                <a:pathLst>
                  <a:path w="4171" h="2341" extrusionOk="0">
                    <a:moveTo>
                      <a:pt x="584" y="1"/>
                    </a:moveTo>
                    <a:cubicBezTo>
                      <a:pt x="323" y="1"/>
                      <a:pt x="149" y="126"/>
                      <a:pt x="121" y="434"/>
                    </a:cubicBezTo>
                    <a:cubicBezTo>
                      <a:pt x="0" y="1734"/>
                      <a:pt x="2988" y="2340"/>
                      <a:pt x="3889" y="2340"/>
                    </a:cubicBezTo>
                    <a:cubicBezTo>
                      <a:pt x="4048" y="2340"/>
                      <a:pt x="4142" y="2321"/>
                      <a:pt x="4142" y="2284"/>
                    </a:cubicBezTo>
                    <a:cubicBezTo>
                      <a:pt x="4171" y="2084"/>
                      <a:pt x="1650" y="1"/>
                      <a:pt x="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2"/>
              <p:cNvSpPr/>
              <p:nvPr/>
            </p:nvSpPr>
            <p:spPr>
              <a:xfrm>
                <a:off x="4654408" y="2766820"/>
                <a:ext cx="342230" cy="141168"/>
              </a:xfrm>
              <a:custGeom>
                <a:avLst/>
                <a:gdLst/>
                <a:ahLst/>
                <a:cxnLst/>
                <a:rect l="l" t="t" r="r" b="b"/>
                <a:pathLst>
                  <a:path w="4584" h="1891" extrusionOk="0">
                    <a:moveTo>
                      <a:pt x="942" y="1"/>
                    </a:moveTo>
                    <a:cubicBezTo>
                      <a:pt x="554" y="1"/>
                      <a:pt x="272" y="138"/>
                      <a:pt x="196" y="490"/>
                    </a:cubicBezTo>
                    <a:cubicBezTo>
                      <a:pt x="1" y="1493"/>
                      <a:pt x="2160" y="1890"/>
                      <a:pt x="3517" y="1890"/>
                    </a:cubicBezTo>
                    <a:cubicBezTo>
                      <a:pt x="4133" y="1890"/>
                      <a:pt x="4584" y="1808"/>
                      <a:pt x="4573" y="1664"/>
                    </a:cubicBezTo>
                    <a:cubicBezTo>
                      <a:pt x="4573" y="1446"/>
                      <a:pt x="2201" y="1"/>
                      <a:pt x="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2"/>
              <p:cNvSpPr/>
              <p:nvPr/>
            </p:nvSpPr>
            <p:spPr>
              <a:xfrm>
                <a:off x="4856275" y="3103738"/>
                <a:ext cx="296838" cy="109142"/>
              </a:xfrm>
              <a:custGeom>
                <a:avLst/>
                <a:gdLst/>
                <a:ahLst/>
                <a:cxnLst/>
                <a:rect l="l" t="t" r="r" b="b"/>
                <a:pathLst>
                  <a:path w="3976" h="1462" extrusionOk="0">
                    <a:moveTo>
                      <a:pt x="600" y="1"/>
                    </a:moveTo>
                    <a:cubicBezTo>
                      <a:pt x="236" y="1"/>
                      <a:pt x="1" y="100"/>
                      <a:pt x="19" y="353"/>
                    </a:cubicBezTo>
                    <a:cubicBezTo>
                      <a:pt x="68" y="1045"/>
                      <a:pt x="2004" y="1462"/>
                      <a:pt x="3135" y="1462"/>
                    </a:cubicBezTo>
                    <a:cubicBezTo>
                      <a:pt x="3634" y="1462"/>
                      <a:pt x="3976" y="1381"/>
                      <a:pt x="3932" y="1207"/>
                    </a:cubicBezTo>
                    <a:cubicBezTo>
                      <a:pt x="3853" y="862"/>
                      <a:pt x="1672"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2"/>
              <p:cNvSpPr/>
              <p:nvPr/>
            </p:nvSpPr>
            <p:spPr>
              <a:xfrm>
                <a:off x="5006482" y="3352116"/>
                <a:ext cx="323342" cy="126760"/>
              </a:xfrm>
              <a:custGeom>
                <a:avLst/>
                <a:gdLst/>
                <a:ahLst/>
                <a:cxnLst/>
                <a:rect l="l" t="t" r="r" b="b"/>
                <a:pathLst>
                  <a:path w="4331" h="1698" extrusionOk="0">
                    <a:moveTo>
                      <a:pt x="988" y="0"/>
                    </a:moveTo>
                    <a:cubicBezTo>
                      <a:pt x="400" y="0"/>
                      <a:pt x="0" y="200"/>
                      <a:pt x="106" y="762"/>
                    </a:cubicBezTo>
                    <a:cubicBezTo>
                      <a:pt x="225" y="1475"/>
                      <a:pt x="988" y="1698"/>
                      <a:pt x="1829" y="1698"/>
                    </a:cubicBezTo>
                    <a:cubicBezTo>
                      <a:pt x="3004" y="1698"/>
                      <a:pt x="4331" y="1263"/>
                      <a:pt x="4269" y="1118"/>
                    </a:cubicBezTo>
                    <a:cubicBezTo>
                      <a:pt x="4173" y="831"/>
                      <a:pt x="2188" y="0"/>
                      <a:pt x="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2"/>
              <p:cNvSpPr/>
              <p:nvPr/>
            </p:nvSpPr>
            <p:spPr>
              <a:xfrm>
                <a:off x="4799911" y="2292611"/>
                <a:ext cx="216208" cy="324888"/>
              </a:xfrm>
              <a:custGeom>
                <a:avLst/>
                <a:gdLst/>
                <a:ahLst/>
                <a:cxnLst/>
                <a:rect l="l" t="t" r="r" b="b"/>
                <a:pathLst>
                  <a:path w="2896" h="4352" extrusionOk="0">
                    <a:moveTo>
                      <a:pt x="1334" y="0"/>
                    </a:moveTo>
                    <a:cubicBezTo>
                      <a:pt x="1" y="0"/>
                      <a:pt x="821" y="4282"/>
                      <a:pt x="1236" y="4351"/>
                    </a:cubicBezTo>
                    <a:cubicBezTo>
                      <a:pt x="1239" y="4351"/>
                      <a:pt x="1243" y="4352"/>
                      <a:pt x="1246" y="4352"/>
                    </a:cubicBezTo>
                    <a:cubicBezTo>
                      <a:pt x="1649" y="4352"/>
                      <a:pt x="2896" y="292"/>
                      <a:pt x="1450" y="10"/>
                    </a:cubicBezTo>
                    <a:cubicBezTo>
                      <a:pt x="1410" y="3"/>
                      <a:pt x="1371" y="0"/>
                      <a:pt x="1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2"/>
              <p:cNvSpPr/>
              <p:nvPr/>
            </p:nvSpPr>
            <p:spPr>
              <a:xfrm>
                <a:off x="4969378" y="2608850"/>
                <a:ext cx="199112" cy="282186"/>
              </a:xfrm>
              <a:custGeom>
                <a:avLst/>
                <a:gdLst/>
                <a:ahLst/>
                <a:cxnLst/>
                <a:rect l="l" t="t" r="r" b="b"/>
                <a:pathLst>
                  <a:path w="2667" h="3780" extrusionOk="0">
                    <a:moveTo>
                      <a:pt x="1328" y="0"/>
                    </a:moveTo>
                    <a:cubicBezTo>
                      <a:pt x="442" y="0"/>
                      <a:pt x="1" y="3780"/>
                      <a:pt x="349" y="3780"/>
                    </a:cubicBezTo>
                    <a:cubicBezTo>
                      <a:pt x="351" y="3780"/>
                      <a:pt x="352" y="3780"/>
                      <a:pt x="354" y="3780"/>
                    </a:cubicBezTo>
                    <a:cubicBezTo>
                      <a:pt x="496" y="3744"/>
                      <a:pt x="2667" y="1040"/>
                      <a:pt x="1599" y="115"/>
                    </a:cubicBezTo>
                    <a:cubicBezTo>
                      <a:pt x="1505" y="36"/>
                      <a:pt x="1414" y="0"/>
                      <a:pt x="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2"/>
              <p:cNvSpPr/>
              <p:nvPr/>
            </p:nvSpPr>
            <p:spPr>
              <a:xfrm>
                <a:off x="5155942" y="2895376"/>
                <a:ext cx="181194" cy="290697"/>
              </a:xfrm>
              <a:custGeom>
                <a:avLst/>
                <a:gdLst/>
                <a:ahLst/>
                <a:cxnLst/>
                <a:rect l="l" t="t" r="r" b="b"/>
                <a:pathLst>
                  <a:path w="2427" h="3894" extrusionOk="0">
                    <a:moveTo>
                      <a:pt x="1095" y="0"/>
                    </a:moveTo>
                    <a:cubicBezTo>
                      <a:pt x="172" y="0"/>
                      <a:pt x="1" y="3825"/>
                      <a:pt x="132" y="3891"/>
                    </a:cubicBezTo>
                    <a:cubicBezTo>
                      <a:pt x="135" y="3893"/>
                      <a:pt x="139" y="3894"/>
                      <a:pt x="144" y="3894"/>
                    </a:cubicBezTo>
                    <a:cubicBezTo>
                      <a:pt x="413" y="3894"/>
                      <a:pt x="2427" y="784"/>
                      <a:pt x="1342" y="84"/>
                    </a:cubicBezTo>
                    <a:cubicBezTo>
                      <a:pt x="1254" y="27"/>
                      <a:pt x="1172"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2"/>
              <p:cNvSpPr/>
              <p:nvPr/>
            </p:nvSpPr>
            <p:spPr>
              <a:xfrm>
                <a:off x="5310553" y="3136362"/>
                <a:ext cx="223599" cy="294653"/>
              </a:xfrm>
              <a:custGeom>
                <a:avLst/>
                <a:gdLst/>
                <a:ahLst/>
                <a:cxnLst/>
                <a:rect l="l" t="t" r="r" b="b"/>
                <a:pathLst>
                  <a:path w="2995" h="3947" extrusionOk="0">
                    <a:moveTo>
                      <a:pt x="1171" y="1"/>
                    </a:moveTo>
                    <a:cubicBezTo>
                      <a:pt x="0" y="1"/>
                      <a:pt x="106" y="3740"/>
                      <a:pt x="303" y="3937"/>
                    </a:cubicBezTo>
                    <a:cubicBezTo>
                      <a:pt x="310" y="3943"/>
                      <a:pt x="320" y="3947"/>
                      <a:pt x="332" y="3947"/>
                    </a:cubicBezTo>
                    <a:cubicBezTo>
                      <a:pt x="704" y="3947"/>
                      <a:pt x="2994" y="852"/>
                      <a:pt x="1512" y="94"/>
                    </a:cubicBezTo>
                    <a:cubicBezTo>
                      <a:pt x="1388" y="30"/>
                      <a:pt x="1274" y="1"/>
                      <a:pt x="1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52"/>
            <p:cNvGrpSpPr/>
            <p:nvPr/>
          </p:nvGrpSpPr>
          <p:grpSpPr>
            <a:xfrm flipH="1">
              <a:off x="959890" y="2158730"/>
              <a:ext cx="667954" cy="826057"/>
              <a:chOff x="7107505" y="2496942"/>
              <a:chExt cx="894301" cy="1105980"/>
            </a:xfrm>
          </p:grpSpPr>
          <p:sp>
            <p:nvSpPr>
              <p:cNvPr id="1190" name="Google Shape;1190;p52"/>
              <p:cNvSpPr/>
              <p:nvPr/>
            </p:nvSpPr>
            <p:spPr>
              <a:xfrm>
                <a:off x="7107505" y="2593097"/>
                <a:ext cx="644369" cy="1009824"/>
              </a:xfrm>
              <a:custGeom>
                <a:avLst/>
                <a:gdLst/>
                <a:ahLst/>
                <a:cxnLst/>
                <a:rect l="l" t="t" r="r" b="b"/>
                <a:pathLst>
                  <a:path w="8631" h="13527" extrusionOk="0">
                    <a:moveTo>
                      <a:pt x="8264" y="1"/>
                    </a:moveTo>
                    <a:cubicBezTo>
                      <a:pt x="8160" y="1"/>
                      <a:pt x="8058" y="55"/>
                      <a:pt x="8006" y="184"/>
                    </a:cubicBezTo>
                    <a:cubicBezTo>
                      <a:pt x="6156" y="4845"/>
                      <a:pt x="143" y="12993"/>
                      <a:pt x="107" y="13064"/>
                    </a:cubicBezTo>
                    <a:cubicBezTo>
                      <a:pt x="1" y="13171"/>
                      <a:pt x="36" y="13348"/>
                      <a:pt x="143" y="13455"/>
                    </a:cubicBezTo>
                    <a:cubicBezTo>
                      <a:pt x="214" y="13491"/>
                      <a:pt x="321" y="13526"/>
                      <a:pt x="392" y="13526"/>
                    </a:cubicBezTo>
                    <a:cubicBezTo>
                      <a:pt x="463" y="13491"/>
                      <a:pt x="499" y="13455"/>
                      <a:pt x="534" y="13420"/>
                    </a:cubicBezTo>
                    <a:cubicBezTo>
                      <a:pt x="605" y="13348"/>
                      <a:pt x="6654" y="5129"/>
                      <a:pt x="8540" y="397"/>
                    </a:cubicBezTo>
                    <a:cubicBezTo>
                      <a:pt x="8631" y="170"/>
                      <a:pt x="8446" y="1"/>
                      <a:pt x="8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2"/>
              <p:cNvSpPr/>
              <p:nvPr/>
            </p:nvSpPr>
            <p:spPr>
              <a:xfrm>
                <a:off x="7474062" y="2599070"/>
                <a:ext cx="124902" cy="338101"/>
              </a:xfrm>
              <a:custGeom>
                <a:avLst/>
                <a:gdLst/>
                <a:ahLst/>
                <a:cxnLst/>
                <a:rect l="l" t="t" r="r" b="b"/>
                <a:pathLst>
                  <a:path w="1673" h="4529" extrusionOk="0">
                    <a:moveTo>
                      <a:pt x="459" y="0"/>
                    </a:moveTo>
                    <a:cubicBezTo>
                      <a:pt x="334" y="0"/>
                      <a:pt x="209" y="76"/>
                      <a:pt x="179" y="246"/>
                    </a:cubicBezTo>
                    <a:cubicBezTo>
                      <a:pt x="1" y="1705"/>
                      <a:pt x="321" y="3164"/>
                      <a:pt x="1104" y="4409"/>
                    </a:cubicBezTo>
                    <a:cubicBezTo>
                      <a:pt x="1157" y="4489"/>
                      <a:pt x="1230" y="4529"/>
                      <a:pt x="1324" y="4529"/>
                    </a:cubicBezTo>
                    <a:cubicBezTo>
                      <a:pt x="1355" y="4529"/>
                      <a:pt x="1388" y="4524"/>
                      <a:pt x="1424" y="4516"/>
                    </a:cubicBezTo>
                    <a:cubicBezTo>
                      <a:pt x="1424" y="4516"/>
                      <a:pt x="1460" y="4516"/>
                      <a:pt x="1495" y="4480"/>
                    </a:cubicBezTo>
                    <a:cubicBezTo>
                      <a:pt x="1637" y="4409"/>
                      <a:pt x="1673" y="4231"/>
                      <a:pt x="1566" y="4089"/>
                    </a:cubicBezTo>
                    <a:cubicBezTo>
                      <a:pt x="890" y="2950"/>
                      <a:pt x="606" y="1634"/>
                      <a:pt x="748" y="353"/>
                    </a:cubicBezTo>
                    <a:cubicBezTo>
                      <a:pt x="788" y="131"/>
                      <a:pt x="62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2"/>
              <p:cNvSpPr/>
              <p:nvPr/>
            </p:nvSpPr>
            <p:spPr>
              <a:xfrm>
                <a:off x="7598961" y="2721877"/>
                <a:ext cx="299302" cy="143631"/>
              </a:xfrm>
              <a:custGeom>
                <a:avLst/>
                <a:gdLst/>
                <a:ahLst/>
                <a:cxnLst/>
                <a:rect l="l" t="t" r="r" b="b"/>
                <a:pathLst>
                  <a:path w="4009" h="1924" extrusionOk="0">
                    <a:moveTo>
                      <a:pt x="3602" y="0"/>
                    </a:moveTo>
                    <a:cubicBezTo>
                      <a:pt x="3526" y="0"/>
                      <a:pt x="3447" y="29"/>
                      <a:pt x="3380" y="95"/>
                    </a:cubicBezTo>
                    <a:cubicBezTo>
                      <a:pt x="2623" y="1206"/>
                      <a:pt x="1471" y="1368"/>
                      <a:pt x="828" y="1368"/>
                    </a:cubicBezTo>
                    <a:cubicBezTo>
                      <a:pt x="565" y="1368"/>
                      <a:pt x="387" y="1341"/>
                      <a:pt x="356" y="1341"/>
                    </a:cubicBezTo>
                    <a:cubicBezTo>
                      <a:pt x="337" y="1336"/>
                      <a:pt x="318" y="1334"/>
                      <a:pt x="300" y="1334"/>
                    </a:cubicBezTo>
                    <a:cubicBezTo>
                      <a:pt x="178" y="1334"/>
                      <a:pt x="66" y="1430"/>
                      <a:pt x="36" y="1554"/>
                    </a:cubicBezTo>
                    <a:cubicBezTo>
                      <a:pt x="0" y="1696"/>
                      <a:pt x="107" y="1839"/>
                      <a:pt x="285" y="1874"/>
                    </a:cubicBezTo>
                    <a:cubicBezTo>
                      <a:pt x="509" y="1906"/>
                      <a:pt x="732" y="1924"/>
                      <a:pt x="956" y="1924"/>
                    </a:cubicBezTo>
                    <a:cubicBezTo>
                      <a:pt x="1231" y="1924"/>
                      <a:pt x="1505" y="1897"/>
                      <a:pt x="1779" y="1839"/>
                    </a:cubicBezTo>
                    <a:cubicBezTo>
                      <a:pt x="2633" y="1661"/>
                      <a:pt x="3380" y="1163"/>
                      <a:pt x="3878" y="451"/>
                    </a:cubicBezTo>
                    <a:cubicBezTo>
                      <a:pt x="4009" y="216"/>
                      <a:pt x="3814" y="0"/>
                      <a:pt x="3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2"/>
              <p:cNvSpPr/>
              <p:nvPr/>
            </p:nvSpPr>
            <p:spPr>
              <a:xfrm>
                <a:off x="7354539" y="2760399"/>
                <a:ext cx="162081" cy="308613"/>
              </a:xfrm>
              <a:custGeom>
                <a:avLst/>
                <a:gdLst/>
                <a:ahLst/>
                <a:cxnLst/>
                <a:rect l="l" t="t" r="r" b="b"/>
                <a:pathLst>
                  <a:path w="2171" h="4134" extrusionOk="0">
                    <a:moveTo>
                      <a:pt x="312" y="1"/>
                    </a:moveTo>
                    <a:cubicBezTo>
                      <a:pt x="186" y="1"/>
                      <a:pt x="72" y="132"/>
                      <a:pt x="72" y="291"/>
                    </a:cubicBezTo>
                    <a:cubicBezTo>
                      <a:pt x="1" y="1714"/>
                      <a:pt x="570" y="3102"/>
                      <a:pt x="1673" y="4062"/>
                    </a:cubicBezTo>
                    <a:cubicBezTo>
                      <a:pt x="1744" y="4134"/>
                      <a:pt x="1815" y="4134"/>
                      <a:pt x="1886" y="4134"/>
                    </a:cubicBezTo>
                    <a:cubicBezTo>
                      <a:pt x="1958" y="4098"/>
                      <a:pt x="2029" y="4062"/>
                      <a:pt x="2064" y="4027"/>
                    </a:cubicBezTo>
                    <a:cubicBezTo>
                      <a:pt x="2171" y="3885"/>
                      <a:pt x="2135" y="3707"/>
                      <a:pt x="1993" y="3600"/>
                    </a:cubicBezTo>
                    <a:cubicBezTo>
                      <a:pt x="1068" y="2782"/>
                      <a:pt x="570" y="1536"/>
                      <a:pt x="641" y="291"/>
                    </a:cubicBezTo>
                    <a:cubicBezTo>
                      <a:pt x="641" y="113"/>
                      <a:pt x="534" y="6"/>
                      <a:pt x="356" y="6"/>
                    </a:cubicBezTo>
                    <a:cubicBezTo>
                      <a:pt x="342" y="3"/>
                      <a:pt x="327"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2"/>
              <p:cNvSpPr/>
              <p:nvPr/>
            </p:nvSpPr>
            <p:spPr>
              <a:xfrm>
                <a:off x="7443080" y="2916876"/>
                <a:ext cx="432192" cy="190289"/>
              </a:xfrm>
              <a:custGeom>
                <a:avLst/>
                <a:gdLst/>
                <a:ahLst/>
                <a:cxnLst/>
                <a:rect l="l" t="t" r="r" b="b"/>
                <a:pathLst>
                  <a:path w="5789" h="2549" extrusionOk="0">
                    <a:moveTo>
                      <a:pt x="5486" y="1"/>
                    </a:moveTo>
                    <a:cubicBezTo>
                      <a:pt x="5415" y="1"/>
                      <a:pt x="5344" y="27"/>
                      <a:pt x="5290" y="81"/>
                    </a:cubicBezTo>
                    <a:cubicBezTo>
                      <a:pt x="4071" y="1300"/>
                      <a:pt x="2399" y="1972"/>
                      <a:pt x="707" y="1972"/>
                    </a:cubicBezTo>
                    <a:cubicBezTo>
                      <a:pt x="622" y="1972"/>
                      <a:pt x="536" y="1970"/>
                      <a:pt x="451" y="1966"/>
                    </a:cubicBezTo>
                    <a:cubicBezTo>
                      <a:pt x="439" y="1965"/>
                      <a:pt x="428" y="1965"/>
                      <a:pt x="417" y="1965"/>
                    </a:cubicBezTo>
                    <a:cubicBezTo>
                      <a:pt x="56" y="1965"/>
                      <a:pt x="1" y="2501"/>
                      <a:pt x="380" y="2536"/>
                    </a:cubicBezTo>
                    <a:cubicBezTo>
                      <a:pt x="524" y="2544"/>
                      <a:pt x="670" y="2548"/>
                      <a:pt x="817" y="2548"/>
                    </a:cubicBezTo>
                    <a:cubicBezTo>
                      <a:pt x="1323" y="2548"/>
                      <a:pt x="1841" y="2496"/>
                      <a:pt x="2337" y="2358"/>
                    </a:cubicBezTo>
                    <a:cubicBezTo>
                      <a:pt x="3618" y="2073"/>
                      <a:pt x="4792" y="1433"/>
                      <a:pt x="5682" y="472"/>
                    </a:cubicBezTo>
                    <a:cubicBezTo>
                      <a:pt x="5788" y="365"/>
                      <a:pt x="5788" y="187"/>
                      <a:pt x="5682" y="81"/>
                    </a:cubicBezTo>
                    <a:cubicBezTo>
                      <a:pt x="5628" y="27"/>
                      <a:pt x="5557" y="1"/>
                      <a:pt x="54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2"/>
              <p:cNvSpPr/>
              <p:nvPr/>
            </p:nvSpPr>
            <p:spPr>
              <a:xfrm>
                <a:off x="7606874" y="3049688"/>
                <a:ext cx="255105" cy="138256"/>
              </a:xfrm>
              <a:custGeom>
                <a:avLst/>
                <a:gdLst/>
                <a:ahLst/>
                <a:cxnLst/>
                <a:rect l="l" t="t" r="r" b="b"/>
                <a:pathLst>
                  <a:path w="3417" h="1852" extrusionOk="0">
                    <a:moveTo>
                      <a:pt x="325" y="0"/>
                    </a:moveTo>
                    <a:cubicBezTo>
                      <a:pt x="300" y="0"/>
                      <a:pt x="275" y="3"/>
                      <a:pt x="250" y="10"/>
                    </a:cubicBezTo>
                    <a:cubicBezTo>
                      <a:pt x="107" y="45"/>
                      <a:pt x="1" y="187"/>
                      <a:pt x="36" y="330"/>
                    </a:cubicBezTo>
                    <a:cubicBezTo>
                      <a:pt x="285" y="828"/>
                      <a:pt x="677" y="1255"/>
                      <a:pt x="1139" y="1540"/>
                    </a:cubicBezTo>
                    <a:cubicBezTo>
                      <a:pt x="1514" y="1739"/>
                      <a:pt x="1941" y="1851"/>
                      <a:pt x="2371" y="1851"/>
                    </a:cubicBezTo>
                    <a:cubicBezTo>
                      <a:pt x="2554" y="1851"/>
                      <a:pt x="2738" y="1831"/>
                      <a:pt x="2918" y="1789"/>
                    </a:cubicBezTo>
                    <a:cubicBezTo>
                      <a:pt x="3025" y="1789"/>
                      <a:pt x="3096" y="1753"/>
                      <a:pt x="3167" y="1717"/>
                    </a:cubicBezTo>
                    <a:cubicBezTo>
                      <a:pt x="3345" y="1682"/>
                      <a:pt x="3417" y="1504"/>
                      <a:pt x="3381" y="1362"/>
                    </a:cubicBezTo>
                    <a:cubicBezTo>
                      <a:pt x="3322" y="1244"/>
                      <a:pt x="3214" y="1175"/>
                      <a:pt x="3098" y="1175"/>
                    </a:cubicBezTo>
                    <a:cubicBezTo>
                      <a:pt x="3074" y="1175"/>
                      <a:pt x="3050" y="1178"/>
                      <a:pt x="3025" y="1184"/>
                    </a:cubicBezTo>
                    <a:cubicBezTo>
                      <a:pt x="2793" y="1257"/>
                      <a:pt x="2578" y="1289"/>
                      <a:pt x="2379" y="1289"/>
                    </a:cubicBezTo>
                    <a:cubicBezTo>
                      <a:pt x="1234" y="1289"/>
                      <a:pt x="631" y="243"/>
                      <a:pt x="570" y="152"/>
                    </a:cubicBezTo>
                    <a:cubicBezTo>
                      <a:pt x="541" y="64"/>
                      <a:pt x="439"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2"/>
              <p:cNvSpPr/>
              <p:nvPr/>
            </p:nvSpPr>
            <p:spPr>
              <a:xfrm>
                <a:off x="7296084" y="2651851"/>
                <a:ext cx="169995" cy="157591"/>
              </a:xfrm>
              <a:custGeom>
                <a:avLst/>
                <a:gdLst/>
                <a:ahLst/>
                <a:cxnLst/>
                <a:rect l="l" t="t" r="r" b="b"/>
                <a:pathLst>
                  <a:path w="2277" h="2111" extrusionOk="0">
                    <a:moveTo>
                      <a:pt x="1045" y="0"/>
                    </a:moveTo>
                    <a:cubicBezTo>
                      <a:pt x="637" y="0"/>
                      <a:pt x="226" y="233"/>
                      <a:pt x="72" y="713"/>
                    </a:cubicBezTo>
                    <a:cubicBezTo>
                      <a:pt x="36" y="891"/>
                      <a:pt x="1" y="1069"/>
                      <a:pt x="36" y="1247"/>
                    </a:cubicBezTo>
                    <a:cubicBezTo>
                      <a:pt x="141" y="1846"/>
                      <a:pt x="586" y="2111"/>
                      <a:pt x="1035" y="2111"/>
                    </a:cubicBezTo>
                    <a:cubicBezTo>
                      <a:pt x="1652" y="2111"/>
                      <a:pt x="2276" y="1609"/>
                      <a:pt x="2029" y="784"/>
                    </a:cubicBezTo>
                    <a:cubicBezTo>
                      <a:pt x="1918" y="268"/>
                      <a:pt x="1483"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2"/>
              <p:cNvSpPr/>
              <p:nvPr/>
            </p:nvSpPr>
            <p:spPr>
              <a:xfrm>
                <a:off x="7301385" y="2652224"/>
                <a:ext cx="124977" cy="70845"/>
              </a:xfrm>
              <a:custGeom>
                <a:avLst/>
                <a:gdLst/>
                <a:ahLst/>
                <a:cxnLst/>
                <a:rect l="l" t="t" r="r" b="b"/>
                <a:pathLst>
                  <a:path w="1674" h="949" extrusionOk="0">
                    <a:moveTo>
                      <a:pt x="991" y="0"/>
                    </a:moveTo>
                    <a:cubicBezTo>
                      <a:pt x="569" y="0"/>
                      <a:pt x="161" y="252"/>
                      <a:pt x="1" y="708"/>
                    </a:cubicBezTo>
                    <a:cubicBezTo>
                      <a:pt x="188" y="868"/>
                      <a:pt x="435" y="948"/>
                      <a:pt x="666" y="948"/>
                    </a:cubicBezTo>
                    <a:cubicBezTo>
                      <a:pt x="744" y="948"/>
                      <a:pt x="819" y="939"/>
                      <a:pt x="890" y="922"/>
                    </a:cubicBezTo>
                    <a:cubicBezTo>
                      <a:pt x="1246" y="850"/>
                      <a:pt x="1531" y="601"/>
                      <a:pt x="1638" y="245"/>
                    </a:cubicBezTo>
                    <a:lnTo>
                      <a:pt x="1673" y="245"/>
                    </a:lnTo>
                    <a:cubicBezTo>
                      <a:pt x="1469" y="79"/>
                      <a:pt x="1228"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2"/>
              <p:cNvSpPr/>
              <p:nvPr/>
            </p:nvSpPr>
            <p:spPr>
              <a:xfrm>
                <a:off x="7428597" y="2502242"/>
                <a:ext cx="178357" cy="137286"/>
              </a:xfrm>
              <a:custGeom>
                <a:avLst/>
                <a:gdLst/>
                <a:ahLst/>
                <a:cxnLst/>
                <a:rect l="l" t="t" r="r" b="b"/>
                <a:pathLst>
                  <a:path w="2389" h="1839" extrusionOk="0">
                    <a:moveTo>
                      <a:pt x="1345" y="0"/>
                    </a:moveTo>
                    <a:cubicBezTo>
                      <a:pt x="1168" y="0"/>
                      <a:pt x="988" y="49"/>
                      <a:pt x="823" y="155"/>
                    </a:cubicBezTo>
                    <a:cubicBezTo>
                      <a:pt x="1" y="649"/>
                      <a:pt x="952" y="1839"/>
                      <a:pt x="1693" y="1839"/>
                    </a:cubicBezTo>
                    <a:cubicBezTo>
                      <a:pt x="1914" y="1839"/>
                      <a:pt x="2116" y="1733"/>
                      <a:pt x="2246" y="1472"/>
                    </a:cubicBezTo>
                    <a:cubicBezTo>
                      <a:pt x="2353" y="1294"/>
                      <a:pt x="2389" y="1080"/>
                      <a:pt x="2353" y="867"/>
                    </a:cubicBezTo>
                    <a:cubicBezTo>
                      <a:pt x="2275" y="349"/>
                      <a:pt x="1820"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2"/>
              <p:cNvSpPr/>
              <p:nvPr/>
            </p:nvSpPr>
            <p:spPr>
              <a:xfrm>
                <a:off x="7490039" y="2502242"/>
                <a:ext cx="114301" cy="76146"/>
              </a:xfrm>
              <a:custGeom>
                <a:avLst/>
                <a:gdLst/>
                <a:ahLst/>
                <a:cxnLst/>
                <a:rect l="l" t="t" r="r" b="b"/>
                <a:pathLst>
                  <a:path w="1531" h="1020" extrusionOk="0">
                    <a:moveTo>
                      <a:pt x="522" y="0"/>
                    </a:moveTo>
                    <a:cubicBezTo>
                      <a:pt x="345" y="0"/>
                      <a:pt x="165" y="49"/>
                      <a:pt x="0" y="155"/>
                    </a:cubicBezTo>
                    <a:cubicBezTo>
                      <a:pt x="36" y="475"/>
                      <a:pt x="249" y="760"/>
                      <a:pt x="534" y="902"/>
                    </a:cubicBezTo>
                    <a:cubicBezTo>
                      <a:pt x="678" y="983"/>
                      <a:pt x="830" y="1019"/>
                      <a:pt x="982" y="1019"/>
                    </a:cubicBezTo>
                    <a:cubicBezTo>
                      <a:pt x="1167" y="1019"/>
                      <a:pt x="1354" y="965"/>
                      <a:pt x="1530" y="867"/>
                    </a:cubicBezTo>
                    <a:cubicBezTo>
                      <a:pt x="1452" y="349"/>
                      <a:pt x="997"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2"/>
              <p:cNvSpPr/>
              <p:nvPr/>
            </p:nvSpPr>
            <p:spPr>
              <a:xfrm>
                <a:off x="7654355" y="2496942"/>
                <a:ext cx="175744" cy="154157"/>
              </a:xfrm>
              <a:custGeom>
                <a:avLst/>
                <a:gdLst/>
                <a:ahLst/>
                <a:cxnLst/>
                <a:rect l="l" t="t" r="r" b="b"/>
                <a:pathLst>
                  <a:path w="2354" h="2065" extrusionOk="0">
                    <a:moveTo>
                      <a:pt x="1310" y="0"/>
                    </a:moveTo>
                    <a:cubicBezTo>
                      <a:pt x="1133" y="0"/>
                      <a:pt x="952" y="49"/>
                      <a:pt x="788" y="155"/>
                    </a:cubicBezTo>
                    <a:cubicBezTo>
                      <a:pt x="646" y="262"/>
                      <a:pt x="503" y="404"/>
                      <a:pt x="432" y="546"/>
                    </a:cubicBezTo>
                    <a:cubicBezTo>
                      <a:pt x="0" y="1362"/>
                      <a:pt x="685" y="2065"/>
                      <a:pt x="1373" y="2065"/>
                    </a:cubicBezTo>
                    <a:cubicBezTo>
                      <a:pt x="1705" y="2065"/>
                      <a:pt x="2038" y="1901"/>
                      <a:pt x="2247" y="1507"/>
                    </a:cubicBezTo>
                    <a:cubicBezTo>
                      <a:pt x="2318" y="1294"/>
                      <a:pt x="2354" y="1080"/>
                      <a:pt x="2318" y="867"/>
                    </a:cubicBezTo>
                    <a:cubicBezTo>
                      <a:pt x="2240" y="349"/>
                      <a:pt x="1785" y="0"/>
                      <a:pt x="13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2"/>
              <p:cNvSpPr/>
              <p:nvPr/>
            </p:nvSpPr>
            <p:spPr>
              <a:xfrm>
                <a:off x="7713108" y="2496942"/>
                <a:ext cx="114301" cy="76295"/>
              </a:xfrm>
              <a:custGeom>
                <a:avLst/>
                <a:gdLst/>
                <a:ahLst/>
                <a:cxnLst/>
                <a:rect l="l" t="t" r="r" b="b"/>
                <a:pathLst>
                  <a:path w="1531" h="1022" extrusionOk="0">
                    <a:moveTo>
                      <a:pt x="523" y="0"/>
                    </a:moveTo>
                    <a:cubicBezTo>
                      <a:pt x="346" y="0"/>
                      <a:pt x="165" y="49"/>
                      <a:pt x="1" y="155"/>
                    </a:cubicBezTo>
                    <a:cubicBezTo>
                      <a:pt x="79" y="673"/>
                      <a:pt x="534" y="1022"/>
                      <a:pt x="1009" y="1022"/>
                    </a:cubicBezTo>
                    <a:cubicBezTo>
                      <a:pt x="1186" y="1022"/>
                      <a:pt x="1367" y="973"/>
                      <a:pt x="1531" y="867"/>
                    </a:cubicBezTo>
                    <a:cubicBezTo>
                      <a:pt x="1453" y="349"/>
                      <a:pt x="998" y="0"/>
                      <a:pt x="5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2"/>
              <p:cNvSpPr/>
              <p:nvPr/>
            </p:nvSpPr>
            <p:spPr>
              <a:xfrm>
                <a:off x="7803143" y="2627215"/>
                <a:ext cx="198664" cy="154755"/>
              </a:xfrm>
              <a:custGeom>
                <a:avLst/>
                <a:gdLst/>
                <a:ahLst/>
                <a:cxnLst/>
                <a:rect l="l" t="t" r="r" b="b"/>
                <a:pathLst>
                  <a:path w="2661" h="2073" extrusionOk="0">
                    <a:moveTo>
                      <a:pt x="1477" y="0"/>
                    </a:moveTo>
                    <a:cubicBezTo>
                      <a:pt x="1426" y="0"/>
                      <a:pt x="1374" y="4"/>
                      <a:pt x="1321" y="11"/>
                    </a:cubicBezTo>
                    <a:cubicBezTo>
                      <a:pt x="1143" y="47"/>
                      <a:pt x="965" y="118"/>
                      <a:pt x="823" y="225"/>
                    </a:cubicBezTo>
                    <a:cubicBezTo>
                      <a:pt x="0" y="934"/>
                      <a:pt x="670" y="2073"/>
                      <a:pt x="1499" y="2073"/>
                    </a:cubicBezTo>
                    <a:cubicBezTo>
                      <a:pt x="1709" y="2073"/>
                      <a:pt x="1930" y="1999"/>
                      <a:pt x="2140" y="1826"/>
                    </a:cubicBezTo>
                    <a:cubicBezTo>
                      <a:pt x="2317" y="1683"/>
                      <a:pt x="2424" y="1470"/>
                      <a:pt x="2495" y="1257"/>
                    </a:cubicBezTo>
                    <a:cubicBezTo>
                      <a:pt x="2661" y="628"/>
                      <a:pt x="2150" y="0"/>
                      <a:pt x="1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2"/>
              <p:cNvSpPr/>
              <p:nvPr/>
            </p:nvSpPr>
            <p:spPr>
              <a:xfrm>
                <a:off x="7889370" y="2627215"/>
                <a:ext cx="112434" cy="97347"/>
              </a:xfrm>
              <a:custGeom>
                <a:avLst/>
                <a:gdLst/>
                <a:ahLst/>
                <a:cxnLst/>
                <a:rect l="l" t="t" r="r" b="b"/>
                <a:pathLst>
                  <a:path w="1506" h="1304" extrusionOk="0">
                    <a:moveTo>
                      <a:pt x="322" y="0"/>
                    </a:moveTo>
                    <a:cubicBezTo>
                      <a:pt x="271" y="0"/>
                      <a:pt x="219" y="4"/>
                      <a:pt x="166" y="11"/>
                    </a:cubicBezTo>
                    <a:cubicBezTo>
                      <a:pt x="1" y="673"/>
                      <a:pt x="512" y="1303"/>
                      <a:pt x="1185" y="1303"/>
                    </a:cubicBezTo>
                    <a:cubicBezTo>
                      <a:pt x="1236" y="1303"/>
                      <a:pt x="1288" y="1300"/>
                      <a:pt x="1340" y="1292"/>
                    </a:cubicBezTo>
                    <a:cubicBezTo>
                      <a:pt x="1506" y="631"/>
                      <a:pt x="995"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2"/>
              <p:cNvSpPr/>
              <p:nvPr/>
            </p:nvSpPr>
            <p:spPr>
              <a:xfrm>
                <a:off x="7781941" y="2841773"/>
                <a:ext cx="195677" cy="152739"/>
              </a:xfrm>
              <a:custGeom>
                <a:avLst/>
                <a:gdLst/>
                <a:ahLst/>
                <a:cxnLst/>
                <a:rect l="l" t="t" r="r" b="b"/>
                <a:pathLst>
                  <a:path w="2621" h="2046" extrusionOk="0">
                    <a:moveTo>
                      <a:pt x="1512" y="0"/>
                    </a:moveTo>
                    <a:cubicBezTo>
                      <a:pt x="1449" y="0"/>
                      <a:pt x="1385" y="6"/>
                      <a:pt x="1321" y="19"/>
                    </a:cubicBezTo>
                    <a:cubicBezTo>
                      <a:pt x="1143" y="19"/>
                      <a:pt x="965" y="90"/>
                      <a:pt x="822" y="233"/>
                    </a:cubicBezTo>
                    <a:cubicBezTo>
                      <a:pt x="0" y="913"/>
                      <a:pt x="669" y="2045"/>
                      <a:pt x="1497" y="2045"/>
                    </a:cubicBezTo>
                    <a:cubicBezTo>
                      <a:pt x="1708" y="2045"/>
                      <a:pt x="1929" y="1972"/>
                      <a:pt x="2139" y="1798"/>
                    </a:cubicBezTo>
                    <a:cubicBezTo>
                      <a:pt x="2317" y="1656"/>
                      <a:pt x="2424" y="1478"/>
                      <a:pt x="2459" y="1265"/>
                    </a:cubicBezTo>
                    <a:cubicBezTo>
                      <a:pt x="2621" y="618"/>
                      <a:pt x="2136"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2"/>
              <p:cNvSpPr/>
              <p:nvPr/>
            </p:nvSpPr>
            <p:spPr>
              <a:xfrm>
                <a:off x="7875185" y="2841773"/>
                <a:ext cx="102430" cy="94809"/>
              </a:xfrm>
              <a:custGeom>
                <a:avLst/>
                <a:gdLst/>
                <a:ahLst/>
                <a:cxnLst/>
                <a:rect l="l" t="t" r="r" b="b"/>
                <a:pathLst>
                  <a:path w="1372" h="1270" extrusionOk="0">
                    <a:moveTo>
                      <a:pt x="263" y="0"/>
                    </a:moveTo>
                    <a:cubicBezTo>
                      <a:pt x="200" y="0"/>
                      <a:pt x="136" y="6"/>
                      <a:pt x="72" y="19"/>
                    </a:cubicBezTo>
                    <a:cubicBezTo>
                      <a:pt x="0" y="304"/>
                      <a:pt x="72" y="660"/>
                      <a:pt x="285" y="909"/>
                    </a:cubicBezTo>
                    <a:cubicBezTo>
                      <a:pt x="477" y="1132"/>
                      <a:pt x="783" y="1270"/>
                      <a:pt x="1101" y="1270"/>
                    </a:cubicBezTo>
                    <a:cubicBezTo>
                      <a:pt x="1138" y="1270"/>
                      <a:pt x="1174" y="1268"/>
                      <a:pt x="1210" y="1265"/>
                    </a:cubicBezTo>
                    <a:cubicBezTo>
                      <a:pt x="1372" y="618"/>
                      <a:pt x="887"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2"/>
              <p:cNvSpPr/>
              <p:nvPr/>
            </p:nvSpPr>
            <p:spPr>
              <a:xfrm>
                <a:off x="7775595" y="3086045"/>
                <a:ext cx="211430" cy="153560"/>
              </a:xfrm>
              <a:custGeom>
                <a:avLst/>
                <a:gdLst/>
                <a:ahLst/>
                <a:cxnLst/>
                <a:rect l="l" t="t" r="r" b="b"/>
                <a:pathLst>
                  <a:path w="2832" h="2057" extrusionOk="0">
                    <a:moveTo>
                      <a:pt x="1429" y="0"/>
                    </a:moveTo>
                    <a:cubicBezTo>
                      <a:pt x="1248" y="0"/>
                      <a:pt x="1058" y="50"/>
                      <a:pt x="872" y="163"/>
                    </a:cubicBezTo>
                    <a:cubicBezTo>
                      <a:pt x="0" y="744"/>
                      <a:pt x="476" y="2057"/>
                      <a:pt x="1395" y="2057"/>
                    </a:cubicBezTo>
                    <a:cubicBezTo>
                      <a:pt x="1489" y="2057"/>
                      <a:pt x="1588" y="2043"/>
                      <a:pt x="1690" y="2013"/>
                    </a:cubicBezTo>
                    <a:cubicBezTo>
                      <a:pt x="1904" y="1978"/>
                      <a:pt x="2082" y="1835"/>
                      <a:pt x="2224" y="1693"/>
                    </a:cubicBezTo>
                    <a:cubicBezTo>
                      <a:pt x="2832" y="941"/>
                      <a:pt x="2216" y="0"/>
                      <a:pt x="1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2"/>
              <p:cNvSpPr/>
              <p:nvPr/>
            </p:nvSpPr>
            <p:spPr>
              <a:xfrm>
                <a:off x="7869885" y="3090226"/>
                <a:ext cx="106312" cy="119593"/>
              </a:xfrm>
              <a:custGeom>
                <a:avLst/>
                <a:gdLst/>
                <a:ahLst/>
                <a:cxnLst/>
                <a:rect l="l" t="t" r="r" b="b"/>
                <a:pathLst>
                  <a:path w="1424" h="1602" extrusionOk="0">
                    <a:moveTo>
                      <a:pt x="463" y="0"/>
                    </a:moveTo>
                    <a:lnTo>
                      <a:pt x="463" y="0"/>
                    </a:lnTo>
                    <a:cubicBezTo>
                      <a:pt x="0" y="570"/>
                      <a:pt x="249" y="1423"/>
                      <a:pt x="961" y="1601"/>
                    </a:cubicBezTo>
                    <a:cubicBezTo>
                      <a:pt x="1423" y="1032"/>
                      <a:pt x="1139" y="214"/>
                      <a:pt x="4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 name="Google Shape;1208;p52"/>
            <p:cNvSpPr/>
            <p:nvPr/>
          </p:nvSpPr>
          <p:spPr>
            <a:xfrm>
              <a:off x="1264157" y="1185969"/>
              <a:ext cx="59442" cy="51224"/>
            </a:xfrm>
            <a:custGeom>
              <a:avLst/>
              <a:gdLst/>
              <a:ahLst/>
              <a:cxnLst/>
              <a:rect l="l" t="t" r="r" b="b"/>
              <a:pathLst>
                <a:path w="962" h="829" extrusionOk="0">
                  <a:moveTo>
                    <a:pt x="535" y="1"/>
                  </a:moveTo>
                  <a:cubicBezTo>
                    <a:pt x="179" y="1"/>
                    <a:pt x="1" y="463"/>
                    <a:pt x="250" y="712"/>
                  </a:cubicBezTo>
                  <a:cubicBezTo>
                    <a:pt x="330" y="792"/>
                    <a:pt x="433" y="828"/>
                    <a:pt x="534" y="828"/>
                  </a:cubicBezTo>
                  <a:cubicBezTo>
                    <a:pt x="749" y="828"/>
                    <a:pt x="962" y="669"/>
                    <a:pt x="962" y="428"/>
                  </a:cubicBezTo>
                  <a:cubicBezTo>
                    <a:pt x="962" y="179"/>
                    <a:pt x="748" y="1"/>
                    <a:pt x="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2"/>
            <p:cNvSpPr/>
            <p:nvPr/>
          </p:nvSpPr>
          <p:spPr>
            <a:xfrm>
              <a:off x="1793859" y="1691247"/>
              <a:ext cx="50606" cy="50606"/>
            </a:xfrm>
            <a:custGeom>
              <a:avLst/>
              <a:gdLst/>
              <a:ahLst/>
              <a:cxnLst/>
              <a:rect l="l" t="t" r="r" b="b"/>
              <a:pathLst>
                <a:path w="819" h="819" extrusionOk="0">
                  <a:moveTo>
                    <a:pt x="392" y="0"/>
                  </a:moveTo>
                  <a:cubicBezTo>
                    <a:pt x="178" y="0"/>
                    <a:pt x="0" y="178"/>
                    <a:pt x="0" y="392"/>
                  </a:cubicBezTo>
                  <a:cubicBezTo>
                    <a:pt x="0" y="641"/>
                    <a:pt x="178" y="819"/>
                    <a:pt x="392" y="819"/>
                  </a:cubicBezTo>
                  <a:cubicBezTo>
                    <a:pt x="605" y="819"/>
                    <a:pt x="818" y="641"/>
                    <a:pt x="818" y="392"/>
                  </a:cubicBezTo>
                  <a:cubicBezTo>
                    <a:pt x="818" y="178"/>
                    <a:pt x="605"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2"/>
            <p:cNvSpPr/>
            <p:nvPr/>
          </p:nvSpPr>
          <p:spPr>
            <a:xfrm>
              <a:off x="1595263" y="1276549"/>
              <a:ext cx="68216" cy="58824"/>
            </a:xfrm>
            <a:custGeom>
              <a:avLst/>
              <a:gdLst/>
              <a:ahLst/>
              <a:cxnLst/>
              <a:rect l="l" t="t" r="r" b="b"/>
              <a:pathLst>
                <a:path w="1104" h="952" extrusionOk="0">
                  <a:moveTo>
                    <a:pt x="689" y="0"/>
                  </a:moveTo>
                  <a:cubicBezTo>
                    <a:pt x="673" y="0"/>
                    <a:pt x="658" y="1"/>
                    <a:pt x="641" y="4"/>
                  </a:cubicBezTo>
                  <a:cubicBezTo>
                    <a:pt x="214" y="4"/>
                    <a:pt x="1" y="502"/>
                    <a:pt x="286" y="822"/>
                  </a:cubicBezTo>
                  <a:cubicBezTo>
                    <a:pt x="386" y="911"/>
                    <a:pt x="504" y="952"/>
                    <a:pt x="619" y="952"/>
                  </a:cubicBezTo>
                  <a:cubicBezTo>
                    <a:pt x="869" y="952"/>
                    <a:pt x="1104" y="759"/>
                    <a:pt x="1104" y="466"/>
                  </a:cubicBezTo>
                  <a:cubicBezTo>
                    <a:pt x="1104" y="233"/>
                    <a:pt x="917"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2"/>
            <p:cNvSpPr/>
            <p:nvPr/>
          </p:nvSpPr>
          <p:spPr>
            <a:xfrm>
              <a:off x="2103093" y="1580512"/>
              <a:ext cx="107807" cy="110750"/>
            </a:xfrm>
            <a:custGeom>
              <a:avLst/>
              <a:gdLst/>
              <a:ahLst/>
              <a:cxnLst/>
              <a:rect l="l" t="t" r="r" b="b"/>
              <a:pathLst>
                <a:path w="1282" h="1317" extrusionOk="0">
                  <a:moveTo>
                    <a:pt x="641" y="0"/>
                  </a:moveTo>
                  <a:cubicBezTo>
                    <a:pt x="285" y="0"/>
                    <a:pt x="0" y="320"/>
                    <a:pt x="0" y="676"/>
                  </a:cubicBezTo>
                  <a:cubicBezTo>
                    <a:pt x="0" y="1032"/>
                    <a:pt x="285" y="1317"/>
                    <a:pt x="641" y="1317"/>
                  </a:cubicBezTo>
                  <a:cubicBezTo>
                    <a:pt x="997" y="1317"/>
                    <a:pt x="1281" y="1032"/>
                    <a:pt x="1281" y="676"/>
                  </a:cubicBezTo>
                  <a:cubicBezTo>
                    <a:pt x="1281" y="320"/>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2"/>
            <p:cNvSpPr/>
            <p:nvPr/>
          </p:nvSpPr>
          <p:spPr>
            <a:xfrm>
              <a:off x="722374" y="2949487"/>
              <a:ext cx="81439" cy="69761"/>
            </a:xfrm>
            <a:custGeom>
              <a:avLst/>
              <a:gdLst/>
              <a:ahLst/>
              <a:cxnLst/>
              <a:rect l="l" t="t" r="r" b="b"/>
              <a:pathLst>
                <a:path w="1318" h="1129" extrusionOk="0">
                  <a:moveTo>
                    <a:pt x="748" y="0"/>
                  </a:moveTo>
                  <a:cubicBezTo>
                    <a:pt x="250" y="0"/>
                    <a:pt x="1" y="605"/>
                    <a:pt x="357" y="961"/>
                  </a:cubicBezTo>
                  <a:cubicBezTo>
                    <a:pt x="472" y="1076"/>
                    <a:pt x="614" y="1128"/>
                    <a:pt x="753" y="1128"/>
                  </a:cubicBezTo>
                  <a:cubicBezTo>
                    <a:pt x="1042" y="1128"/>
                    <a:pt x="1317" y="905"/>
                    <a:pt x="1317" y="569"/>
                  </a:cubicBezTo>
                  <a:cubicBezTo>
                    <a:pt x="1317" y="249"/>
                    <a:pt x="1068"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2"/>
            <p:cNvSpPr/>
            <p:nvPr/>
          </p:nvSpPr>
          <p:spPr>
            <a:xfrm>
              <a:off x="977438" y="3277029"/>
              <a:ext cx="59380" cy="59442"/>
            </a:xfrm>
            <a:custGeom>
              <a:avLst/>
              <a:gdLst/>
              <a:ahLst/>
              <a:cxnLst/>
              <a:rect l="l" t="t" r="r" b="b"/>
              <a:pathLst>
                <a:path w="961" h="962" extrusionOk="0">
                  <a:moveTo>
                    <a:pt x="498" y="1"/>
                  </a:moveTo>
                  <a:cubicBezTo>
                    <a:pt x="214" y="1"/>
                    <a:pt x="0" y="214"/>
                    <a:pt x="0" y="499"/>
                  </a:cubicBezTo>
                  <a:cubicBezTo>
                    <a:pt x="0" y="748"/>
                    <a:pt x="214" y="961"/>
                    <a:pt x="498" y="961"/>
                  </a:cubicBezTo>
                  <a:cubicBezTo>
                    <a:pt x="747" y="961"/>
                    <a:pt x="961" y="748"/>
                    <a:pt x="961" y="499"/>
                  </a:cubicBezTo>
                  <a:cubicBezTo>
                    <a:pt x="961" y="214"/>
                    <a:pt x="747" y="1"/>
                    <a:pt x="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2"/>
            <p:cNvSpPr/>
            <p:nvPr/>
          </p:nvSpPr>
          <p:spPr>
            <a:xfrm>
              <a:off x="1044894" y="1691252"/>
              <a:ext cx="107807" cy="107807"/>
            </a:xfrm>
            <a:custGeom>
              <a:avLst/>
              <a:gdLst/>
              <a:ahLst/>
              <a:cxnLst/>
              <a:rect l="l" t="t" r="r" b="b"/>
              <a:pathLst>
                <a:path w="1282" h="1282" extrusionOk="0">
                  <a:moveTo>
                    <a:pt x="641" y="1"/>
                  </a:moveTo>
                  <a:cubicBezTo>
                    <a:pt x="285" y="1"/>
                    <a:pt x="0" y="286"/>
                    <a:pt x="0" y="641"/>
                  </a:cubicBezTo>
                  <a:cubicBezTo>
                    <a:pt x="0" y="997"/>
                    <a:pt x="285" y="1282"/>
                    <a:pt x="641" y="1282"/>
                  </a:cubicBezTo>
                  <a:cubicBezTo>
                    <a:pt x="997" y="1282"/>
                    <a:pt x="1281" y="997"/>
                    <a:pt x="1281" y="641"/>
                  </a:cubicBezTo>
                  <a:cubicBezTo>
                    <a:pt x="1281" y="286"/>
                    <a:pt x="997"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2"/>
            <p:cNvSpPr/>
            <p:nvPr/>
          </p:nvSpPr>
          <p:spPr>
            <a:xfrm>
              <a:off x="4279552" y="3452880"/>
              <a:ext cx="105599" cy="90584"/>
            </a:xfrm>
            <a:custGeom>
              <a:avLst/>
              <a:gdLst/>
              <a:ahLst/>
              <a:cxnLst/>
              <a:rect l="l" t="t" r="r" b="b"/>
              <a:pathLst>
                <a:path w="1709" h="1466" extrusionOk="0">
                  <a:moveTo>
                    <a:pt x="997" y="1"/>
                  </a:moveTo>
                  <a:cubicBezTo>
                    <a:pt x="357" y="1"/>
                    <a:pt x="1" y="784"/>
                    <a:pt x="463" y="1246"/>
                  </a:cubicBezTo>
                  <a:cubicBezTo>
                    <a:pt x="615" y="1398"/>
                    <a:pt x="800" y="1465"/>
                    <a:pt x="981" y="1465"/>
                  </a:cubicBezTo>
                  <a:cubicBezTo>
                    <a:pt x="1354" y="1465"/>
                    <a:pt x="1709" y="1179"/>
                    <a:pt x="1709" y="748"/>
                  </a:cubicBezTo>
                  <a:cubicBezTo>
                    <a:pt x="1709" y="357"/>
                    <a:pt x="1388" y="1"/>
                    <a:pt x="9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2"/>
            <p:cNvSpPr/>
            <p:nvPr/>
          </p:nvSpPr>
          <p:spPr>
            <a:xfrm>
              <a:off x="3765099" y="2114042"/>
              <a:ext cx="50668" cy="50606"/>
            </a:xfrm>
            <a:custGeom>
              <a:avLst/>
              <a:gdLst/>
              <a:ahLst/>
              <a:cxnLst/>
              <a:rect l="l" t="t" r="r" b="b"/>
              <a:pathLst>
                <a:path w="820" h="819" extrusionOk="0">
                  <a:moveTo>
                    <a:pt x="428" y="0"/>
                  </a:moveTo>
                  <a:cubicBezTo>
                    <a:pt x="179" y="0"/>
                    <a:pt x="1" y="178"/>
                    <a:pt x="1" y="427"/>
                  </a:cubicBezTo>
                  <a:cubicBezTo>
                    <a:pt x="1" y="641"/>
                    <a:pt x="179" y="819"/>
                    <a:pt x="428" y="819"/>
                  </a:cubicBezTo>
                  <a:cubicBezTo>
                    <a:pt x="641" y="819"/>
                    <a:pt x="819" y="641"/>
                    <a:pt x="819" y="427"/>
                  </a:cubicBezTo>
                  <a:cubicBezTo>
                    <a:pt x="819" y="178"/>
                    <a:pt x="641" y="0"/>
                    <a:pt x="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2"/>
            <p:cNvSpPr/>
            <p:nvPr/>
          </p:nvSpPr>
          <p:spPr>
            <a:xfrm>
              <a:off x="3714556" y="1735895"/>
              <a:ext cx="70441" cy="60122"/>
            </a:xfrm>
            <a:custGeom>
              <a:avLst/>
              <a:gdLst/>
              <a:ahLst/>
              <a:cxnLst/>
              <a:rect l="l" t="t" r="r" b="b"/>
              <a:pathLst>
                <a:path w="1140" h="973" extrusionOk="0">
                  <a:moveTo>
                    <a:pt x="641" y="0"/>
                  </a:moveTo>
                  <a:cubicBezTo>
                    <a:pt x="214" y="0"/>
                    <a:pt x="0" y="534"/>
                    <a:pt x="285" y="819"/>
                  </a:cubicBezTo>
                  <a:cubicBezTo>
                    <a:pt x="392" y="926"/>
                    <a:pt x="522" y="973"/>
                    <a:pt x="649" y="973"/>
                  </a:cubicBezTo>
                  <a:cubicBezTo>
                    <a:pt x="902" y="973"/>
                    <a:pt x="1139" y="783"/>
                    <a:pt x="1139" y="499"/>
                  </a:cubicBezTo>
                  <a:cubicBezTo>
                    <a:pt x="1139" y="214"/>
                    <a:pt x="926"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2"/>
            <p:cNvSpPr/>
            <p:nvPr/>
          </p:nvSpPr>
          <p:spPr>
            <a:xfrm>
              <a:off x="3241208" y="1570971"/>
              <a:ext cx="129759" cy="129821"/>
            </a:xfrm>
            <a:custGeom>
              <a:avLst/>
              <a:gdLst/>
              <a:ahLst/>
              <a:cxnLst/>
              <a:rect l="l" t="t" r="r" b="b"/>
              <a:pathLst>
                <a:path w="2100" h="2101" extrusionOk="0">
                  <a:moveTo>
                    <a:pt x="1032" y="1"/>
                  </a:moveTo>
                  <a:cubicBezTo>
                    <a:pt x="463" y="1"/>
                    <a:pt x="0" y="463"/>
                    <a:pt x="0" y="1068"/>
                  </a:cubicBezTo>
                  <a:cubicBezTo>
                    <a:pt x="0" y="1638"/>
                    <a:pt x="463" y="2100"/>
                    <a:pt x="1032" y="2100"/>
                  </a:cubicBezTo>
                  <a:cubicBezTo>
                    <a:pt x="1637" y="2100"/>
                    <a:pt x="2099" y="1638"/>
                    <a:pt x="2099" y="1068"/>
                  </a:cubicBezTo>
                  <a:cubicBezTo>
                    <a:pt x="2099" y="463"/>
                    <a:pt x="1637"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2"/>
            <p:cNvSpPr/>
            <p:nvPr/>
          </p:nvSpPr>
          <p:spPr>
            <a:xfrm>
              <a:off x="3441944" y="1087360"/>
              <a:ext cx="193526" cy="248458"/>
            </a:xfrm>
            <a:custGeom>
              <a:avLst/>
              <a:gdLst/>
              <a:ahLst/>
              <a:cxnLst/>
              <a:rect l="l" t="t" r="r" b="b"/>
              <a:pathLst>
                <a:path w="3132" h="4021" extrusionOk="0">
                  <a:moveTo>
                    <a:pt x="1495" y="0"/>
                  </a:moveTo>
                  <a:cubicBezTo>
                    <a:pt x="1175" y="0"/>
                    <a:pt x="1459" y="1068"/>
                    <a:pt x="1103" y="1495"/>
                  </a:cubicBezTo>
                  <a:cubicBezTo>
                    <a:pt x="712" y="1922"/>
                    <a:pt x="0" y="1779"/>
                    <a:pt x="0" y="2028"/>
                  </a:cubicBezTo>
                  <a:cubicBezTo>
                    <a:pt x="0" y="2206"/>
                    <a:pt x="676" y="2277"/>
                    <a:pt x="1032" y="2562"/>
                  </a:cubicBezTo>
                  <a:cubicBezTo>
                    <a:pt x="1352" y="2811"/>
                    <a:pt x="1317" y="4021"/>
                    <a:pt x="1530" y="4021"/>
                  </a:cubicBezTo>
                  <a:cubicBezTo>
                    <a:pt x="1779" y="4021"/>
                    <a:pt x="1673" y="3131"/>
                    <a:pt x="1886" y="2740"/>
                  </a:cubicBezTo>
                  <a:cubicBezTo>
                    <a:pt x="2242" y="2171"/>
                    <a:pt x="3132" y="2242"/>
                    <a:pt x="3132" y="2028"/>
                  </a:cubicBezTo>
                  <a:cubicBezTo>
                    <a:pt x="3132" y="1815"/>
                    <a:pt x="2527" y="1815"/>
                    <a:pt x="2064" y="1566"/>
                  </a:cubicBezTo>
                  <a:cubicBezTo>
                    <a:pt x="1602" y="1281"/>
                    <a:pt x="1779" y="0"/>
                    <a:pt x="1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2"/>
            <p:cNvSpPr/>
            <p:nvPr/>
          </p:nvSpPr>
          <p:spPr>
            <a:xfrm>
              <a:off x="1955739" y="898286"/>
              <a:ext cx="147369" cy="186915"/>
            </a:xfrm>
            <a:custGeom>
              <a:avLst/>
              <a:gdLst/>
              <a:ahLst/>
              <a:cxnLst/>
              <a:rect l="l" t="t" r="r" b="b"/>
              <a:pathLst>
                <a:path w="2385" h="3025" extrusionOk="0">
                  <a:moveTo>
                    <a:pt x="1139" y="0"/>
                  </a:moveTo>
                  <a:cubicBezTo>
                    <a:pt x="926" y="0"/>
                    <a:pt x="1104" y="783"/>
                    <a:pt x="855" y="1103"/>
                  </a:cubicBezTo>
                  <a:cubicBezTo>
                    <a:pt x="570" y="1423"/>
                    <a:pt x="1" y="1352"/>
                    <a:pt x="1" y="1530"/>
                  </a:cubicBezTo>
                  <a:cubicBezTo>
                    <a:pt x="1" y="1672"/>
                    <a:pt x="570" y="1708"/>
                    <a:pt x="819" y="1922"/>
                  </a:cubicBezTo>
                  <a:cubicBezTo>
                    <a:pt x="1068" y="2135"/>
                    <a:pt x="1033" y="3025"/>
                    <a:pt x="1210" y="3025"/>
                  </a:cubicBezTo>
                  <a:cubicBezTo>
                    <a:pt x="1388" y="3025"/>
                    <a:pt x="1282" y="2349"/>
                    <a:pt x="1460" y="2064"/>
                  </a:cubicBezTo>
                  <a:cubicBezTo>
                    <a:pt x="1709" y="1637"/>
                    <a:pt x="2385" y="1672"/>
                    <a:pt x="2385" y="1530"/>
                  </a:cubicBezTo>
                  <a:cubicBezTo>
                    <a:pt x="2385" y="1388"/>
                    <a:pt x="1958" y="1388"/>
                    <a:pt x="1566" y="1174"/>
                  </a:cubicBezTo>
                  <a:cubicBezTo>
                    <a:pt x="1210" y="961"/>
                    <a:pt x="1353" y="0"/>
                    <a:pt x="1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2"/>
            <p:cNvSpPr/>
            <p:nvPr/>
          </p:nvSpPr>
          <p:spPr>
            <a:xfrm>
              <a:off x="4462015" y="3184717"/>
              <a:ext cx="109986" cy="140758"/>
            </a:xfrm>
            <a:custGeom>
              <a:avLst/>
              <a:gdLst/>
              <a:ahLst/>
              <a:cxnLst/>
              <a:rect l="l" t="t" r="r" b="b"/>
              <a:pathLst>
                <a:path w="1780" h="2278" extrusionOk="0">
                  <a:moveTo>
                    <a:pt x="855" y="0"/>
                  </a:moveTo>
                  <a:cubicBezTo>
                    <a:pt x="677" y="0"/>
                    <a:pt x="819" y="605"/>
                    <a:pt x="641" y="854"/>
                  </a:cubicBezTo>
                  <a:cubicBezTo>
                    <a:pt x="428" y="1068"/>
                    <a:pt x="1" y="996"/>
                    <a:pt x="1" y="1139"/>
                  </a:cubicBezTo>
                  <a:cubicBezTo>
                    <a:pt x="1" y="1245"/>
                    <a:pt x="392" y="1317"/>
                    <a:pt x="606" y="1459"/>
                  </a:cubicBezTo>
                  <a:cubicBezTo>
                    <a:pt x="784" y="1601"/>
                    <a:pt x="748" y="2277"/>
                    <a:pt x="890" y="2277"/>
                  </a:cubicBezTo>
                  <a:cubicBezTo>
                    <a:pt x="1033" y="2277"/>
                    <a:pt x="962" y="1779"/>
                    <a:pt x="1104" y="1566"/>
                  </a:cubicBezTo>
                  <a:cubicBezTo>
                    <a:pt x="1282" y="1245"/>
                    <a:pt x="1780" y="1281"/>
                    <a:pt x="1780" y="1174"/>
                  </a:cubicBezTo>
                  <a:cubicBezTo>
                    <a:pt x="1780" y="1032"/>
                    <a:pt x="1424" y="1068"/>
                    <a:pt x="1175" y="890"/>
                  </a:cubicBezTo>
                  <a:cubicBezTo>
                    <a:pt x="926" y="747"/>
                    <a:pt x="1033" y="0"/>
                    <a:pt x="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2"/>
            <p:cNvSpPr/>
            <p:nvPr/>
          </p:nvSpPr>
          <p:spPr>
            <a:xfrm>
              <a:off x="572700" y="1895763"/>
              <a:ext cx="149685" cy="191563"/>
            </a:xfrm>
            <a:custGeom>
              <a:avLst/>
              <a:gdLst/>
              <a:ahLst/>
              <a:cxnLst/>
              <a:rect l="l" t="t" r="r" b="b"/>
              <a:pathLst>
                <a:path w="1780" h="2278" extrusionOk="0">
                  <a:moveTo>
                    <a:pt x="819" y="0"/>
                  </a:moveTo>
                  <a:cubicBezTo>
                    <a:pt x="677" y="0"/>
                    <a:pt x="819" y="605"/>
                    <a:pt x="605" y="854"/>
                  </a:cubicBezTo>
                  <a:cubicBezTo>
                    <a:pt x="392" y="1068"/>
                    <a:pt x="1" y="996"/>
                    <a:pt x="1" y="1139"/>
                  </a:cubicBezTo>
                  <a:cubicBezTo>
                    <a:pt x="1" y="1246"/>
                    <a:pt x="392" y="1317"/>
                    <a:pt x="570" y="1459"/>
                  </a:cubicBezTo>
                  <a:cubicBezTo>
                    <a:pt x="748" y="1601"/>
                    <a:pt x="748" y="2277"/>
                    <a:pt x="855" y="2277"/>
                  </a:cubicBezTo>
                  <a:cubicBezTo>
                    <a:pt x="997" y="2277"/>
                    <a:pt x="926" y="1779"/>
                    <a:pt x="1068" y="1566"/>
                  </a:cubicBezTo>
                  <a:cubicBezTo>
                    <a:pt x="1246" y="1246"/>
                    <a:pt x="1780" y="1281"/>
                    <a:pt x="1780" y="1174"/>
                  </a:cubicBezTo>
                  <a:cubicBezTo>
                    <a:pt x="1780" y="1032"/>
                    <a:pt x="1424" y="1068"/>
                    <a:pt x="1139" y="890"/>
                  </a:cubicBezTo>
                  <a:cubicBezTo>
                    <a:pt x="890" y="712"/>
                    <a:pt x="997" y="0"/>
                    <a:pt x="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 name="Google Shape;1223;p52"/>
            <p:cNvGrpSpPr/>
            <p:nvPr/>
          </p:nvGrpSpPr>
          <p:grpSpPr>
            <a:xfrm>
              <a:off x="1044900" y="2008204"/>
              <a:ext cx="3234447" cy="2287632"/>
              <a:chOff x="1044949" y="1955739"/>
              <a:chExt cx="3201155" cy="2264085"/>
            </a:xfrm>
          </p:grpSpPr>
          <p:grpSp>
            <p:nvGrpSpPr>
              <p:cNvPr id="1224" name="Google Shape;1224;p52"/>
              <p:cNvGrpSpPr/>
              <p:nvPr/>
            </p:nvGrpSpPr>
            <p:grpSpPr>
              <a:xfrm>
                <a:off x="1055973" y="3573380"/>
                <a:ext cx="3099362" cy="646445"/>
                <a:chOff x="4732257" y="3486426"/>
                <a:chExt cx="3099362" cy="646445"/>
              </a:xfrm>
            </p:grpSpPr>
            <p:sp>
              <p:nvSpPr>
                <p:cNvPr id="1225" name="Google Shape;1225;p52"/>
                <p:cNvSpPr/>
                <p:nvPr/>
              </p:nvSpPr>
              <p:spPr>
                <a:xfrm>
                  <a:off x="4732257" y="3486426"/>
                  <a:ext cx="3099362" cy="646445"/>
                </a:xfrm>
                <a:custGeom>
                  <a:avLst/>
                  <a:gdLst/>
                  <a:ahLst/>
                  <a:cxnLst/>
                  <a:rect l="l" t="t" r="r" b="b"/>
                  <a:pathLst>
                    <a:path w="50668" h="10568" extrusionOk="0">
                      <a:moveTo>
                        <a:pt x="25334" y="1"/>
                      </a:moveTo>
                      <a:cubicBezTo>
                        <a:pt x="11351" y="1"/>
                        <a:pt x="0" y="2349"/>
                        <a:pt x="0" y="5266"/>
                      </a:cubicBezTo>
                      <a:cubicBezTo>
                        <a:pt x="0" y="8184"/>
                        <a:pt x="11351" y="10568"/>
                        <a:pt x="25334" y="10568"/>
                      </a:cubicBezTo>
                      <a:cubicBezTo>
                        <a:pt x="39317" y="10568"/>
                        <a:pt x="50667" y="8184"/>
                        <a:pt x="50667" y="5266"/>
                      </a:cubicBezTo>
                      <a:cubicBezTo>
                        <a:pt x="50667" y="2349"/>
                        <a:pt x="39317" y="1"/>
                        <a:pt x="25334" y="1"/>
                      </a:cubicBezTo>
                      <a:close/>
                    </a:path>
                  </a:pathLst>
                </a:custGeom>
                <a:solidFill>
                  <a:srgbClr val="AF9F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2"/>
                <p:cNvSpPr/>
                <p:nvPr/>
              </p:nvSpPr>
              <p:spPr>
                <a:xfrm>
                  <a:off x="4897662" y="3762733"/>
                  <a:ext cx="1608465" cy="252632"/>
                </a:xfrm>
                <a:custGeom>
                  <a:avLst/>
                  <a:gdLst/>
                  <a:ahLst/>
                  <a:cxnLst/>
                  <a:rect l="l" t="t" r="r" b="b"/>
                  <a:pathLst>
                    <a:path w="26295" h="4130" extrusionOk="0">
                      <a:moveTo>
                        <a:pt x="412" y="1"/>
                      </a:moveTo>
                      <a:cubicBezTo>
                        <a:pt x="335" y="1"/>
                        <a:pt x="260" y="40"/>
                        <a:pt x="214" y="109"/>
                      </a:cubicBezTo>
                      <a:cubicBezTo>
                        <a:pt x="36" y="323"/>
                        <a:pt x="0" y="607"/>
                        <a:pt x="143" y="892"/>
                      </a:cubicBezTo>
                      <a:cubicBezTo>
                        <a:pt x="463" y="1781"/>
                        <a:pt x="2171" y="2457"/>
                        <a:pt x="5160" y="2955"/>
                      </a:cubicBezTo>
                      <a:cubicBezTo>
                        <a:pt x="11066" y="3952"/>
                        <a:pt x="25903" y="4130"/>
                        <a:pt x="26046" y="4130"/>
                      </a:cubicBezTo>
                      <a:cubicBezTo>
                        <a:pt x="26188" y="4130"/>
                        <a:pt x="26259" y="4058"/>
                        <a:pt x="26295" y="3916"/>
                      </a:cubicBezTo>
                      <a:cubicBezTo>
                        <a:pt x="26295" y="3809"/>
                        <a:pt x="26188" y="3703"/>
                        <a:pt x="26046" y="3703"/>
                      </a:cubicBezTo>
                      <a:cubicBezTo>
                        <a:pt x="25903" y="3703"/>
                        <a:pt x="11102" y="3525"/>
                        <a:pt x="5231" y="2529"/>
                      </a:cubicBezTo>
                      <a:cubicBezTo>
                        <a:pt x="1424" y="1888"/>
                        <a:pt x="676" y="1070"/>
                        <a:pt x="570" y="714"/>
                      </a:cubicBezTo>
                      <a:cubicBezTo>
                        <a:pt x="498" y="607"/>
                        <a:pt x="498" y="465"/>
                        <a:pt x="570" y="358"/>
                      </a:cubicBezTo>
                      <a:cubicBezTo>
                        <a:pt x="641" y="251"/>
                        <a:pt x="605" y="145"/>
                        <a:pt x="534" y="38"/>
                      </a:cubicBezTo>
                      <a:cubicBezTo>
                        <a:pt x="496" y="13"/>
                        <a:pt x="454"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2"/>
                <p:cNvSpPr/>
                <p:nvPr/>
              </p:nvSpPr>
              <p:spPr>
                <a:xfrm>
                  <a:off x="6588783" y="3688288"/>
                  <a:ext cx="1105709" cy="309643"/>
                </a:xfrm>
                <a:custGeom>
                  <a:avLst/>
                  <a:gdLst/>
                  <a:ahLst/>
                  <a:cxnLst/>
                  <a:rect l="l" t="t" r="r" b="b"/>
                  <a:pathLst>
                    <a:path w="18076" h="5062" extrusionOk="0">
                      <a:moveTo>
                        <a:pt x="15173" y="0"/>
                      </a:moveTo>
                      <a:cubicBezTo>
                        <a:pt x="15087" y="0"/>
                        <a:pt x="15010" y="64"/>
                        <a:pt x="14980" y="152"/>
                      </a:cubicBezTo>
                      <a:cubicBezTo>
                        <a:pt x="14945" y="294"/>
                        <a:pt x="15016" y="401"/>
                        <a:pt x="15158" y="437"/>
                      </a:cubicBezTo>
                      <a:cubicBezTo>
                        <a:pt x="15692" y="543"/>
                        <a:pt x="17186" y="970"/>
                        <a:pt x="17542" y="1540"/>
                      </a:cubicBezTo>
                      <a:cubicBezTo>
                        <a:pt x="17613" y="1646"/>
                        <a:pt x="17649" y="1789"/>
                        <a:pt x="17613" y="1931"/>
                      </a:cubicBezTo>
                      <a:cubicBezTo>
                        <a:pt x="17186" y="3212"/>
                        <a:pt x="6725" y="4279"/>
                        <a:pt x="214" y="4635"/>
                      </a:cubicBezTo>
                      <a:cubicBezTo>
                        <a:pt x="72" y="4635"/>
                        <a:pt x="1" y="4742"/>
                        <a:pt x="1" y="4849"/>
                      </a:cubicBezTo>
                      <a:cubicBezTo>
                        <a:pt x="1" y="4955"/>
                        <a:pt x="107" y="5062"/>
                        <a:pt x="214" y="5062"/>
                      </a:cubicBezTo>
                      <a:cubicBezTo>
                        <a:pt x="3096" y="4920"/>
                        <a:pt x="17400" y="4030"/>
                        <a:pt x="18005" y="2038"/>
                      </a:cubicBezTo>
                      <a:cubicBezTo>
                        <a:pt x="18076" y="1789"/>
                        <a:pt x="18040" y="1540"/>
                        <a:pt x="17898" y="1326"/>
                      </a:cubicBezTo>
                      <a:cubicBezTo>
                        <a:pt x="17400" y="437"/>
                        <a:pt x="15478" y="45"/>
                        <a:pt x="15229" y="10"/>
                      </a:cubicBezTo>
                      <a:cubicBezTo>
                        <a:pt x="15210" y="3"/>
                        <a:pt x="15191" y="0"/>
                        <a:pt x="15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52"/>
              <p:cNvGrpSpPr/>
              <p:nvPr/>
            </p:nvGrpSpPr>
            <p:grpSpPr>
              <a:xfrm>
                <a:off x="1044949" y="1955739"/>
                <a:ext cx="3201155" cy="1956746"/>
                <a:chOff x="1027981" y="1955739"/>
                <a:chExt cx="3201155" cy="1956746"/>
              </a:xfrm>
            </p:grpSpPr>
            <p:sp>
              <p:nvSpPr>
                <p:cNvPr id="1229" name="Google Shape;1229;p52"/>
                <p:cNvSpPr/>
                <p:nvPr/>
              </p:nvSpPr>
              <p:spPr>
                <a:xfrm>
                  <a:off x="1197282" y="2920138"/>
                  <a:ext cx="2752621" cy="990123"/>
                </a:xfrm>
                <a:custGeom>
                  <a:avLst/>
                  <a:gdLst/>
                  <a:ahLst/>
                  <a:cxnLst/>
                  <a:rect l="l" t="t" r="r" b="b"/>
                  <a:pathLst>
                    <a:path w="44548" h="16024" extrusionOk="0">
                      <a:moveTo>
                        <a:pt x="17201" y="0"/>
                      </a:moveTo>
                      <a:cubicBezTo>
                        <a:pt x="14133" y="0"/>
                        <a:pt x="11085" y="106"/>
                        <a:pt x="8362" y="404"/>
                      </a:cubicBezTo>
                      <a:cubicBezTo>
                        <a:pt x="4839" y="795"/>
                        <a:pt x="1851" y="1507"/>
                        <a:pt x="0" y="2752"/>
                      </a:cubicBezTo>
                      <a:lnTo>
                        <a:pt x="4234" y="15988"/>
                      </a:lnTo>
                      <a:lnTo>
                        <a:pt x="4234" y="16024"/>
                      </a:lnTo>
                      <a:lnTo>
                        <a:pt x="40313" y="16024"/>
                      </a:lnTo>
                      <a:lnTo>
                        <a:pt x="43907" y="4674"/>
                      </a:lnTo>
                      <a:lnTo>
                        <a:pt x="44548" y="2752"/>
                      </a:lnTo>
                      <a:cubicBezTo>
                        <a:pt x="42662" y="1471"/>
                        <a:pt x="39709" y="760"/>
                        <a:pt x="36186" y="404"/>
                      </a:cubicBezTo>
                      <a:cubicBezTo>
                        <a:pt x="35655" y="461"/>
                        <a:pt x="34957" y="484"/>
                        <a:pt x="34123" y="484"/>
                      </a:cubicBezTo>
                      <a:cubicBezTo>
                        <a:pt x="31324" y="484"/>
                        <a:pt x="26989" y="221"/>
                        <a:pt x="22274" y="84"/>
                      </a:cubicBezTo>
                      <a:cubicBezTo>
                        <a:pt x="20611" y="33"/>
                        <a:pt x="18903" y="0"/>
                        <a:pt x="17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2"/>
                <p:cNvSpPr/>
                <p:nvPr/>
              </p:nvSpPr>
              <p:spPr>
                <a:xfrm>
                  <a:off x="1197282" y="2920138"/>
                  <a:ext cx="2752621" cy="992347"/>
                </a:xfrm>
                <a:custGeom>
                  <a:avLst/>
                  <a:gdLst/>
                  <a:ahLst/>
                  <a:cxnLst/>
                  <a:rect l="l" t="t" r="r" b="b"/>
                  <a:pathLst>
                    <a:path w="44548" h="16060" extrusionOk="0">
                      <a:moveTo>
                        <a:pt x="17201" y="0"/>
                      </a:moveTo>
                      <a:cubicBezTo>
                        <a:pt x="14133" y="0"/>
                        <a:pt x="11085" y="106"/>
                        <a:pt x="8362" y="404"/>
                      </a:cubicBezTo>
                      <a:cubicBezTo>
                        <a:pt x="4839" y="795"/>
                        <a:pt x="1851" y="1507"/>
                        <a:pt x="0" y="2752"/>
                      </a:cubicBezTo>
                      <a:lnTo>
                        <a:pt x="4234" y="16024"/>
                      </a:lnTo>
                      <a:lnTo>
                        <a:pt x="4234" y="16059"/>
                      </a:lnTo>
                      <a:lnTo>
                        <a:pt x="13379" y="16059"/>
                      </a:lnTo>
                      <a:cubicBezTo>
                        <a:pt x="12809" y="12359"/>
                        <a:pt x="12240" y="6844"/>
                        <a:pt x="13877" y="6524"/>
                      </a:cubicBezTo>
                      <a:cubicBezTo>
                        <a:pt x="16368" y="5990"/>
                        <a:pt x="17471" y="4353"/>
                        <a:pt x="18609" y="4353"/>
                      </a:cubicBezTo>
                      <a:cubicBezTo>
                        <a:pt x="19748" y="4353"/>
                        <a:pt x="19926" y="6880"/>
                        <a:pt x="23697" y="7022"/>
                      </a:cubicBezTo>
                      <a:cubicBezTo>
                        <a:pt x="23804" y="7027"/>
                        <a:pt x="23908" y="7029"/>
                        <a:pt x="24010" y="7029"/>
                      </a:cubicBezTo>
                      <a:cubicBezTo>
                        <a:pt x="27470" y="7029"/>
                        <a:pt x="28093" y="4173"/>
                        <a:pt x="28750" y="4104"/>
                      </a:cubicBezTo>
                      <a:cubicBezTo>
                        <a:pt x="28774" y="4101"/>
                        <a:pt x="28796" y="4099"/>
                        <a:pt x="28817" y="4099"/>
                      </a:cubicBezTo>
                      <a:cubicBezTo>
                        <a:pt x="29435" y="4099"/>
                        <a:pt x="29133" y="5545"/>
                        <a:pt x="33019" y="6061"/>
                      </a:cubicBezTo>
                      <a:cubicBezTo>
                        <a:pt x="33429" y="6116"/>
                        <a:pt x="33813" y="6141"/>
                        <a:pt x="34172" y="6141"/>
                      </a:cubicBezTo>
                      <a:cubicBezTo>
                        <a:pt x="37311" y="6141"/>
                        <a:pt x="38645" y="4226"/>
                        <a:pt x="39922" y="3428"/>
                      </a:cubicBezTo>
                      <a:cubicBezTo>
                        <a:pt x="40111" y="3316"/>
                        <a:pt x="40338" y="3267"/>
                        <a:pt x="40589" y="3267"/>
                      </a:cubicBezTo>
                      <a:cubicBezTo>
                        <a:pt x="41609" y="3267"/>
                        <a:pt x="43022" y="4074"/>
                        <a:pt x="43907" y="4674"/>
                      </a:cubicBezTo>
                      <a:lnTo>
                        <a:pt x="44548" y="2752"/>
                      </a:lnTo>
                      <a:cubicBezTo>
                        <a:pt x="42662" y="1471"/>
                        <a:pt x="39709" y="760"/>
                        <a:pt x="36186" y="404"/>
                      </a:cubicBezTo>
                      <a:cubicBezTo>
                        <a:pt x="35655" y="461"/>
                        <a:pt x="34957" y="484"/>
                        <a:pt x="34123" y="484"/>
                      </a:cubicBezTo>
                      <a:cubicBezTo>
                        <a:pt x="31324" y="484"/>
                        <a:pt x="26989" y="221"/>
                        <a:pt x="22274" y="84"/>
                      </a:cubicBezTo>
                      <a:cubicBezTo>
                        <a:pt x="20611" y="33"/>
                        <a:pt x="18903" y="0"/>
                        <a:pt x="17201" y="0"/>
                      </a:cubicBezTo>
                      <a:close/>
                    </a:path>
                  </a:pathLst>
                </a:custGeom>
                <a:solidFill>
                  <a:srgbClr val="000000">
                    <a:alpha val="9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2"/>
                <p:cNvSpPr/>
                <p:nvPr/>
              </p:nvSpPr>
              <p:spPr>
                <a:xfrm>
                  <a:off x="1027981" y="1955739"/>
                  <a:ext cx="3201155" cy="1322677"/>
                </a:xfrm>
                <a:custGeom>
                  <a:avLst/>
                  <a:gdLst/>
                  <a:ahLst/>
                  <a:cxnLst/>
                  <a:rect l="l" t="t" r="r" b="b"/>
                  <a:pathLst>
                    <a:path w="51807" h="21406" extrusionOk="0">
                      <a:moveTo>
                        <a:pt x="24836" y="1"/>
                      </a:moveTo>
                      <a:cubicBezTo>
                        <a:pt x="24053" y="1"/>
                        <a:pt x="23306" y="72"/>
                        <a:pt x="22559" y="250"/>
                      </a:cubicBezTo>
                      <a:cubicBezTo>
                        <a:pt x="13379" y="2029"/>
                        <a:pt x="6085" y="14055"/>
                        <a:pt x="5267" y="15300"/>
                      </a:cubicBezTo>
                      <a:cubicBezTo>
                        <a:pt x="4433" y="16446"/>
                        <a:pt x="3125" y="17152"/>
                        <a:pt x="1706" y="17152"/>
                      </a:cubicBezTo>
                      <a:cubicBezTo>
                        <a:pt x="1671" y="17152"/>
                        <a:pt x="1637" y="17151"/>
                        <a:pt x="1602" y="17150"/>
                      </a:cubicBezTo>
                      <a:cubicBezTo>
                        <a:pt x="321" y="17150"/>
                        <a:pt x="1" y="18040"/>
                        <a:pt x="72" y="18289"/>
                      </a:cubicBezTo>
                      <a:cubicBezTo>
                        <a:pt x="198" y="18855"/>
                        <a:pt x="1129" y="20366"/>
                        <a:pt x="2596" y="20366"/>
                      </a:cubicBezTo>
                      <a:cubicBezTo>
                        <a:pt x="2789" y="20366"/>
                        <a:pt x="2992" y="20339"/>
                        <a:pt x="3203" y="20282"/>
                      </a:cubicBezTo>
                      <a:cubicBezTo>
                        <a:pt x="4849" y="19821"/>
                        <a:pt x="6830" y="17349"/>
                        <a:pt x="8893" y="17349"/>
                      </a:cubicBezTo>
                      <a:cubicBezTo>
                        <a:pt x="9060" y="17349"/>
                        <a:pt x="9227" y="17365"/>
                        <a:pt x="9394" y="17399"/>
                      </a:cubicBezTo>
                      <a:cubicBezTo>
                        <a:pt x="11636" y="17862"/>
                        <a:pt x="12774" y="20459"/>
                        <a:pt x="15905" y="20459"/>
                      </a:cubicBezTo>
                      <a:cubicBezTo>
                        <a:pt x="18833" y="20459"/>
                        <a:pt x="18432" y="18003"/>
                        <a:pt x="20926" y="18003"/>
                      </a:cubicBezTo>
                      <a:cubicBezTo>
                        <a:pt x="21100" y="18003"/>
                        <a:pt x="21288" y="18014"/>
                        <a:pt x="21491" y="18040"/>
                      </a:cubicBezTo>
                      <a:cubicBezTo>
                        <a:pt x="23982" y="18360"/>
                        <a:pt x="24196" y="20780"/>
                        <a:pt x="25619" y="21242"/>
                      </a:cubicBezTo>
                      <a:cubicBezTo>
                        <a:pt x="25948" y="21356"/>
                        <a:pt x="26249" y="21406"/>
                        <a:pt x="26527" y="21406"/>
                      </a:cubicBezTo>
                      <a:cubicBezTo>
                        <a:pt x="28745" y="21406"/>
                        <a:pt x="29550" y="18220"/>
                        <a:pt x="31645" y="18220"/>
                      </a:cubicBezTo>
                      <a:cubicBezTo>
                        <a:pt x="31767" y="18220"/>
                        <a:pt x="31893" y="18231"/>
                        <a:pt x="32023" y="18253"/>
                      </a:cubicBezTo>
                      <a:cubicBezTo>
                        <a:pt x="33340" y="18894"/>
                        <a:pt x="33518" y="20495"/>
                        <a:pt x="35902" y="20495"/>
                      </a:cubicBezTo>
                      <a:cubicBezTo>
                        <a:pt x="39033" y="20495"/>
                        <a:pt x="40207" y="17862"/>
                        <a:pt x="42413" y="17435"/>
                      </a:cubicBezTo>
                      <a:cubicBezTo>
                        <a:pt x="42582" y="17400"/>
                        <a:pt x="42751" y="17384"/>
                        <a:pt x="42920" y="17384"/>
                      </a:cubicBezTo>
                      <a:cubicBezTo>
                        <a:pt x="44985" y="17384"/>
                        <a:pt x="46995" y="19821"/>
                        <a:pt x="48640" y="20282"/>
                      </a:cubicBezTo>
                      <a:cubicBezTo>
                        <a:pt x="48856" y="20346"/>
                        <a:pt x="49063" y="20376"/>
                        <a:pt x="49261" y="20376"/>
                      </a:cubicBezTo>
                      <a:cubicBezTo>
                        <a:pt x="50690" y="20376"/>
                        <a:pt x="51615" y="18856"/>
                        <a:pt x="51771" y="18325"/>
                      </a:cubicBezTo>
                      <a:cubicBezTo>
                        <a:pt x="51806" y="18076"/>
                        <a:pt x="51486" y="17150"/>
                        <a:pt x="50241" y="17115"/>
                      </a:cubicBezTo>
                      <a:cubicBezTo>
                        <a:pt x="50204" y="17116"/>
                        <a:pt x="50168" y="17116"/>
                        <a:pt x="50131" y="17116"/>
                      </a:cubicBezTo>
                      <a:cubicBezTo>
                        <a:pt x="48715" y="17116"/>
                        <a:pt x="47409" y="16444"/>
                        <a:pt x="46612" y="15265"/>
                      </a:cubicBezTo>
                      <a:cubicBezTo>
                        <a:pt x="46398" y="14944"/>
                        <a:pt x="45686" y="13841"/>
                        <a:pt x="44655" y="12418"/>
                      </a:cubicBezTo>
                      <a:cubicBezTo>
                        <a:pt x="44192" y="11742"/>
                        <a:pt x="43623" y="10995"/>
                        <a:pt x="42947" y="10177"/>
                      </a:cubicBezTo>
                      <a:cubicBezTo>
                        <a:pt x="39531" y="5907"/>
                        <a:pt x="34052" y="463"/>
                        <a:pt x="27825" y="36"/>
                      </a:cubicBezTo>
                      <a:cubicBezTo>
                        <a:pt x="27576" y="1"/>
                        <a:pt x="27291" y="1"/>
                        <a:pt x="27007" y="1"/>
                      </a:cubicBezTo>
                      <a:cubicBezTo>
                        <a:pt x="26722" y="1"/>
                        <a:pt x="26437" y="46"/>
                        <a:pt x="26153" y="46"/>
                      </a:cubicBezTo>
                      <a:cubicBezTo>
                        <a:pt x="26081" y="46"/>
                        <a:pt x="26010" y="43"/>
                        <a:pt x="25939" y="36"/>
                      </a:cubicBezTo>
                      <a:cubicBezTo>
                        <a:pt x="25548" y="1"/>
                        <a:pt x="25192" y="1"/>
                        <a:pt x="248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2"/>
                <p:cNvSpPr/>
                <p:nvPr/>
              </p:nvSpPr>
              <p:spPr>
                <a:xfrm>
                  <a:off x="1027981" y="1971124"/>
                  <a:ext cx="3201155" cy="1307291"/>
                </a:xfrm>
                <a:custGeom>
                  <a:avLst/>
                  <a:gdLst/>
                  <a:ahLst/>
                  <a:cxnLst/>
                  <a:rect l="l" t="t" r="r" b="b"/>
                  <a:pathLst>
                    <a:path w="51807" h="21157" extrusionOk="0">
                      <a:moveTo>
                        <a:pt x="22559" y="1"/>
                      </a:moveTo>
                      <a:lnTo>
                        <a:pt x="22559" y="1"/>
                      </a:lnTo>
                      <a:cubicBezTo>
                        <a:pt x="13379" y="1780"/>
                        <a:pt x="6085" y="13806"/>
                        <a:pt x="5267" y="15051"/>
                      </a:cubicBezTo>
                      <a:cubicBezTo>
                        <a:pt x="4433" y="16197"/>
                        <a:pt x="3125" y="16903"/>
                        <a:pt x="1706" y="16903"/>
                      </a:cubicBezTo>
                      <a:cubicBezTo>
                        <a:pt x="1671" y="16903"/>
                        <a:pt x="1637" y="16902"/>
                        <a:pt x="1602" y="16901"/>
                      </a:cubicBezTo>
                      <a:cubicBezTo>
                        <a:pt x="321" y="16901"/>
                        <a:pt x="1" y="17791"/>
                        <a:pt x="72" y="18040"/>
                      </a:cubicBezTo>
                      <a:cubicBezTo>
                        <a:pt x="198" y="18606"/>
                        <a:pt x="1129" y="20117"/>
                        <a:pt x="2596" y="20117"/>
                      </a:cubicBezTo>
                      <a:cubicBezTo>
                        <a:pt x="2789" y="20117"/>
                        <a:pt x="2992" y="20090"/>
                        <a:pt x="3203" y="20033"/>
                      </a:cubicBezTo>
                      <a:cubicBezTo>
                        <a:pt x="4849" y="19572"/>
                        <a:pt x="6830" y="17100"/>
                        <a:pt x="8893" y="17100"/>
                      </a:cubicBezTo>
                      <a:cubicBezTo>
                        <a:pt x="9060" y="17100"/>
                        <a:pt x="9227" y="17116"/>
                        <a:pt x="9394" y="17150"/>
                      </a:cubicBezTo>
                      <a:cubicBezTo>
                        <a:pt x="11636" y="17613"/>
                        <a:pt x="12774" y="20210"/>
                        <a:pt x="15905" y="20210"/>
                      </a:cubicBezTo>
                      <a:cubicBezTo>
                        <a:pt x="18833" y="20210"/>
                        <a:pt x="18432" y="17754"/>
                        <a:pt x="20926" y="17754"/>
                      </a:cubicBezTo>
                      <a:cubicBezTo>
                        <a:pt x="21100" y="17754"/>
                        <a:pt x="21288" y="17765"/>
                        <a:pt x="21491" y="17791"/>
                      </a:cubicBezTo>
                      <a:cubicBezTo>
                        <a:pt x="23982" y="18111"/>
                        <a:pt x="24196" y="20531"/>
                        <a:pt x="25619" y="20993"/>
                      </a:cubicBezTo>
                      <a:cubicBezTo>
                        <a:pt x="25948" y="21107"/>
                        <a:pt x="26249" y="21157"/>
                        <a:pt x="26527" y="21157"/>
                      </a:cubicBezTo>
                      <a:cubicBezTo>
                        <a:pt x="28745" y="21157"/>
                        <a:pt x="29550" y="17971"/>
                        <a:pt x="31645" y="17971"/>
                      </a:cubicBezTo>
                      <a:cubicBezTo>
                        <a:pt x="31767" y="17971"/>
                        <a:pt x="31893" y="17982"/>
                        <a:pt x="32023" y="18004"/>
                      </a:cubicBezTo>
                      <a:cubicBezTo>
                        <a:pt x="33340" y="18645"/>
                        <a:pt x="33518" y="20246"/>
                        <a:pt x="35902" y="20246"/>
                      </a:cubicBezTo>
                      <a:cubicBezTo>
                        <a:pt x="39033" y="20246"/>
                        <a:pt x="40207" y="17613"/>
                        <a:pt x="42413" y="17186"/>
                      </a:cubicBezTo>
                      <a:cubicBezTo>
                        <a:pt x="42582" y="17151"/>
                        <a:pt x="42751" y="17135"/>
                        <a:pt x="42920" y="17135"/>
                      </a:cubicBezTo>
                      <a:cubicBezTo>
                        <a:pt x="44985" y="17135"/>
                        <a:pt x="46995" y="19572"/>
                        <a:pt x="48640" y="20033"/>
                      </a:cubicBezTo>
                      <a:cubicBezTo>
                        <a:pt x="48856" y="20097"/>
                        <a:pt x="49063" y="20127"/>
                        <a:pt x="49261" y="20127"/>
                      </a:cubicBezTo>
                      <a:cubicBezTo>
                        <a:pt x="50690" y="20127"/>
                        <a:pt x="51615" y="18607"/>
                        <a:pt x="51771" y="18076"/>
                      </a:cubicBezTo>
                      <a:cubicBezTo>
                        <a:pt x="51806" y="17827"/>
                        <a:pt x="51486" y="16901"/>
                        <a:pt x="50241" y="16901"/>
                      </a:cubicBezTo>
                      <a:cubicBezTo>
                        <a:pt x="50206" y="16902"/>
                        <a:pt x="50171" y="16903"/>
                        <a:pt x="50136" y="16903"/>
                      </a:cubicBezTo>
                      <a:cubicBezTo>
                        <a:pt x="48718" y="16903"/>
                        <a:pt x="47410" y="16197"/>
                        <a:pt x="46612" y="15051"/>
                      </a:cubicBezTo>
                      <a:cubicBezTo>
                        <a:pt x="46398" y="14695"/>
                        <a:pt x="45686" y="13628"/>
                        <a:pt x="44655" y="12169"/>
                      </a:cubicBezTo>
                      <a:cubicBezTo>
                        <a:pt x="38270" y="13496"/>
                        <a:pt x="31947" y="14242"/>
                        <a:pt x="27180" y="14242"/>
                      </a:cubicBezTo>
                      <a:cubicBezTo>
                        <a:pt x="22356" y="14242"/>
                        <a:pt x="19126" y="13478"/>
                        <a:pt x="19036" y="11778"/>
                      </a:cubicBezTo>
                      <a:cubicBezTo>
                        <a:pt x="18930" y="10106"/>
                        <a:pt x="19072" y="8433"/>
                        <a:pt x="19463" y="6832"/>
                      </a:cubicBezTo>
                      <a:cubicBezTo>
                        <a:pt x="19748" y="5658"/>
                        <a:pt x="20139" y="4555"/>
                        <a:pt x="20602" y="3452"/>
                      </a:cubicBezTo>
                      <a:cubicBezTo>
                        <a:pt x="21136" y="2242"/>
                        <a:pt x="21812" y="1068"/>
                        <a:pt x="22559" y="1"/>
                      </a:cubicBezTo>
                      <a:close/>
                    </a:path>
                  </a:pathLst>
                </a:custGeom>
                <a:solidFill>
                  <a:srgbClr val="000000">
                    <a:alpha val="9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2"/>
                <p:cNvSpPr/>
                <p:nvPr/>
              </p:nvSpPr>
              <p:spPr>
                <a:xfrm>
                  <a:off x="2752443" y="2841851"/>
                  <a:ext cx="926850" cy="193403"/>
                </a:xfrm>
                <a:custGeom>
                  <a:avLst/>
                  <a:gdLst/>
                  <a:ahLst/>
                  <a:cxnLst/>
                  <a:rect l="l" t="t" r="r" b="b"/>
                  <a:pathLst>
                    <a:path w="15000" h="3130" extrusionOk="0">
                      <a:moveTo>
                        <a:pt x="13456" y="1"/>
                      </a:moveTo>
                      <a:cubicBezTo>
                        <a:pt x="12240" y="1"/>
                        <a:pt x="11090" y="565"/>
                        <a:pt x="10377" y="1564"/>
                      </a:cubicBezTo>
                      <a:cubicBezTo>
                        <a:pt x="10064" y="1966"/>
                        <a:pt x="9763" y="2144"/>
                        <a:pt x="9405" y="2144"/>
                      </a:cubicBezTo>
                      <a:cubicBezTo>
                        <a:pt x="8907" y="2144"/>
                        <a:pt x="8298" y="1802"/>
                        <a:pt x="7388" y="1244"/>
                      </a:cubicBezTo>
                      <a:cubicBezTo>
                        <a:pt x="6996" y="959"/>
                        <a:pt x="6569" y="710"/>
                        <a:pt x="6107" y="461"/>
                      </a:cubicBezTo>
                      <a:cubicBezTo>
                        <a:pt x="5766" y="290"/>
                        <a:pt x="5386" y="219"/>
                        <a:pt x="4988" y="219"/>
                      </a:cubicBezTo>
                      <a:cubicBezTo>
                        <a:pt x="3066" y="219"/>
                        <a:pt x="738" y="1891"/>
                        <a:pt x="414" y="2098"/>
                      </a:cubicBezTo>
                      <a:cubicBezTo>
                        <a:pt x="0" y="2423"/>
                        <a:pt x="323" y="2994"/>
                        <a:pt x="750" y="2994"/>
                      </a:cubicBezTo>
                      <a:cubicBezTo>
                        <a:pt x="837" y="2994"/>
                        <a:pt x="929" y="2970"/>
                        <a:pt x="1019" y="2916"/>
                      </a:cubicBezTo>
                      <a:cubicBezTo>
                        <a:pt x="1730" y="2353"/>
                        <a:pt x="3627" y="1197"/>
                        <a:pt x="4960" y="1197"/>
                      </a:cubicBezTo>
                      <a:cubicBezTo>
                        <a:pt x="5227" y="1197"/>
                        <a:pt x="5472" y="1244"/>
                        <a:pt x="5680" y="1351"/>
                      </a:cubicBezTo>
                      <a:cubicBezTo>
                        <a:pt x="6071" y="1564"/>
                        <a:pt x="6498" y="1778"/>
                        <a:pt x="6854" y="2062"/>
                      </a:cubicBezTo>
                      <a:cubicBezTo>
                        <a:pt x="7637" y="2560"/>
                        <a:pt x="8526" y="3130"/>
                        <a:pt x="9416" y="3130"/>
                      </a:cubicBezTo>
                      <a:cubicBezTo>
                        <a:pt x="10128" y="3130"/>
                        <a:pt x="10768" y="2738"/>
                        <a:pt x="11159" y="2169"/>
                      </a:cubicBezTo>
                      <a:cubicBezTo>
                        <a:pt x="11708" y="1419"/>
                        <a:pt x="12560" y="996"/>
                        <a:pt x="13452" y="996"/>
                      </a:cubicBezTo>
                      <a:cubicBezTo>
                        <a:pt x="13659" y="996"/>
                        <a:pt x="13869" y="1019"/>
                        <a:pt x="14077" y="1066"/>
                      </a:cubicBezTo>
                      <a:cubicBezTo>
                        <a:pt x="14147" y="1092"/>
                        <a:pt x="14214" y="1103"/>
                        <a:pt x="14275" y="1103"/>
                      </a:cubicBezTo>
                      <a:cubicBezTo>
                        <a:pt x="14808" y="1103"/>
                        <a:pt x="14999" y="233"/>
                        <a:pt x="14362" y="105"/>
                      </a:cubicBezTo>
                      <a:cubicBezTo>
                        <a:pt x="14059" y="35"/>
                        <a:pt x="13756" y="1"/>
                        <a:pt x="134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2"/>
                <p:cNvSpPr/>
                <p:nvPr/>
              </p:nvSpPr>
              <p:spPr>
                <a:xfrm>
                  <a:off x="1478668" y="2867617"/>
                  <a:ext cx="1093930" cy="194021"/>
                </a:xfrm>
                <a:custGeom>
                  <a:avLst/>
                  <a:gdLst/>
                  <a:ahLst/>
                  <a:cxnLst/>
                  <a:rect l="l" t="t" r="r" b="b"/>
                  <a:pathLst>
                    <a:path w="17704" h="3140" extrusionOk="0">
                      <a:moveTo>
                        <a:pt x="2553" y="1"/>
                      </a:moveTo>
                      <a:cubicBezTo>
                        <a:pt x="1910" y="1"/>
                        <a:pt x="1187" y="144"/>
                        <a:pt x="357" y="507"/>
                      </a:cubicBezTo>
                      <a:cubicBezTo>
                        <a:pt x="107" y="613"/>
                        <a:pt x="1" y="898"/>
                        <a:pt x="107" y="1147"/>
                      </a:cubicBezTo>
                      <a:cubicBezTo>
                        <a:pt x="186" y="1331"/>
                        <a:pt x="362" y="1437"/>
                        <a:pt x="549" y="1437"/>
                      </a:cubicBezTo>
                      <a:cubicBezTo>
                        <a:pt x="615" y="1437"/>
                        <a:pt x="683" y="1424"/>
                        <a:pt x="748" y="1396"/>
                      </a:cubicBezTo>
                      <a:cubicBezTo>
                        <a:pt x="1428" y="1103"/>
                        <a:pt x="2004" y="984"/>
                        <a:pt x="2518" y="984"/>
                      </a:cubicBezTo>
                      <a:cubicBezTo>
                        <a:pt x="3562" y="984"/>
                        <a:pt x="4349" y="1476"/>
                        <a:pt x="5231" y="2001"/>
                      </a:cubicBezTo>
                      <a:cubicBezTo>
                        <a:pt x="5907" y="2464"/>
                        <a:pt x="6619" y="2784"/>
                        <a:pt x="7402" y="3033"/>
                      </a:cubicBezTo>
                      <a:cubicBezTo>
                        <a:pt x="7651" y="3104"/>
                        <a:pt x="7935" y="3140"/>
                        <a:pt x="8220" y="3140"/>
                      </a:cubicBezTo>
                      <a:cubicBezTo>
                        <a:pt x="9181" y="3140"/>
                        <a:pt x="9821" y="2641"/>
                        <a:pt x="10426" y="2179"/>
                      </a:cubicBezTo>
                      <a:cubicBezTo>
                        <a:pt x="11138" y="1538"/>
                        <a:pt x="11991" y="1147"/>
                        <a:pt x="12952" y="1040"/>
                      </a:cubicBezTo>
                      <a:cubicBezTo>
                        <a:pt x="13139" y="1024"/>
                        <a:pt x="13318" y="1017"/>
                        <a:pt x="13489" y="1017"/>
                      </a:cubicBezTo>
                      <a:cubicBezTo>
                        <a:pt x="15612" y="1017"/>
                        <a:pt x="16622" y="2149"/>
                        <a:pt x="16688" y="2215"/>
                      </a:cubicBezTo>
                      <a:cubicBezTo>
                        <a:pt x="16794" y="2320"/>
                        <a:pt x="16914" y="2365"/>
                        <a:pt x="17031" y="2365"/>
                      </a:cubicBezTo>
                      <a:cubicBezTo>
                        <a:pt x="17386" y="2365"/>
                        <a:pt x="17703" y="1949"/>
                        <a:pt x="17435" y="1574"/>
                      </a:cubicBezTo>
                      <a:cubicBezTo>
                        <a:pt x="17370" y="1508"/>
                        <a:pt x="16091" y="48"/>
                        <a:pt x="13515" y="48"/>
                      </a:cubicBezTo>
                      <a:cubicBezTo>
                        <a:pt x="13301" y="48"/>
                        <a:pt x="13078" y="58"/>
                        <a:pt x="12845" y="80"/>
                      </a:cubicBezTo>
                      <a:cubicBezTo>
                        <a:pt x="11742" y="186"/>
                        <a:pt x="10675" y="649"/>
                        <a:pt x="9821" y="1396"/>
                      </a:cubicBezTo>
                      <a:cubicBezTo>
                        <a:pt x="9267" y="1839"/>
                        <a:pt x="8843" y="2153"/>
                        <a:pt x="8229" y="2153"/>
                      </a:cubicBezTo>
                      <a:cubicBezTo>
                        <a:pt x="8054" y="2153"/>
                        <a:pt x="7864" y="2127"/>
                        <a:pt x="7651" y="2072"/>
                      </a:cubicBezTo>
                      <a:cubicBezTo>
                        <a:pt x="6975" y="1859"/>
                        <a:pt x="6334" y="1574"/>
                        <a:pt x="5729" y="1147"/>
                      </a:cubicBezTo>
                      <a:cubicBezTo>
                        <a:pt x="4846" y="598"/>
                        <a:pt x="3866" y="1"/>
                        <a:pt x="2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2"/>
                <p:cNvSpPr/>
                <p:nvPr/>
              </p:nvSpPr>
              <p:spPr>
                <a:xfrm>
                  <a:off x="2821709" y="2162299"/>
                  <a:ext cx="321308" cy="303883"/>
                </a:xfrm>
                <a:custGeom>
                  <a:avLst/>
                  <a:gdLst/>
                  <a:ahLst/>
                  <a:cxnLst/>
                  <a:rect l="l" t="t" r="r" b="b"/>
                  <a:pathLst>
                    <a:path w="5200" h="4918" extrusionOk="0">
                      <a:moveTo>
                        <a:pt x="384" y="1"/>
                      </a:moveTo>
                      <a:cubicBezTo>
                        <a:pt x="0" y="1"/>
                        <a:pt x="2170" y="4918"/>
                        <a:pt x="3566" y="4918"/>
                      </a:cubicBezTo>
                      <a:cubicBezTo>
                        <a:pt x="3638" y="4918"/>
                        <a:pt x="3708" y="4904"/>
                        <a:pt x="3776" y="4877"/>
                      </a:cubicBezTo>
                      <a:cubicBezTo>
                        <a:pt x="5199" y="4307"/>
                        <a:pt x="1072" y="216"/>
                        <a:pt x="396" y="2"/>
                      </a:cubicBezTo>
                      <a:cubicBezTo>
                        <a:pt x="392" y="1"/>
                        <a:pt x="387" y="1"/>
                        <a:pt x="384" y="1"/>
                      </a:cubicBezTo>
                      <a:close/>
                    </a:path>
                  </a:pathLst>
                </a:custGeom>
                <a:solidFill>
                  <a:srgbClr val="F49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2"/>
                <p:cNvSpPr/>
                <p:nvPr/>
              </p:nvSpPr>
              <p:spPr>
                <a:xfrm>
                  <a:off x="2679038" y="1957963"/>
                  <a:ext cx="1000442" cy="750563"/>
                </a:xfrm>
                <a:custGeom>
                  <a:avLst/>
                  <a:gdLst/>
                  <a:ahLst/>
                  <a:cxnLst/>
                  <a:rect l="l" t="t" r="r" b="b"/>
                  <a:pathLst>
                    <a:path w="16191" h="12147" extrusionOk="0">
                      <a:moveTo>
                        <a:pt x="1068" y="0"/>
                      </a:moveTo>
                      <a:cubicBezTo>
                        <a:pt x="1" y="3985"/>
                        <a:pt x="1566" y="8219"/>
                        <a:pt x="4982" y="10532"/>
                      </a:cubicBezTo>
                      <a:cubicBezTo>
                        <a:pt x="6618" y="11611"/>
                        <a:pt x="8485" y="12147"/>
                        <a:pt x="10345" y="12147"/>
                      </a:cubicBezTo>
                      <a:cubicBezTo>
                        <a:pt x="12411" y="12147"/>
                        <a:pt x="14468" y="11487"/>
                        <a:pt x="16190" y="10176"/>
                      </a:cubicBezTo>
                      <a:cubicBezTo>
                        <a:pt x="12774" y="5871"/>
                        <a:pt x="7295" y="463"/>
                        <a:pt x="1068" y="0"/>
                      </a:cubicBezTo>
                      <a:close/>
                    </a:path>
                  </a:pathLst>
                </a:custGeom>
                <a:solidFill>
                  <a:srgbClr val="D65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 name="Google Shape;1237;p52"/>
                <p:cNvGrpSpPr/>
                <p:nvPr/>
              </p:nvGrpSpPr>
              <p:grpSpPr>
                <a:xfrm>
                  <a:off x="2024998" y="2162296"/>
                  <a:ext cx="1207054" cy="341198"/>
                  <a:chOff x="1957683" y="2648083"/>
                  <a:chExt cx="1004790" cy="284024"/>
                </a:xfrm>
              </p:grpSpPr>
              <p:sp>
                <p:nvSpPr>
                  <p:cNvPr id="1238" name="Google Shape;1238;p52"/>
                  <p:cNvSpPr/>
                  <p:nvPr/>
                </p:nvSpPr>
                <p:spPr>
                  <a:xfrm>
                    <a:off x="1957683" y="2648083"/>
                    <a:ext cx="265765" cy="252957"/>
                  </a:xfrm>
                  <a:custGeom>
                    <a:avLst/>
                    <a:gdLst/>
                    <a:ahLst/>
                    <a:cxnLst/>
                    <a:rect l="l" t="t" r="r" b="b"/>
                    <a:pathLst>
                      <a:path w="5167" h="4918" extrusionOk="0">
                        <a:moveTo>
                          <a:pt x="4816" y="1"/>
                        </a:moveTo>
                        <a:cubicBezTo>
                          <a:pt x="4812" y="1"/>
                          <a:pt x="4808" y="1"/>
                          <a:pt x="4804" y="2"/>
                        </a:cubicBezTo>
                        <a:cubicBezTo>
                          <a:pt x="4093" y="216"/>
                          <a:pt x="1" y="4307"/>
                          <a:pt x="1388" y="4877"/>
                        </a:cubicBezTo>
                        <a:cubicBezTo>
                          <a:pt x="1458" y="4904"/>
                          <a:pt x="1530" y="4918"/>
                          <a:pt x="1604" y="4918"/>
                        </a:cubicBezTo>
                        <a:cubicBezTo>
                          <a:pt x="3027" y="4918"/>
                          <a:pt x="5167" y="1"/>
                          <a:pt x="4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2"/>
                  <p:cNvSpPr/>
                  <p:nvPr/>
                </p:nvSpPr>
                <p:spPr>
                  <a:xfrm>
                    <a:off x="2395373" y="2677452"/>
                    <a:ext cx="129410" cy="254655"/>
                  </a:xfrm>
                  <a:custGeom>
                    <a:avLst/>
                    <a:gdLst/>
                    <a:ahLst/>
                    <a:cxnLst/>
                    <a:rect l="l" t="t" r="r" b="b"/>
                    <a:pathLst>
                      <a:path w="2516" h="4951" extrusionOk="0">
                        <a:moveTo>
                          <a:pt x="665" y="0"/>
                        </a:moveTo>
                        <a:cubicBezTo>
                          <a:pt x="1" y="0"/>
                          <a:pt x="58" y="4951"/>
                          <a:pt x="1243" y="4951"/>
                        </a:cubicBezTo>
                        <a:cubicBezTo>
                          <a:pt x="1263" y="4951"/>
                          <a:pt x="1284" y="4949"/>
                          <a:pt x="1306" y="4946"/>
                        </a:cubicBezTo>
                        <a:cubicBezTo>
                          <a:pt x="2515" y="4733"/>
                          <a:pt x="1341"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2"/>
                  <p:cNvSpPr/>
                  <p:nvPr/>
                </p:nvSpPr>
                <p:spPr>
                  <a:xfrm flipH="1">
                    <a:off x="2696708" y="2648083"/>
                    <a:ext cx="265765" cy="252957"/>
                  </a:xfrm>
                  <a:custGeom>
                    <a:avLst/>
                    <a:gdLst/>
                    <a:ahLst/>
                    <a:cxnLst/>
                    <a:rect l="l" t="t" r="r" b="b"/>
                    <a:pathLst>
                      <a:path w="5167" h="4918" extrusionOk="0">
                        <a:moveTo>
                          <a:pt x="4816" y="1"/>
                        </a:moveTo>
                        <a:cubicBezTo>
                          <a:pt x="4812" y="1"/>
                          <a:pt x="4808" y="1"/>
                          <a:pt x="4804" y="2"/>
                        </a:cubicBezTo>
                        <a:cubicBezTo>
                          <a:pt x="4093" y="216"/>
                          <a:pt x="1" y="4307"/>
                          <a:pt x="1388" y="4877"/>
                        </a:cubicBezTo>
                        <a:cubicBezTo>
                          <a:pt x="1458" y="4904"/>
                          <a:pt x="1530" y="4918"/>
                          <a:pt x="1604" y="4918"/>
                        </a:cubicBezTo>
                        <a:cubicBezTo>
                          <a:pt x="3027" y="4918"/>
                          <a:pt x="5167" y="1"/>
                          <a:pt x="4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41" name="Google Shape;1241;p52"/>
            <p:cNvSpPr/>
            <p:nvPr/>
          </p:nvSpPr>
          <p:spPr>
            <a:xfrm>
              <a:off x="977420" y="4465394"/>
              <a:ext cx="59442" cy="51224"/>
            </a:xfrm>
            <a:custGeom>
              <a:avLst/>
              <a:gdLst/>
              <a:ahLst/>
              <a:cxnLst/>
              <a:rect l="l" t="t" r="r" b="b"/>
              <a:pathLst>
                <a:path w="962" h="829" extrusionOk="0">
                  <a:moveTo>
                    <a:pt x="535" y="1"/>
                  </a:moveTo>
                  <a:cubicBezTo>
                    <a:pt x="179" y="1"/>
                    <a:pt x="1" y="463"/>
                    <a:pt x="250" y="712"/>
                  </a:cubicBezTo>
                  <a:cubicBezTo>
                    <a:pt x="330" y="792"/>
                    <a:pt x="433" y="828"/>
                    <a:pt x="534" y="828"/>
                  </a:cubicBezTo>
                  <a:cubicBezTo>
                    <a:pt x="749" y="828"/>
                    <a:pt x="962" y="669"/>
                    <a:pt x="962" y="428"/>
                  </a:cubicBezTo>
                  <a:cubicBezTo>
                    <a:pt x="962" y="179"/>
                    <a:pt x="748" y="1"/>
                    <a:pt x="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2"/>
            <p:cNvSpPr/>
            <p:nvPr/>
          </p:nvSpPr>
          <p:spPr>
            <a:xfrm>
              <a:off x="3919634" y="4410684"/>
              <a:ext cx="50606" cy="50606"/>
            </a:xfrm>
            <a:custGeom>
              <a:avLst/>
              <a:gdLst/>
              <a:ahLst/>
              <a:cxnLst/>
              <a:rect l="l" t="t" r="r" b="b"/>
              <a:pathLst>
                <a:path w="819" h="819" extrusionOk="0">
                  <a:moveTo>
                    <a:pt x="392" y="0"/>
                  </a:moveTo>
                  <a:cubicBezTo>
                    <a:pt x="178" y="0"/>
                    <a:pt x="0" y="178"/>
                    <a:pt x="0" y="392"/>
                  </a:cubicBezTo>
                  <a:cubicBezTo>
                    <a:pt x="0" y="641"/>
                    <a:pt x="178" y="819"/>
                    <a:pt x="392" y="819"/>
                  </a:cubicBezTo>
                  <a:cubicBezTo>
                    <a:pt x="605" y="819"/>
                    <a:pt x="818" y="641"/>
                    <a:pt x="818" y="392"/>
                  </a:cubicBezTo>
                  <a:cubicBezTo>
                    <a:pt x="818" y="178"/>
                    <a:pt x="605"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2"/>
            <p:cNvSpPr/>
            <p:nvPr/>
          </p:nvSpPr>
          <p:spPr>
            <a:xfrm>
              <a:off x="1259763" y="4406574"/>
              <a:ext cx="68216" cy="58824"/>
            </a:xfrm>
            <a:custGeom>
              <a:avLst/>
              <a:gdLst/>
              <a:ahLst/>
              <a:cxnLst/>
              <a:rect l="l" t="t" r="r" b="b"/>
              <a:pathLst>
                <a:path w="1104" h="952" extrusionOk="0">
                  <a:moveTo>
                    <a:pt x="689" y="0"/>
                  </a:moveTo>
                  <a:cubicBezTo>
                    <a:pt x="673" y="0"/>
                    <a:pt x="658" y="1"/>
                    <a:pt x="641" y="4"/>
                  </a:cubicBezTo>
                  <a:cubicBezTo>
                    <a:pt x="214" y="4"/>
                    <a:pt x="1" y="502"/>
                    <a:pt x="286" y="822"/>
                  </a:cubicBezTo>
                  <a:cubicBezTo>
                    <a:pt x="386" y="911"/>
                    <a:pt x="504" y="952"/>
                    <a:pt x="619" y="952"/>
                  </a:cubicBezTo>
                  <a:cubicBezTo>
                    <a:pt x="869" y="952"/>
                    <a:pt x="1104" y="759"/>
                    <a:pt x="1104" y="466"/>
                  </a:cubicBezTo>
                  <a:cubicBezTo>
                    <a:pt x="1104" y="233"/>
                    <a:pt x="917"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2"/>
            <p:cNvSpPr/>
            <p:nvPr/>
          </p:nvSpPr>
          <p:spPr>
            <a:xfrm>
              <a:off x="4228868" y="4295837"/>
              <a:ext cx="107807" cy="110750"/>
            </a:xfrm>
            <a:custGeom>
              <a:avLst/>
              <a:gdLst/>
              <a:ahLst/>
              <a:cxnLst/>
              <a:rect l="l" t="t" r="r" b="b"/>
              <a:pathLst>
                <a:path w="1282" h="1317" extrusionOk="0">
                  <a:moveTo>
                    <a:pt x="641" y="0"/>
                  </a:moveTo>
                  <a:cubicBezTo>
                    <a:pt x="285" y="0"/>
                    <a:pt x="0" y="320"/>
                    <a:pt x="0" y="676"/>
                  </a:cubicBezTo>
                  <a:cubicBezTo>
                    <a:pt x="0" y="1032"/>
                    <a:pt x="285" y="1317"/>
                    <a:pt x="641" y="1317"/>
                  </a:cubicBezTo>
                  <a:cubicBezTo>
                    <a:pt x="997" y="1317"/>
                    <a:pt x="1281" y="1032"/>
                    <a:pt x="1281" y="676"/>
                  </a:cubicBezTo>
                  <a:cubicBezTo>
                    <a:pt x="1281" y="320"/>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2"/>
            <p:cNvSpPr/>
            <p:nvPr/>
          </p:nvSpPr>
          <p:spPr>
            <a:xfrm>
              <a:off x="803819" y="4006727"/>
              <a:ext cx="107807" cy="107807"/>
            </a:xfrm>
            <a:custGeom>
              <a:avLst/>
              <a:gdLst/>
              <a:ahLst/>
              <a:cxnLst/>
              <a:rect l="l" t="t" r="r" b="b"/>
              <a:pathLst>
                <a:path w="1282" h="1282" extrusionOk="0">
                  <a:moveTo>
                    <a:pt x="641" y="1"/>
                  </a:moveTo>
                  <a:cubicBezTo>
                    <a:pt x="285" y="1"/>
                    <a:pt x="0" y="286"/>
                    <a:pt x="0" y="641"/>
                  </a:cubicBezTo>
                  <a:cubicBezTo>
                    <a:pt x="0" y="997"/>
                    <a:pt x="285" y="1282"/>
                    <a:pt x="641" y="1282"/>
                  </a:cubicBezTo>
                  <a:cubicBezTo>
                    <a:pt x="997" y="1282"/>
                    <a:pt x="1281" y="997"/>
                    <a:pt x="1281" y="641"/>
                  </a:cubicBezTo>
                  <a:cubicBezTo>
                    <a:pt x="1281" y="286"/>
                    <a:pt x="997"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9"/>
        <p:cNvGrpSpPr/>
        <p:nvPr/>
      </p:nvGrpSpPr>
      <p:grpSpPr>
        <a:xfrm>
          <a:off x="0" y="0"/>
          <a:ext cx="0" cy="0"/>
          <a:chOff x="0" y="0"/>
          <a:chExt cx="0" cy="0"/>
        </a:xfrm>
      </p:grpSpPr>
      <p:sp>
        <p:nvSpPr>
          <p:cNvPr id="1250" name="Google Shape;1250;p53"/>
          <p:cNvSpPr/>
          <p:nvPr/>
        </p:nvSpPr>
        <p:spPr>
          <a:xfrm rot="10800000">
            <a:off x="1068179" y="2318034"/>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3"/>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 OF PAST EVENTS</a:t>
            </a:r>
            <a:endParaRPr/>
          </a:p>
        </p:txBody>
      </p:sp>
      <p:graphicFrame>
        <p:nvGraphicFramePr>
          <p:cNvPr id="1252" name="Google Shape;1252;p53"/>
          <p:cNvGraphicFramePr/>
          <p:nvPr/>
        </p:nvGraphicFramePr>
        <p:xfrm>
          <a:off x="1935421" y="1519813"/>
          <a:ext cx="3000000" cy="3000000"/>
        </p:xfrm>
        <a:graphic>
          <a:graphicData uri="http://schemas.openxmlformats.org/drawingml/2006/table">
            <a:tbl>
              <a:tblPr>
                <a:noFill/>
                <a:tableStyleId>{0E4F2452-35CF-4705-8C2F-24B8F1188375}</a:tableStyleId>
              </a:tblPr>
              <a:tblGrid>
                <a:gridCol w="1535750">
                  <a:extLst>
                    <a:ext uri="{9D8B030D-6E8A-4147-A177-3AD203B41FA5}">
                      <a16:colId xmlns:a16="http://schemas.microsoft.com/office/drawing/2014/main" val="20000"/>
                    </a:ext>
                  </a:extLst>
                </a:gridCol>
                <a:gridCol w="2118325">
                  <a:extLst>
                    <a:ext uri="{9D8B030D-6E8A-4147-A177-3AD203B41FA5}">
                      <a16:colId xmlns:a16="http://schemas.microsoft.com/office/drawing/2014/main" val="20001"/>
                    </a:ext>
                  </a:extLst>
                </a:gridCol>
                <a:gridCol w="2118325">
                  <a:extLst>
                    <a:ext uri="{9D8B030D-6E8A-4147-A177-3AD203B41FA5}">
                      <a16:colId xmlns:a16="http://schemas.microsoft.com/office/drawing/2014/main" val="20002"/>
                    </a:ext>
                  </a:extLst>
                </a:gridCol>
              </a:tblGrid>
              <a:tr h="769900">
                <a:tc>
                  <a:txBody>
                    <a:bodyPr/>
                    <a:lstStyle/>
                    <a:p>
                      <a:pPr marL="0" lvl="0" indent="0" algn="l" rtl="0">
                        <a:spcBef>
                          <a:spcPts val="0"/>
                        </a:spcBef>
                        <a:spcAft>
                          <a:spcPts val="0"/>
                        </a:spcAft>
                        <a:buNone/>
                      </a:pPr>
                      <a:r>
                        <a:rPr lang="en" sz="2000">
                          <a:solidFill>
                            <a:schemeClr val="accent3"/>
                          </a:solidFill>
                          <a:latin typeface="Tenor Sans"/>
                          <a:ea typeface="Tenor Sans"/>
                          <a:cs typeface="Tenor Sans"/>
                          <a:sym typeface="Tenor Sans"/>
                        </a:rPr>
                        <a:t>Event 01</a:t>
                      </a:r>
                      <a:endParaRPr sz="2000">
                        <a:solidFill>
                          <a:schemeClr val="accent3"/>
                        </a:solidFill>
                        <a:latin typeface="Tenor Sans"/>
                        <a:ea typeface="Tenor Sans"/>
                        <a:cs typeface="Tenor Sans"/>
                        <a:sym typeface="Tenor Sans"/>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769900">
                <a:tc>
                  <a:txBody>
                    <a:bodyPr/>
                    <a:lstStyle/>
                    <a:p>
                      <a:pPr marL="0" lvl="0" indent="0" algn="l" rtl="0">
                        <a:spcBef>
                          <a:spcPts val="0"/>
                        </a:spcBef>
                        <a:spcAft>
                          <a:spcPts val="0"/>
                        </a:spcAft>
                        <a:buNone/>
                      </a:pPr>
                      <a:r>
                        <a:rPr lang="en" sz="2000">
                          <a:solidFill>
                            <a:schemeClr val="accent3"/>
                          </a:solidFill>
                          <a:latin typeface="Tenor Sans"/>
                          <a:ea typeface="Tenor Sans"/>
                          <a:cs typeface="Tenor Sans"/>
                          <a:sym typeface="Tenor Sans"/>
                        </a:rPr>
                        <a:t>Event 02</a:t>
                      </a:r>
                      <a:endParaRPr sz="2000">
                        <a:solidFill>
                          <a:schemeClr val="accent3"/>
                        </a:solidFill>
                        <a:latin typeface="Tenor Sans"/>
                        <a:ea typeface="Tenor Sans"/>
                        <a:cs typeface="Tenor Sans"/>
                        <a:sym typeface="Tenor Sans"/>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69900">
                <a:tc>
                  <a:txBody>
                    <a:bodyPr/>
                    <a:lstStyle/>
                    <a:p>
                      <a:pPr marL="0" lvl="0" indent="0" algn="l" rtl="0">
                        <a:spcBef>
                          <a:spcPts val="0"/>
                        </a:spcBef>
                        <a:spcAft>
                          <a:spcPts val="0"/>
                        </a:spcAft>
                        <a:buNone/>
                      </a:pPr>
                      <a:r>
                        <a:rPr lang="en" sz="2000">
                          <a:solidFill>
                            <a:schemeClr val="accent3"/>
                          </a:solidFill>
                          <a:latin typeface="Tenor Sans"/>
                          <a:ea typeface="Tenor Sans"/>
                          <a:cs typeface="Tenor Sans"/>
                          <a:sym typeface="Tenor Sans"/>
                        </a:rPr>
                        <a:t>Event 03</a:t>
                      </a:r>
                      <a:endParaRPr sz="2000">
                        <a:solidFill>
                          <a:schemeClr val="accent3"/>
                        </a:solidFill>
                        <a:latin typeface="Tenor Sans"/>
                        <a:ea typeface="Tenor Sans"/>
                        <a:cs typeface="Tenor Sans"/>
                        <a:sym typeface="Tenor Sans"/>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769900">
                <a:tc>
                  <a:txBody>
                    <a:bodyPr/>
                    <a:lstStyle/>
                    <a:p>
                      <a:pPr marL="0" lvl="0" indent="0" algn="l" rtl="0">
                        <a:spcBef>
                          <a:spcPts val="0"/>
                        </a:spcBef>
                        <a:spcAft>
                          <a:spcPts val="0"/>
                        </a:spcAft>
                        <a:buNone/>
                      </a:pPr>
                      <a:r>
                        <a:rPr lang="en" sz="2000">
                          <a:solidFill>
                            <a:schemeClr val="accent3"/>
                          </a:solidFill>
                          <a:latin typeface="Tenor Sans"/>
                          <a:ea typeface="Tenor Sans"/>
                          <a:cs typeface="Tenor Sans"/>
                          <a:sym typeface="Tenor Sans"/>
                        </a:rPr>
                        <a:t>Event 04</a:t>
                      </a:r>
                      <a:endParaRPr sz="2000">
                        <a:solidFill>
                          <a:schemeClr val="accent3"/>
                        </a:solidFill>
                        <a:latin typeface="Tenor Sans"/>
                        <a:ea typeface="Tenor Sans"/>
                        <a:cs typeface="Tenor Sans"/>
                        <a:sym typeface="Tenor Sans"/>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2"/>
                          </a:solidFill>
                          <a:latin typeface="Montserrat"/>
                          <a:ea typeface="Montserrat"/>
                          <a:cs typeface="Montserrat"/>
                          <a:sym typeface="Montserrat"/>
                        </a:rPr>
                        <a:t>Describe your</a:t>
                      </a:r>
                      <a:endParaRPr>
                        <a:solidFill>
                          <a:schemeClr val="dk2"/>
                        </a:solidFill>
                        <a:latin typeface="Montserrat"/>
                        <a:ea typeface="Montserrat"/>
                        <a:cs typeface="Montserrat"/>
                        <a:sym typeface="Montserrat"/>
                      </a:endParaRPr>
                    </a:p>
                    <a:p>
                      <a:pPr marL="0" lvl="0" indent="0" algn="l" rtl="0">
                        <a:spcBef>
                          <a:spcPts val="0"/>
                        </a:spcBef>
                        <a:spcAft>
                          <a:spcPts val="0"/>
                        </a:spcAft>
                        <a:buNone/>
                      </a:pPr>
                      <a:r>
                        <a:rPr lang="en">
                          <a:solidFill>
                            <a:schemeClr val="dk2"/>
                          </a:solidFill>
                          <a:latin typeface="Montserrat"/>
                          <a:ea typeface="Montserrat"/>
                          <a:cs typeface="Montserrat"/>
                          <a:sym typeface="Montserrat"/>
                        </a:rPr>
                        <a:t>events here</a:t>
                      </a:r>
                      <a:endParaRPr>
                        <a:solidFill>
                          <a:schemeClr val="dk2"/>
                        </a:solidFill>
                        <a:latin typeface="Montserrat"/>
                        <a:ea typeface="Montserrat"/>
                        <a:cs typeface="Montserrat"/>
                        <a:sym typeface="Montserrat"/>
                      </a:endParaRPr>
                    </a:p>
                  </a:txBody>
                  <a:tcPr marL="18287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253" name="Google Shape;1253;p53"/>
          <p:cNvSpPr/>
          <p:nvPr/>
        </p:nvSpPr>
        <p:spPr>
          <a:xfrm>
            <a:off x="1068179" y="1548134"/>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3"/>
          <p:cNvSpPr/>
          <p:nvPr/>
        </p:nvSpPr>
        <p:spPr>
          <a:xfrm>
            <a:off x="1068179" y="3087934"/>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3"/>
          <p:cNvSpPr/>
          <p:nvPr/>
        </p:nvSpPr>
        <p:spPr>
          <a:xfrm rot="10800000">
            <a:off x="1068179" y="3857834"/>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 name="Google Shape;1256;p53"/>
          <p:cNvGrpSpPr/>
          <p:nvPr/>
        </p:nvGrpSpPr>
        <p:grpSpPr>
          <a:xfrm>
            <a:off x="1250711" y="1740062"/>
            <a:ext cx="387992" cy="329326"/>
            <a:chOff x="839307" y="2318098"/>
            <a:chExt cx="387992" cy="329326"/>
          </a:xfrm>
        </p:grpSpPr>
        <p:sp>
          <p:nvSpPr>
            <p:cNvPr id="1257" name="Google Shape;1257;p53"/>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3"/>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3"/>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3"/>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3"/>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3"/>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3"/>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53"/>
          <p:cNvGrpSpPr/>
          <p:nvPr/>
        </p:nvGrpSpPr>
        <p:grpSpPr>
          <a:xfrm>
            <a:off x="1239401" y="4028306"/>
            <a:ext cx="410613" cy="372229"/>
            <a:chOff x="1884401" y="4141593"/>
            <a:chExt cx="410613" cy="372229"/>
          </a:xfrm>
        </p:grpSpPr>
        <p:sp>
          <p:nvSpPr>
            <p:cNvPr id="1265" name="Google Shape;1265;p53"/>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3"/>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3"/>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3"/>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3"/>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3"/>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3"/>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53"/>
          <p:cNvSpPr/>
          <p:nvPr/>
        </p:nvSpPr>
        <p:spPr>
          <a:xfrm>
            <a:off x="1371249" y="2747137"/>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3"/>
          <p:cNvSpPr/>
          <p:nvPr/>
        </p:nvSpPr>
        <p:spPr>
          <a:xfrm>
            <a:off x="1251158" y="2498021"/>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3"/>
          <p:cNvSpPr/>
          <p:nvPr/>
        </p:nvSpPr>
        <p:spPr>
          <a:xfrm>
            <a:off x="1282685" y="2529680"/>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3"/>
          <p:cNvSpPr/>
          <p:nvPr/>
        </p:nvSpPr>
        <p:spPr>
          <a:xfrm>
            <a:off x="1330789" y="2822776"/>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3"/>
          <p:cNvSpPr/>
          <p:nvPr/>
        </p:nvSpPr>
        <p:spPr>
          <a:xfrm>
            <a:off x="1436484" y="2741147"/>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 name="Google Shape;1277;p53"/>
          <p:cNvGrpSpPr/>
          <p:nvPr/>
        </p:nvGrpSpPr>
        <p:grpSpPr>
          <a:xfrm>
            <a:off x="1260103" y="3315399"/>
            <a:ext cx="369207" cy="258259"/>
            <a:chOff x="1444103" y="3324574"/>
            <a:chExt cx="369207" cy="258259"/>
          </a:xfrm>
        </p:grpSpPr>
        <p:sp>
          <p:nvSpPr>
            <p:cNvPr id="1278" name="Google Shape;1278;p53"/>
            <p:cNvSpPr/>
            <p:nvPr/>
          </p:nvSpPr>
          <p:spPr>
            <a:xfrm>
              <a:off x="1598086" y="3333691"/>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3"/>
            <p:cNvSpPr/>
            <p:nvPr/>
          </p:nvSpPr>
          <p:spPr>
            <a:xfrm>
              <a:off x="1732391" y="3347904"/>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3"/>
            <p:cNvSpPr/>
            <p:nvPr/>
          </p:nvSpPr>
          <p:spPr>
            <a:xfrm>
              <a:off x="1444103" y="3373783"/>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3"/>
            <p:cNvSpPr/>
            <p:nvPr/>
          </p:nvSpPr>
          <p:spPr>
            <a:xfrm>
              <a:off x="1760634" y="3408778"/>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3"/>
            <p:cNvSpPr/>
            <p:nvPr/>
          </p:nvSpPr>
          <p:spPr>
            <a:xfrm>
              <a:off x="1558179" y="3388916"/>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3"/>
            <p:cNvSpPr/>
            <p:nvPr/>
          </p:nvSpPr>
          <p:spPr>
            <a:xfrm>
              <a:off x="1574756" y="3404206"/>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3"/>
            <p:cNvSpPr/>
            <p:nvPr/>
          </p:nvSpPr>
          <p:spPr>
            <a:xfrm>
              <a:off x="1594067" y="3423884"/>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3"/>
            <p:cNvSpPr/>
            <p:nvPr/>
          </p:nvSpPr>
          <p:spPr>
            <a:xfrm>
              <a:off x="1477075" y="3324574"/>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3"/>
            <p:cNvSpPr/>
            <p:nvPr/>
          </p:nvSpPr>
          <p:spPr>
            <a:xfrm>
              <a:off x="1731840" y="3392384"/>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3"/>
            <p:cNvSpPr/>
            <p:nvPr/>
          </p:nvSpPr>
          <p:spPr>
            <a:xfrm>
              <a:off x="1444103" y="3346643"/>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cxnSp>
        <p:nvCxnSpPr>
          <p:cNvPr id="1292" name="Google Shape;1292;p54"/>
          <p:cNvCxnSpPr/>
          <p:nvPr/>
        </p:nvCxnSpPr>
        <p:spPr>
          <a:xfrm>
            <a:off x="3648525" y="1962724"/>
            <a:ext cx="893100" cy="5157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1293" name="Google Shape;1293;p54"/>
          <p:cNvCxnSpPr/>
          <p:nvPr/>
        </p:nvCxnSpPr>
        <p:spPr>
          <a:xfrm flipH="1">
            <a:off x="4602375" y="1962724"/>
            <a:ext cx="893100" cy="5157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1294" name="Google Shape;1294;p54"/>
          <p:cNvCxnSpPr/>
          <p:nvPr/>
        </p:nvCxnSpPr>
        <p:spPr>
          <a:xfrm rot="10800000">
            <a:off x="4602375" y="3305942"/>
            <a:ext cx="893100" cy="5157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1295" name="Google Shape;1295;p54"/>
          <p:cNvCxnSpPr/>
          <p:nvPr/>
        </p:nvCxnSpPr>
        <p:spPr>
          <a:xfrm rot="10800000" flipH="1">
            <a:off x="3648525" y="3305942"/>
            <a:ext cx="893100" cy="515700"/>
          </a:xfrm>
          <a:prstGeom prst="bentConnector3">
            <a:avLst>
              <a:gd name="adj1" fmla="val 50000"/>
            </a:avLst>
          </a:prstGeom>
          <a:noFill/>
          <a:ln w="19050" cap="flat" cmpd="sng">
            <a:solidFill>
              <a:schemeClr val="dk2"/>
            </a:solidFill>
            <a:prstDash val="solid"/>
            <a:round/>
            <a:headEnd type="none" w="med" len="med"/>
            <a:tailEnd type="none" w="med" len="med"/>
          </a:ln>
        </p:spPr>
      </p:cxnSp>
      <p:sp>
        <p:nvSpPr>
          <p:cNvPr id="1296" name="Google Shape;1296;p54"/>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THE LAST EVENT</a:t>
            </a:r>
            <a:endParaRPr/>
          </a:p>
        </p:txBody>
      </p:sp>
      <p:sp>
        <p:nvSpPr>
          <p:cNvPr id="1297" name="Google Shape;1297;p54"/>
          <p:cNvSpPr/>
          <p:nvPr/>
        </p:nvSpPr>
        <p:spPr>
          <a:xfrm>
            <a:off x="3860896" y="2275006"/>
            <a:ext cx="1422207" cy="134690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 name="Google Shape;1298;p54"/>
          <p:cNvGrpSpPr/>
          <p:nvPr/>
        </p:nvGrpSpPr>
        <p:grpSpPr>
          <a:xfrm rot="1954380" flipH="1">
            <a:off x="4758699" y="2505466"/>
            <a:ext cx="478392" cy="733583"/>
            <a:chOff x="7009303" y="1697406"/>
            <a:chExt cx="947236" cy="1452525"/>
          </a:xfrm>
        </p:grpSpPr>
        <p:sp>
          <p:nvSpPr>
            <p:cNvPr id="1299" name="Google Shape;1299;p54"/>
            <p:cNvSpPr/>
            <p:nvPr/>
          </p:nvSpPr>
          <p:spPr>
            <a:xfrm>
              <a:off x="7482915" y="1697406"/>
              <a:ext cx="224987" cy="731732"/>
            </a:xfrm>
            <a:custGeom>
              <a:avLst/>
              <a:gdLst/>
              <a:ahLst/>
              <a:cxnLst/>
              <a:rect l="l" t="t" r="r" b="b"/>
              <a:pathLst>
                <a:path w="2473" h="8043" extrusionOk="0">
                  <a:moveTo>
                    <a:pt x="146" y="0"/>
                  </a:moveTo>
                  <a:cubicBezTo>
                    <a:pt x="58" y="756"/>
                    <a:pt x="0" y="1541"/>
                    <a:pt x="29" y="2298"/>
                  </a:cubicBezTo>
                  <a:cubicBezTo>
                    <a:pt x="58" y="3664"/>
                    <a:pt x="262" y="5031"/>
                    <a:pt x="669" y="6340"/>
                  </a:cubicBezTo>
                  <a:cubicBezTo>
                    <a:pt x="785" y="6718"/>
                    <a:pt x="989" y="7794"/>
                    <a:pt x="1396" y="7997"/>
                  </a:cubicBezTo>
                  <a:cubicBezTo>
                    <a:pt x="1461" y="8029"/>
                    <a:pt x="1522" y="8043"/>
                    <a:pt x="1579" y="8043"/>
                  </a:cubicBezTo>
                  <a:cubicBezTo>
                    <a:pt x="2055" y="8043"/>
                    <a:pt x="2246" y="7056"/>
                    <a:pt x="2298" y="6718"/>
                  </a:cubicBezTo>
                  <a:cubicBezTo>
                    <a:pt x="2472" y="4304"/>
                    <a:pt x="1716" y="189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4"/>
            <p:cNvSpPr/>
            <p:nvPr/>
          </p:nvSpPr>
          <p:spPr>
            <a:xfrm>
              <a:off x="7009303" y="2200039"/>
              <a:ext cx="635114" cy="408671"/>
            </a:xfrm>
            <a:custGeom>
              <a:avLst/>
              <a:gdLst/>
              <a:ahLst/>
              <a:cxnLst/>
              <a:rect l="l" t="t" r="r" b="b"/>
              <a:pathLst>
                <a:path w="6981" h="4492" extrusionOk="0">
                  <a:moveTo>
                    <a:pt x="553" y="1"/>
                  </a:moveTo>
                  <a:cubicBezTo>
                    <a:pt x="321" y="1"/>
                    <a:pt x="117" y="117"/>
                    <a:pt x="30" y="320"/>
                  </a:cubicBezTo>
                  <a:cubicBezTo>
                    <a:pt x="1" y="582"/>
                    <a:pt x="59" y="815"/>
                    <a:pt x="233" y="1018"/>
                  </a:cubicBezTo>
                  <a:cubicBezTo>
                    <a:pt x="1455" y="2705"/>
                    <a:pt x="3258" y="3897"/>
                    <a:pt x="5293" y="4363"/>
                  </a:cubicBezTo>
                  <a:cubicBezTo>
                    <a:pt x="5467" y="4410"/>
                    <a:pt x="5828" y="4491"/>
                    <a:pt x="6154" y="4491"/>
                  </a:cubicBezTo>
                  <a:cubicBezTo>
                    <a:pt x="6431" y="4491"/>
                    <a:pt x="6683" y="4433"/>
                    <a:pt x="6777" y="4246"/>
                  </a:cubicBezTo>
                  <a:cubicBezTo>
                    <a:pt x="6980" y="3839"/>
                    <a:pt x="6166" y="3374"/>
                    <a:pt x="5962" y="3170"/>
                  </a:cubicBezTo>
                  <a:cubicBezTo>
                    <a:pt x="5032" y="2385"/>
                    <a:pt x="4043" y="1658"/>
                    <a:pt x="2967" y="1077"/>
                  </a:cubicBezTo>
                  <a:cubicBezTo>
                    <a:pt x="2385" y="728"/>
                    <a:pt x="1804" y="437"/>
                    <a:pt x="1193" y="175"/>
                  </a:cubicBezTo>
                  <a:cubicBezTo>
                    <a:pt x="989" y="59"/>
                    <a:pt x="786" y="1"/>
                    <a:pt x="5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4"/>
            <p:cNvSpPr/>
            <p:nvPr/>
          </p:nvSpPr>
          <p:spPr>
            <a:xfrm>
              <a:off x="7613645" y="2043199"/>
              <a:ext cx="342894" cy="475539"/>
            </a:xfrm>
            <a:custGeom>
              <a:avLst/>
              <a:gdLst/>
              <a:ahLst/>
              <a:cxnLst/>
              <a:rect l="l" t="t" r="r" b="b"/>
              <a:pathLst>
                <a:path w="3769" h="5227" extrusionOk="0">
                  <a:moveTo>
                    <a:pt x="3336" y="1"/>
                  </a:moveTo>
                  <a:cubicBezTo>
                    <a:pt x="3141" y="1"/>
                    <a:pt x="2929" y="150"/>
                    <a:pt x="2780" y="300"/>
                  </a:cubicBezTo>
                  <a:cubicBezTo>
                    <a:pt x="1908" y="1143"/>
                    <a:pt x="1210" y="2132"/>
                    <a:pt x="686" y="3208"/>
                  </a:cubicBezTo>
                  <a:cubicBezTo>
                    <a:pt x="395" y="3702"/>
                    <a:pt x="192" y="4226"/>
                    <a:pt x="46" y="4807"/>
                  </a:cubicBezTo>
                  <a:cubicBezTo>
                    <a:pt x="0" y="5113"/>
                    <a:pt x="156" y="5226"/>
                    <a:pt x="360" y="5226"/>
                  </a:cubicBezTo>
                  <a:cubicBezTo>
                    <a:pt x="544" y="5226"/>
                    <a:pt x="767" y="5135"/>
                    <a:pt x="919" y="5011"/>
                  </a:cubicBezTo>
                  <a:cubicBezTo>
                    <a:pt x="2286" y="3935"/>
                    <a:pt x="3245" y="2452"/>
                    <a:pt x="3652" y="765"/>
                  </a:cubicBezTo>
                  <a:cubicBezTo>
                    <a:pt x="3711" y="532"/>
                    <a:pt x="3769" y="241"/>
                    <a:pt x="3536" y="67"/>
                  </a:cubicBezTo>
                  <a:cubicBezTo>
                    <a:pt x="3474" y="21"/>
                    <a:pt x="3406" y="1"/>
                    <a:pt x="33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4"/>
            <p:cNvSpPr/>
            <p:nvPr/>
          </p:nvSpPr>
          <p:spPr>
            <a:xfrm>
              <a:off x="7604547" y="2321763"/>
              <a:ext cx="222349" cy="828168"/>
            </a:xfrm>
            <a:custGeom>
              <a:avLst/>
              <a:gdLst/>
              <a:ahLst/>
              <a:cxnLst/>
              <a:rect l="l" t="t" r="r" b="b"/>
              <a:pathLst>
                <a:path w="2444" h="9103" extrusionOk="0">
                  <a:moveTo>
                    <a:pt x="59" y="0"/>
                  </a:moveTo>
                  <a:lnTo>
                    <a:pt x="59" y="0"/>
                  </a:lnTo>
                  <a:cubicBezTo>
                    <a:pt x="1" y="785"/>
                    <a:pt x="30" y="1600"/>
                    <a:pt x="117" y="2385"/>
                  </a:cubicBezTo>
                  <a:cubicBezTo>
                    <a:pt x="205" y="3170"/>
                    <a:pt x="350" y="3955"/>
                    <a:pt x="554" y="4740"/>
                  </a:cubicBezTo>
                  <a:cubicBezTo>
                    <a:pt x="757" y="5497"/>
                    <a:pt x="1019" y="6253"/>
                    <a:pt x="1310" y="7009"/>
                  </a:cubicBezTo>
                  <a:cubicBezTo>
                    <a:pt x="1629" y="7736"/>
                    <a:pt x="2008" y="8434"/>
                    <a:pt x="2444" y="9103"/>
                  </a:cubicBezTo>
                  <a:cubicBezTo>
                    <a:pt x="2124" y="8376"/>
                    <a:pt x="1833" y="7649"/>
                    <a:pt x="1571" y="6892"/>
                  </a:cubicBezTo>
                  <a:cubicBezTo>
                    <a:pt x="1310" y="6165"/>
                    <a:pt x="1048" y="5409"/>
                    <a:pt x="844" y="4653"/>
                  </a:cubicBezTo>
                  <a:cubicBezTo>
                    <a:pt x="641" y="3897"/>
                    <a:pt x="495" y="3141"/>
                    <a:pt x="350" y="2356"/>
                  </a:cubicBezTo>
                  <a:cubicBezTo>
                    <a:pt x="234" y="1571"/>
                    <a:pt x="146" y="785"/>
                    <a:pt x="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54"/>
          <p:cNvGrpSpPr/>
          <p:nvPr/>
        </p:nvGrpSpPr>
        <p:grpSpPr>
          <a:xfrm rot="7771563">
            <a:off x="3797842" y="2686637"/>
            <a:ext cx="500978" cy="676040"/>
            <a:chOff x="6302326" y="1254879"/>
            <a:chExt cx="501001" cy="676071"/>
          </a:xfrm>
        </p:grpSpPr>
        <p:sp>
          <p:nvSpPr>
            <p:cNvPr id="1304" name="Google Shape;1304;p54"/>
            <p:cNvSpPr/>
            <p:nvPr/>
          </p:nvSpPr>
          <p:spPr>
            <a:xfrm rot="-5400000" flipH="1">
              <a:off x="6475307" y="1205941"/>
              <a:ext cx="76298" cy="264300"/>
            </a:xfrm>
            <a:custGeom>
              <a:avLst/>
              <a:gdLst/>
              <a:ahLst/>
              <a:cxnLst/>
              <a:rect l="l" t="t" r="r" b="b"/>
              <a:pathLst>
                <a:path w="1280" h="4434" extrusionOk="0">
                  <a:moveTo>
                    <a:pt x="832" y="1"/>
                  </a:moveTo>
                  <a:cubicBezTo>
                    <a:pt x="687" y="1"/>
                    <a:pt x="524" y="215"/>
                    <a:pt x="465" y="391"/>
                  </a:cubicBezTo>
                  <a:cubicBezTo>
                    <a:pt x="117" y="1496"/>
                    <a:pt x="0" y="2659"/>
                    <a:pt x="117" y="3822"/>
                  </a:cubicBezTo>
                  <a:cubicBezTo>
                    <a:pt x="146" y="3968"/>
                    <a:pt x="175" y="4084"/>
                    <a:pt x="233" y="4230"/>
                  </a:cubicBezTo>
                  <a:cubicBezTo>
                    <a:pt x="291" y="4346"/>
                    <a:pt x="436" y="4433"/>
                    <a:pt x="582" y="4433"/>
                  </a:cubicBezTo>
                  <a:cubicBezTo>
                    <a:pt x="814" y="4433"/>
                    <a:pt x="931" y="4171"/>
                    <a:pt x="989" y="3939"/>
                  </a:cubicBezTo>
                  <a:cubicBezTo>
                    <a:pt x="1076" y="3619"/>
                    <a:pt x="1134" y="3270"/>
                    <a:pt x="1193" y="2921"/>
                  </a:cubicBezTo>
                  <a:cubicBezTo>
                    <a:pt x="1280" y="2339"/>
                    <a:pt x="1280" y="1729"/>
                    <a:pt x="1193" y="1118"/>
                  </a:cubicBezTo>
                  <a:cubicBezTo>
                    <a:pt x="1163" y="798"/>
                    <a:pt x="1105" y="507"/>
                    <a:pt x="1018" y="187"/>
                  </a:cubicBezTo>
                  <a:cubicBezTo>
                    <a:pt x="970" y="53"/>
                    <a:pt x="903" y="1"/>
                    <a:pt x="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4"/>
            <p:cNvSpPr/>
            <p:nvPr/>
          </p:nvSpPr>
          <p:spPr>
            <a:xfrm rot="-5400000" flipH="1">
              <a:off x="6505438" y="1368939"/>
              <a:ext cx="149078" cy="260723"/>
            </a:xfrm>
            <a:custGeom>
              <a:avLst/>
              <a:gdLst/>
              <a:ahLst/>
              <a:cxnLst/>
              <a:rect l="l" t="t" r="r" b="b"/>
              <a:pathLst>
                <a:path w="2501" h="4374" extrusionOk="0">
                  <a:moveTo>
                    <a:pt x="291" y="1"/>
                  </a:moveTo>
                  <a:cubicBezTo>
                    <a:pt x="0" y="1"/>
                    <a:pt x="175" y="524"/>
                    <a:pt x="204" y="670"/>
                  </a:cubicBezTo>
                  <a:cubicBezTo>
                    <a:pt x="465" y="1891"/>
                    <a:pt x="989" y="3054"/>
                    <a:pt x="1716" y="4072"/>
                  </a:cubicBezTo>
                  <a:cubicBezTo>
                    <a:pt x="1818" y="4200"/>
                    <a:pt x="1966" y="4373"/>
                    <a:pt x="2138" y="4373"/>
                  </a:cubicBezTo>
                  <a:cubicBezTo>
                    <a:pt x="2162" y="4373"/>
                    <a:pt x="2186" y="4370"/>
                    <a:pt x="2210" y="4363"/>
                  </a:cubicBezTo>
                  <a:cubicBezTo>
                    <a:pt x="2327" y="4334"/>
                    <a:pt x="2414" y="4247"/>
                    <a:pt x="2443" y="4130"/>
                  </a:cubicBezTo>
                  <a:cubicBezTo>
                    <a:pt x="2472" y="4014"/>
                    <a:pt x="2501" y="3869"/>
                    <a:pt x="2472" y="3752"/>
                  </a:cubicBezTo>
                  <a:cubicBezTo>
                    <a:pt x="2443" y="3084"/>
                    <a:pt x="2268" y="2444"/>
                    <a:pt x="1978" y="1862"/>
                  </a:cubicBezTo>
                  <a:cubicBezTo>
                    <a:pt x="1716" y="1339"/>
                    <a:pt x="1338" y="873"/>
                    <a:pt x="931" y="466"/>
                  </a:cubicBezTo>
                  <a:cubicBezTo>
                    <a:pt x="785" y="350"/>
                    <a:pt x="494" y="1"/>
                    <a:pt x="2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4"/>
            <p:cNvSpPr/>
            <p:nvPr/>
          </p:nvSpPr>
          <p:spPr>
            <a:xfrm rot="-5400000" flipH="1">
              <a:off x="6301193" y="1531101"/>
              <a:ext cx="256610" cy="88994"/>
            </a:xfrm>
            <a:custGeom>
              <a:avLst/>
              <a:gdLst/>
              <a:ahLst/>
              <a:cxnLst/>
              <a:rect l="l" t="t" r="r" b="b"/>
              <a:pathLst>
                <a:path w="4305" h="1493" extrusionOk="0">
                  <a:moveTo>
                    <a:pt x="3145" y="0"/>
                  </a:moveTo>
                  <a:cubicBezTo>
                    <a:pt x="2215" y="0"/>
                    <a:pt x="1334" y="230"/>
                    <a:pt x="524" y="649"/>
                  </a:cubicBezTo>
                  <a:cubicBezTo>
                    <a:pt x="378" y="736"/>
                    <a:pt x="0" y="881"/>
                    <a:pt x="87" y="1085"/>
                  </a:cubicBezTo>
                  <a:cubicBezTo>
                    <a:pt x="204" y="1318"/>
                    <a:pt x="553" y="1318"/>
                    <a:pt x="727" y="1347"/>
                  </a:cubicBezTo>
                  <a:cubicBezTo>
                    <a:pt x="1192" y="1463"/>
                    <a:pt x="1687" y="1492"/>
                    <a:pt x="2181" y="1492"/>
                  </a:cubicBezTo>
                  <a:cubicBezTo>
                    <a:pt x="2705" y="1463"/>
                    <a:pt x="3257" y="1347"/>
                    <a:pt x="3752" y="1143"/>
                  </a:cubicBezTo>
                  <a:cubicBezTo>
                    <a:pt x="4013" y="1027"/>
                    <a:pt x="4304" y="852"/>
                    <a:pt x="4304" y="591"/>
                  </a:cubicBezTo>
                  <a:cubicBezTo>
                    <a:pt x="4304" y="387"/>
                    <a:pt x="4188" y="213"/>
                    <a:pt x="4013" y="125"/>
                  </a:cubicBezTo>
                  <a:cubicBezTo>
                    <a:pt x="3839" y="38"/>
                    <a:pt x="3635" y="9"/>
                    <a:pt x="3461" y="9"/>
                  </a:cubicBezTo>
                  <a:cubicBezTo>
                    <a:pt x="3355" y="3"/>
                    <a:pt x="3250" y="0"/>
                    <a:pt x="3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4"/>
            <p:cNvSpPr/>
            <p:nvPr/>
          </p:nvSpPr>
          <p:spPr>
            <a:xfrm rot="-5400000" flipH="1">
              <a:off x="6645575" y="1580785"/>
              <a:ext cx="104075" cy="211428"/>
            </a:xfrm>
            <a:custGeom>
              <a:avLst/>
              <a:gdLst/>
              <a:ahLst/>
              <a:cxnLst/>
              <a:rect l="l" t="t" r="r" b="b"/>
              <a:pathLst>
                <a:path w="1746" h="3547" extrusionOk="0">
                  <a:moveTo>
                    <a:pt x="152" y="1"/>
                  </a:moveTo>
                  <a:cubicBezTo>
                    <a:pt x="129" y="1"/>
                    <a:pt x="107" y="9"/>
                    <a:pt x="88" y="28"/>
                  </a:cubicBezTo>
                  <a:cubicBezTo>
                    <a:pt x="1" y="115"/>
                    <a:pt x="30" y="406"/>
                    <a:pt x="30" y="551"/>
                  </a:cubicBezTo>
                  <a:cubicBezTo>
                    <a:pt x="30" y="958"/>
                    <a:pt x="117" y="1365"/>
                    <a:pt x="263" y="1773"/>
                  </a:cubicBezTo>
                  <a:cubicBezTo>
                    <a:pt x="437" y="2267"/>
                    <a:pt x="670" y="2761"/>
                    <a:pt x="931" y="3227"/>
                  </a:cubicBezTo>
                  <a:cubicBezTo>
                    <a:pt x="1048" y="3372"/>
                    <a:pt x="1193" y="3546"/>
                    <a:pt x="1368" y="3546"/>
                  </a:cubicBezTo>
                  <a:cubicBezTo>
                    <a:pt x="1513" y="3546"/>
                    <a:pt x="1658" y="3430"/>
                    <a:pt x="1688" y="3285"/>
                  </a:cubicBezTo>
                  <a:cubicBezTo>
                    <a:pt x="1746" y="3139"/>
                    <a:pt x="1746" y="2994"/>
                    <a:pt x="1717" y="2849"/>
                  </a:cubicBezTo>
                  <a:cubicBezTo>
                    <a:pt x="1629" y="2180"/>
                    <a:pt x="1397" y="1540"/>
                    <a:pt x="1019" y="958"/>
                  </a:cubicBezTo>
                  <a:cubicBezTo>
                    <a:pt x="844" y="667"/>
                    <a:pt x="641" y="406"/>
                    <a:pt x="408" y="173"/>
                  </a:cubicBezTo>
                  <a:cubicBezTo>
                    <a:pt x="340" y="10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4"/>
            <p:cNvSpPr/>
            <p:nvPr/>
          </p:nvSpPr>
          <p:spPr>
            <a:xfrm rot="-5400000" flipH="1">
              <a:off x="6623103" y="1770576"/>
              <a:ext cx="192055" cy="128693"/>
            </a:xfrm>
            <a:custGeom>
              <a:avLst/>
              <a:gdLst/>
              <a:ahLst/>
              <a:cxnLst/>
              <a:rect l="l" t="t" r="r" b="b"/>
              <a:pathLst>
                <a:path w="3222" h="2159" extrusionOk="0">
                  <a:moveTo>
                    <a:pt x="562" y="0"/>
                  </a:moveTo>
                  <a:cubicBezTo>
                    <a:pt x="301" y="0"/>
                    <a:pt x="1" y="104"/>
                    <a:pt x="139" y="427"/>
                  </a:cubicBezTo>
                  <a:cubicBezTo>
                    <a:pt x="401" y="834"/>
                    <a:pt x="750" y="1183"/>
                    <a:pt x="1157" y="1445"/>
                  </a:cubicBezTo>
                  <a:cubicBezTo>
                    <a:pt x="1564" y="1735"/>
                    <a:pt x="2000" y="1939"/>
                    <a:pt x="2466" y="2113"/>
                  </a:cubicBezTo>
                  <a:cubicBezTo>
                    <a:pt x="2567" y="2139"/>
                    <a:pt x="2679" y="2158"/>
                    <a:pt x="2783" y="2158"/>
                  </a:cubicBezTo>
                  <a:cubicBezTo>
                    <a:pt x="2918" y="2158"/>
                    <a:pt x="3040" y="2125"/>
                    <a:pt x="3105" y="2026"/>
                  </a:cubicBezTo>
                  <a:cubicBezTo>
                    <a:pt x="3222" y="1852"/>
                    <a:pt x="3134" y="1619"/>
                    <a:pt x="3018" y="1445"/>
                  </a:cubicBezTo>
                  <a:cubicBezTo>
                    <a:pt x="2756" y="1037"/>
                    <a:pt x="2407" y="688"/>
                    <a:pt x="2000" y="456"/>
                  </a:cubicBezTo>
                  <a:cubicBezTo>
                    <a:pt x="1622" y="223"/>
                    <a:pt x="1186" y="78"/>
                    <a:pt x="750" y="20"/>
                  </a:cubicBezTo>
                  <a:cubicBezTo>
                    <a:pt x="696" y="8"/>
                    <a:pt x="630" y="0"/>
                    <a:pt x="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4"/>
            <p:cNvSpPr/>
            <p:nvPr/>
          </p:nvSpPr>
          <p:spPr>
            <a:xfrm rot="-5400000" flipH="1">
              <a:off x="6437635" y="1702176"/>
              <a:ext cx="236582" cy="110095"/>
            </a:xfrm>
            <a:custGeom>
              <a:avLst/>
              <a:gdLst/>
              <a:ahLst/>
              <a:cxnLst/>
              <a:rect l="l" t="t" r="r" b="b"/>
              <a:pathLst>
                <a:path w="3969" h="1847" extrusionOk="0">
                  <a:moveTo>
                    <a:pt x="44" y="1526"/>
                  </a:moveTo>
                  <a:cubicBezTo>
                    <a:pt x="74" y="1562"/>
                    <a:pt x="117" y="1588"/>
                    <a:pt x="159" y="1588"/>
                  </a:cubicBezTo>
                  <a:cubicBezTo>
                    <a:pt x="169" y="1588"/>
                    <a:pt x="178" y="1587"/>
                    <a:pt x="188" y="1584"/>
                  </a:cubicBezTo>
                  <a:lnTo>
                    <a:pt x="44" y="1526"/>
                  </a:lnTo>
                  <a:close/>
                  <a:moveTo>
                    <a:pt x="2817" y="1"/>
                  </a:moveTo>
                  <a:cubicBezTo>
                    <a:pt x="2764" y="1"/>
                    <a:pt x="2712" y="5"/>
                    <a:pt x="2659" y="13"/>
                  </a:cubicBezTo>
                  <a:cubicBezTo>
                    <a:pt x="2310" y="42"/>
                    <a:pt x="1961" y="159"/>
                    <a:pt x="1642" y="304"/>
                  </a:cubicBezTo>
                  <a:cubicBezTo>
                    <a:pt x="1147" y="537"/>
                    <a:pt x="653" y="828"/>
                    <a:pt x="188" y="1177"/>
                  </a:cubicBezTo>
                  <a:cubicBezTo>
                    <a:pt x="100" y="1206"/>
                    <a:pt x="42" y="1293"/>
                    <a:pt x="13" y="1409"/>
                  </a:cubicBezTo>
                  <a:cubicBezTo>
                    <a:pt x="0" y="1448"/>
                    <a:pt x="16" y="1492"/>
                    <a:pt x="44" y="1526"/>
                  </a:cubicBezTo>
                  <a:lnTo>
                    <a:pt x="44" y="1526"/>
                  </a:lnTo>
                  <a:cubicBezTo>
                    <a:pt x="43" y="1526"/>
                    <a:pt x="43" y="1526"/>
                    <a:pt x="42" y="1526"/>
                  </a:cubicBezTo>
                  <a:lnTo>
                    <a:pt x="42" y="1526"/>
                  </a:lnTo>
                  <a:lnTo>
                    <a:pt x="44" y="1526"/>
                  </a:lnTo>
                  <a:lnTo>
                    <a:pt x="44" y="1526"/>
                  </a:lnTo>
                  <a:cubicBezTo>
                    <a:pt x="44" y="1526"/>
                    <a:pt x="44" y="1526"/>
                    <a:pt x="44" y="1526"/>
                  </a:cubicBezTo>
                  <a:lnTo>
                    <a:pt x="44" y="1526"/>
                  </a:lnTo>
                  <a:cubicBezTo>
                    <a:pt x="658" y="1737"/>
                    <a:pt x="1297" y="1847"/>
                    <a:pt x="1945" y="1847"/>
                  </a:cubicBezTo>
                  <a:cubicBezTo>
                    <a:pt x="2278" y="1847"/>
                    <a:pt x="2614" y="1818"/>
                    <a:pt x="2950" y="1758"/>
                  </a:cubicBezTo>
                  <a:cubicBezTo>
                    <a:pt x="3270" y="1729"/>
                    <a:pt x="3590" y="1584"/>
                    <a:pt x="3794" y="1322"/>
                  </a:cubicBezTo>
                  <a:cubicBezTo>
                    <a:pt x="3968" y="1002"/>
                    <a:pt x="3910" y="595"/>
                    <a:pt x="3648" y="333"/>
                  </a:cubicBezTo>
                  <a:cubicBezTo>
                    <a:pt x="3426" y="135"/>
                    <a:pt x="3119" y="1"/>
                    <a:pt x="28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4"/>
            <p:cNvSpPr/>
            <p:nvPr/>
          </p:nvSpPr>
          <p:spPr>
            <a:xfrm rot="-5400000" flipH="1">
              <a:off x="6219114" y="1338091"/>
              <a:ext cx="561681" cy="395257"/>
            </a:xfrm>
            <a:custGeom>
              <a:avLst/>
              <a:gdLst/>
              <a:ahLst/>
              <a:cxnLst/>
              <a:rect l="l" t="t" r="r" b="b"/>
              <a:pathLst>
                <a:path w="9423" h="6631" extrusionOk="0">
                  <a:moveTo>
                    <a:pt x="0" y="0"/>
                  </a:moveTo>
                  <a:lnTo>
                    <a:pt x="0" y="0"/>
                  </a:lnTo>
                  <a:cubicBezTo>
                    <a:pt x="1396" y="1309"/>
                    <a:pt x="2879" y="2530"/>
                    <a:pt x="4479" y="3664"/>
                  </a:cubicBezTo>
                  <a:cubicBezTo>
                    <a:pt x="6049" y="4769"/>
                    <a:pt x="7707" y="5758"/>
                    <a:pt x="9422" y="6631"/>
                  </a:cubicBezTo>
                  <a:cubicBezTo>
                    <a:pt x="7881" y="5467"/>
                    <a:pt x="6282" y="4391"/>
                    <a:pt x="4711" y="3286"/>
                  </a:cubicBezTo>
                  <a:cubicBezTo>
                    <a:pt x="3141" y="2210"/>
                    <a:pt x="1600" y="107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54"/>
          <p:cNvGrpSpPr/>
          <p:nvPr/>
        </p:nvGrpSpPr>
        <p:grpSpPr>
          <a:xfrm rot="1083651">
            <a:off x="4228840" y="2622168"/>
            <a:ext cx="685922" cy="652580"/>
            <a:chOff x="5618992" y="2057471"/>
            <a:chExt cx="1081110" cy="1028557"/>
          </a:xfrm>
        </p:grpSpPr>
        <p:sp>
          <p:nvSpPr>
            <p:cNvPr id="1312" name="Google Shape;1312;p54"/>
            <p:cNvSpPr/>
            <p:nvPr/>
          </p:nvSpPr>
          <p:spPr>
            <a:xfrm>
              <a:off x="5804364" y="2189974"/>
              <a:ext cx="895738" cy="896054"/>
            </a:xfrm>
            <a:custGeom>
              <a:avLst/>
              <a:gdLst/>
              <a:ahLst/>
              <a:cxnLst/>
              <a:rect l="l" t="t" r="r" b="b"/>
              <a:pathLst>
                <a:path w="7591" h="7594"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38" y="7260"/>
                    <a:pt x="3725" y="7593"/>
                    <a:pt x="4460" y="7593"/>
                  </a:cubicBezTo>
                  <a:cubicBezTo>
                    <a:pt x="4588" y="7593"/>
                    <a:pt x="4711" y="7583"/>
                    <a:pt x="4827" y="7562"/>
                  </a:cubicBezTo>
                  <a:cubicBezTo>
                    <a:pt x="5502" y="7430"/>
                    <a:pt x="6002" y="7393"/>
                    <a:pt x="6346" y="7393"/>
                  </a:cubicBezTo>
                  <a:cubicBezTo>
                    <a:pt x="6760" y="7393"/>
                    <a:pt x="6950" y="7445"/>
                    <a:pt x="6950" y="7445"/>
                  </a:cubicBezTo>
                  <a:cubicBezTo>
                    <a:pt x="6950" y="7445"/>
                    <a:pt x="7038" y="6398"/>
                    <a:pt x="7270" y="4944"/>
                  </a:cubicBezTo>
                  <a:cubicBezTo>
                    <a:pt x="7590" y="3229"/>
                    <a:pt x="4915" y="1"/>
                    <a:pt x="3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4"/>
            <p:cNvSpPr/>
            <p:nvPr/>
          </p:nvSpPr>
          <p:spPr>
            <a:xfrm>
              <a:off x="5804364" y="2189974"/>
              <a:ext cx="820218" cy="895818"/>
            </a:xfrm>
            <a:custGeom>
              <a:avLst/>
              <a:gdLst/>
              <a:ahLst/>
              <a:cxnLst/>
              <a:rect l="l" t="t" r="r" b="b"/>
              <a:pathLst>
                <a:path w="6951" h="7592" extrusionOk="0">
                  <a:moveTo>
                    <a:pt x="3693" y="1"/>
                  </a:moveTo>
                  <a:cubicBezTo>
                    <a:pt x="2792" y="30"/>
                    <a:pt x="1948" y="321"/>
                    <a:pt x="1280" y="902"/>
                  </a:cubicBezTo>
                  <a:cubicBezTo>
                    <a:pt x="640" y="1455"/>
                    <a:pt x="204" y="2211"/>
                    <a:pt x="87" y="3054"/>
                  </a:cubicBezTo>
                  <a:cubicBezTo>
                    <a:pt x="0" y="3549"/>
                    <a:pt x="58" y="4072"/>
                    <a:pt x="262" y="4566"/>
                  </a:cubicBezTo>
                  <a:cubicBezTo>
                    <a:pt x="698" y="5497"/>
                    <a:pt x="1396" y="6311"/>
                    <a:pt x="2268" y="6864"/>
                  </a:cubicBezTo>
                  <a:cubicBezTo>
                    <a:pt x="2843" y="7238"/>
                    <a:pt x="3739" y="7592"/>
                    <a:pt x="4478" y="7592"/>
                  </a:cubicBezTo>
                  <a:cubicBezTo>
                    <a:pt x="4600" y="7592"/>
                    <a:pt x="4717" y="7582"/>
                    <a:pt x="4827" y="7562"/>
                  </a:cubicBezTo>
                  <a:cubicBezTo>
                    <a:pt x="5502" y="7430"/>
                    <a:pt x="6002" y="7393"/>
                    <a:pt x="6346" y="7393"/>
                  </a:cubicBezTo>
                  <a:cubicBezTo>
                    <a:pt x="6760" y="7393"/>
                    <a:pt x="6950" y="7445"/>
                    <a:pt x="6950" y="7445"/>
                  </a:cubicBezTo>
                  <a:lnTo>
                    <a:pt x="6950" y="7271"/>
                  </a:lnTo>
                  <a:cubicBezTo>
                    <a:pt x="5933" y="6835"/>
                    <a:pt x="4566" y="6835"/>
                    <a:pt x="3315" y="6631"/>
                  </a:cubicBezTo>
                  <a:cubicBezTo>
                    <a:pt x="2123" y="6631"/>
                    <a:pt x="436" y="4915"/>
                    <a:pt x="1716" y="4217"/>
                  </a:cubicBezTo>
                  <a:cubicBezTo>
                    <a:pt x="3519" y="3229"/>
                    <a:pt x="4653" y="2356"/>
                    <a:pt x="5322" y="989"/>
                  </a:cubicBezTo>
                  <a:cubicBezTo>
                    <a:pt x="4740" y="408"/>
                    <a:pt x="4130" y="1"/>
                    <a:pt x="3693" y="1"/>
                  </a:cubicBezTo>
                  <a:close/>
                </a:path>
              </a:pathLst>
            </a:custGeom>
            <a:solidFill>
              <a:srgbClr val="DB8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4"/>
            <p:cNvSpPr/>
            <p:nvPr/>
          </p:nvSpPr>
          <p:spPr>
            <a:xfrm>
              <a:off x="5618992" y="2067147"/>
              <a:ext cx="820336" cy="709740"/>
            </a:xfrm>
            <a:custGeom>
              <a:avLst/>
              <a:gdLst/>
              <a:ahLst/>
              <a:cxnLst/>
              <a:rect l="l" t="t" r="r" b="b"/>
              <a:pathLst>
                <a:path w="6952" h="6015" extrusionOk="0">
                  <a:moveTo>
                    <a:pt x="5307" y="0"/>
                  </a:moveTo>
                  <a:cubicBezTo>
                    <a:pt x="5155" y="0"/>
                    <a:pt x="5003" y="16"/>
                    <a:pt x="4857" y="53"/>
                  </a:cubicBezTo>
                  <a:cubicBezTo>
                    <a:pt x="3898" y="198"/>
                    <a:pt x="2996" y="576"/>
                    <a:pt x="2240" y="1129"/>
                  </a:cubicBezTo>
                  <a:cubicBezTo>
                    <a:pt x="1571" y="1740"/>
                    <a:pt x="989" y="2408"/>
                    <a:pt x="437" y="3136"/>
                  </a:cubicBezTo>
                  <a:cubicBezTo>
                    <a:pt x="117" y="3659"/>
                    <a:pt x="1" y="4299"/>
                    <a:pt x="117" y="4909"/>
                  </a:cubicBezTo>
                  <a:cubicBezTo>
                    <a:pt x="262" y="5520"/>
                    <a:pt x="815" y="5985"/>
                    <a:pt x="1455" y="6015"/>
                  </a:cubicBezTo>
                  <a:cubicBezTo>
                    <a:pt x="1920" y="5927"/>
                    <a:pt x="2385" y="5695"/>
                    <a:pt x="2734" y="5346"/>
                  </a:cubicBezTo>
                  <a:lnTo>
                    <a:pt x="5671" y="2961"/>
                  </a:lnTo>
                  <a:cubicBezTo>
                    <a:pt x="6049" y="2699"/>
                    <a:pt x="6369" y="2379"/>
                    <a:pt x="6631" y="2030"/>
                  </a:cubicBezTo>
                  <a:cubicBezTo>
                    <a:pt x="6893" y="1652"/>
                    <a:pt x="6951" y="1158"/>
                    <a:pt x="6777" y="722"/>
                  </a:cubicBezTo>
                  <a:cubicBezTo>
                    <a:pt x="6602" y="402"/>
                    <a:pt x="6282" y="169"/>
                    <a:pt x="5933" y="82"/>
                  </a:cubicBezTo>
                  <a:cubicBezTo>
                    <a:pt x="5730" y="31"/>
                    <a:pt x="5518" y="0"/>
                    <a:pt x="5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4"/>
            <p:cNvSpPr/>
            <p:nvPr/>
          </p:nvSpPr>
          <p:spPr>
            <a:xfrm>
              <a:off x="5618992" y="2200239"/>
              <a:ext cx="809952" cy="576642"/>
            </a:xfrm>
            <a:custGeom>
              <a:avLst/>
              <a:gdLst/>
              <a:ahLst/>
              <a:cxnLst/>
              <a:rect l="l" t="t" r="r" b="b"/>
              <a:pathLst>
                <a:path w="6864" h="4887" extrusionOk="0">
                  <a:moveTo>
                    <a:pt x="6864" y="1"/>
                  </a:moveTo>
                  <a:lnTo>
                    <a:pt x="6864" y="1"/>
                  </a:lnTo>
                  <a:cubicBezTo>
                    <a:pt x="5817" y="1280"/>
                    <a:pt x="4450" y="2298"/>
                    <a:pt x="2880" y="2909"/>
                  </a:cubicBezTo>
                  <a:cubicBezTo>
                    <a:pt x="2572" y="3017"/>
                    <a:pt x="2240" y="3071"/>
                    <a:pt x="1923" y="3071"/>
                  </a:cubicBezTo>
                  <a:cubicBezTo>
                    <a:pt x="1131" y="3071"/>
                    <a:pt x="429" y="2738"/>
                    <a:pt x="408" y="2095"/>
                  </a:cubicBezTo>
                  <a:cubicBezTo>
                    <a:pt x="88" y="2589"/>
                    <a:pt x="1" y="3200"/>
                    <a:pt x="117" y="3781"/>
                  </a:cubicBezTo>
                  <a:cubicBezTo>
                    <a:pt x="262" y="4392"/>
                    <a:pt x="815" y="4857"/>
                    <a:pt x="1455" y="4887"/>
                  </a:cubicBezTo>
                  <a:cubicBezTo>
                    <a:pt x="1920" y="4799"/>
                    <a:pt x="2385" y="4567"/>
                    <a:pt x="2734" y="4218"/>
                  </a:cubicBezTo>
                  <a:lnTo>
                    <a:pt x="5671" y="1833"/>
                  </a:lnTo>
                  <a:cubicBezTo>
                    <a:pt x="6049" y="1571"/>
                    <a:pt x="6369" y="1251"/>
                    <a:pt x="6631" y="902"/>
                  </a:cubicBezTo>
                  <a:cubicBezTo>
                    <a:pt x="6806" y="612"/>
                    <a:pt x="6864" y="321"/>
                    <a:pt x="6864" y="1"/>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4"/>
            <p:cNvSpPr/>
            <p:nvPr/>
          </p:nvSpPr>
          <p:spPr>
            <a:xfrm>
              <a:off x="5831739" y="2057471"/>
              <a:ext cx="130508" cy="369914"/>
            </a:xfrm>
            <a:custGeom>
              <a:avLst/>
              <a:gdLst/>
              <a:ahLst/>
              <a:cxnLst/>
              <a:rect l="l" t="t" r="r" b="b"/>
              <a:pathLst>
                <a:path w="1106" h="3135" extrusionOk="0">
                  <a:moveTo>
                    <a:pt x="656" y="0"/>
                  </a:moveTo>
                  <a:cubicBezTo>
                    <a:pt x="535" y="0"/>
                    <a:pt x="412" y="44"/>
                    <a:pt x="321" y="135"/>
                  </a:cubicBezTo>
                  <a:cubicBezTo>
                    <a:pt x="175" y="339"/>
                    <a:pt x="88" y="600"/>
                    <a:pt x="88" y="862"/>
                  </a:cubicBezTo>
                  <a:cubicBezTo>
                    <a:pt x="1" y="1560"/>
                    <a:pt x="88" y="2258"/>
                    <a:pt x="350" y="2898"/>
                  </a:cubicBezTo>
                  <a:cubicBezTo>
                    <a:pt x="403" y="3004"/>
                    <a:pt x="504" y="3134"/>
                    <a:pt x="610" y="3134"/>
                  </a:cubicBezTo>
                  <a:cubicBezTo>
                    <a:pt x="620" y="3134"/>
                    <a:pt x="630" y="3133"/>
                    <a:pt x="640" y="3130"/>
                  </a:cubicBezTo>
                  <a:cubicBezTo>
                    <a:pt x="757" y="3072"/>
                    <a:pt x="757" y="2898"/>
                    <a:pt x="757" y="2781"/>
                  </a:cubicBezTo>
                  <a:cubicBezTo>
                    <a:pt x="670" y="2200"/>
                    <a:pt x="728" y="1589"/>
                    <a:pt x="931" y="1036"/>
                  </a:cubicBezTo>
                  <a:cubicBezTo>
                    <a:pt x="989" y="891"/>
                    <a:pt x="1048" y="717"/>
                    <a:pt x="1077" y="571"/>
                  </a:cubicBezTo>
                  <a:cubicBezTo>
                    <a:pt x="1106" y="397"/>
                    <a:pt x="1077" y="251"/>
                    <a:pt x="960" y="106"/>
                  </a:cubicBezTo>
                  <a:cubicBezTo>
                    <a:pt x="877" y="36"/>
                    <a:pt x="767" y="0"/>
                    <a:pt x="656" y="0"/>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4"/>
            <p:cNvSpPr/>
            <p:nvPr/>
          </p:nvSpPr>
          <p:spPr>
            <a:xfrm>
              <a:off x="6198942" y="2179709"/>
              <a:ext cx="85904" cy="106431"/>
            </a:xfrm>
            <a:custGeom>
              <a:avLst/>
              <a:gdLst/>
              <a:ahLst/>
              <a:cxnLst/>
              <a:rect l="l" t="t" r="r" b="b"/>
              <a:pathLst>
                <a:path w="728" h="902" fill="none" extrusionOk="0">
                  <a:moveTo>
                    <a:pt x="0" y="0"/>
                  </a:moveTo>
                  <a:cubicBezTo>
                    <a:pt x="349" y="233"/>
                    <a:pt x="582" y="553"/>
                    <a:pt x="727" y="902"/>
                  </a:cubicBezTo>
                </a:path>
              </a:pathLst>
            </a:custGeom>
            <a:solidFill>
              <a:srgbClr val="D36E3F"/>
            </a:solid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4"/>
            <p:cNvSpPr/>
            <p:nvPr/>
          </p:nvSpPr>
          <p:spPr>
            <a:xfrm>
              <a:off x="6264076" y="2124844"/>
              <a:ext cx="85904" cy="137346"/>
            </a:xfrm>
            <a:custGeom>
              <a:avLst/>
              <a:gdLst/>
              <a:ahLst/>
              <a:cxnLst/>
              <a:rect l="l" t="t" r="r" b="b"/>
              <a:pathLst>
                <a:path w="728" h="1164" fill="none" extrusionOk="0">
                  <a:moveTo>
                    <a:pt x="1" y="0"/>
                  </a:moveTo>
                  <a:cubicBezTo>
                    <a:pt x="379" y="291"/>
                    <a:pt x="641" y="698"/>
                    <a:pt x="728" y="1163"/>
                  </a:cubicBezTo>
                </a:path>
              </a:pathLst>
            </a:custGeom>
            <a:solidFill>
              <a:srgbClr val="D36E3F"/>
            </a:solid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4"/>
            <p:cNvSpPr/>
            <p:nvPr/>
          </p:nvSpPr>
          <p:spPr>
            <a:xfrm>
              <a:off x="6154340" y="2121422"/>
              <a:ext cx="226560" cy="154455"/>
            </a:xfrm>
            <a:custGeom>
              <a:avLst/>
              <a:gdLst/>
              <a:ahLst/>
              <a:cxnLst/>
              <a:rect l="l" t="t" r="r" b="b"/>
              <a:pathLst>
                <a:path w="1920" h="1309" fill="none" extrusionOk="0">
                  <a:moveTo>
                    <a:pt x="0" y="1309"/>
                  </a:moveTo>
                  <a:cubicBezTo>
                    <a:pt x="582" y="814"/>
                    <a:pt x="1251" y="378"/>
                    <a:pt x="1920" y="0"/>
                  </a:cubicBezTo>
                </a:path>
              </a:pathLst>
            </a:custGeom>
            <a:solidFill>
              <a:srgbClr val="D36E3F"/>
            </a:solidFill>
            <a:ln w="5100" cap="rnd" cmpd="sng">
              <a:solidFill>
                <a:srgbClr val="D172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4"/>
            <p:cNvSpPr/>
            <p:nvPr/>
          </p:nvSpPr>
          <p:spPr>
            <a:xfrm>
              <a:off x="6315640" y="2433624"/>
              <a:ext cx="243670" cy="240356"/>
            </a:xfrm>
            <a:custGeom>
              <a:avLst/>
              <a:gdLst/>
              <a:ahLst/>
              <a:cxnLst/>
              <a:rect l="l" t="t" r="r" b="b"/>
              <a:pathLst>
                <a:path w="2065" h="2037" extrusionOk="0">
                  <a:moveTo>
                    <a:pt x="1047" y="0"/>
                  </a:moveTo>
                  <a:cubicBezTo>
                    <a:pt x="756" y="408"/>
                    <a:pt x="407" y="786"/>
                    <a:pt x="0" y="1076"/>
                  </a:cubicBezTo>
                  <a:cubicBezTo>
                    <a:pt x="112" y="1056"/>
                    <a:pt x="224" y="1046"/>
                    <a:pt x="336" y="1046"/>
                  </a:cubicBezTo>
                  <a:cubicBezTo>
                    <a:pt x="1008" y="1046"/>
                    <a:pt x="1653" y="1412"/>
                    <a:pt x="1978" y="2036"/>
                  </a:cubicBezTo>
                  <a:cubicBezTo>
                    <a:pt x="2065" y="1222"/>
                    <a:pt x="1687" y="437"/>
                    <a:pt x="1047" y="0"/>
                  </a:cubicBezTo>
                  <a:close/>
                </a:path>
              </a:pathLst>
            </a:custGeom>
            <a:solidFill>
              <a:srgbClr val="EBA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 name="Google Shape;1321;p54"/>
          <p:cNvSpPr txBox="1">
            <a:spLocks noGrp="1"/>
          </p:cNvSpPr>
          <p:nvPr>
            <p:ph type="subTitle" idx="4294967295"/>
          </p:nvPr>
        </p:nvSpPr>
        <p:spPr>
          <a:xfrm>
            <a:off x="727410" y="1941647"/>
            <a:ext cx="2138700" cy="5643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400"/>
              <a:t>Earth is the third planet from the Sun</a:t>
            </a:r>
            <a:endParaRPr sz="1400"/>
          </a:p>
        </p:txBody>
      </p:sp>
      <p:sp>
        <p:nvSpPr>
          <p:cNvPr id="1322" name="Google Shape;1322;p54"/>
          <p:cNvSpPr txBox="1">
            <a:spLocks noGrp="1"/>
          </p:cNvSpPr>
          <p:nvPr>
            <p:ph type="title"/>
          </p:nvPr>
        </p:nvSpPr>
        <p:spPr>
          <a:xfrm>
            <a:off x="727410" y="1559624"/>
            <a:ext cx="2138700" cy="35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000"/>
              <a:t>Earth</a:t>
            </a:r>
            <a:endParaRPr sz="2000"/>
          </a:p>
        </p:txBody>
      </p:sp>
      <p:sp>
        <p:nvSpPr>
          <p:cNvPr id="1323" name="Google Shape;1323;p54"/>
          <p:cNvSpPr/>
          <p:nvPr/>
        </p:nvSpPr>
        <p:spPr>
          <a:xfrm>
            <a:off x="2928319" y="1646819"/>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4"/>
          <p:cNvSpPr txBox="1">
            <a:spLocks noGrp="1"/>
          </p:cNvSpPr>
          <p:nvPr>
            <p:ph type="title" idx="4294967295"/>
          </p:nvPr>
        </p:nvSpPr>
        <p:spPr>
          <a:xfrm>
            <a:off x="3001198" y="1757144"/>
            <a:ext cx="6438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01</a:t>
            </a:r>
            <a:endParaRPr sz="2200"/>
          </a:p>
        </p:txBody>
      </p:sp>
      <p:sp>
        <p:nvSpPr>
          <p:cNvPr id="1325" name="Google Shape;1325;p54"/>
          <p:cNvSpPr txBox="1">
            <a:spLocks noGrp="1"/>
          </p:cNvSpPr>
          <p:nvPr>
            <p:ph type="subTitle" idx="4294967295"/>
          </p:nvPr>
        </p:nvSpPr>
        <p:spPr>
          <a:xfrm>
            <a:off x="727410" y="3794070"/>
            <a:ext cx="2138700" cy="5643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400"/>
              <a:t>It’s composed of hydrogen and helium</a:t>
            </a:r>
            <a:endParaRPr sz="1400"/>
          </a:p>
        </p:txBody>
      </p:sp>
      <p:sp>
        <p:nvSpPr>
          <p:cNvPr id="1326" name="Google Shape;1326;p54"/>
          <p:cNvSpPr txBox="1">
            <a:spLocks noGrp="1"/>
          </p:cNvSpPr>
          <p:nvPr>
            <p:ph type="title"/>
          </p:nvPr>
        </p:nvSpPr>
        <p:spPr>
          <a:xfrm>
            <a:off x="727410" y="3412046"/>
            <a:ext cx="2138700" cy="35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000"/>
              <a:t>Saturn</a:t>
            </a:r>
            <a:endParaRPr sz="2000"/>
          </a:p>
        </p:txBody>
      </p:sp>
      <p:sp>
        <p:nvSpPr>
          <p:cNvPr id="1327" name="Google Shape;1327;p54"/>
          <p:cNvSpPr/>
          <p:nvPr/>
        </p:nvSpPr>
        <p:spPr>
          <a:xfrm>
            <a:off x="2928319" y="3499953"/>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4"/>
          <p:cNvSpPr txBox="1">
            <a:spLocks noGrp="1"/>
          </p:cNvSpPr>
          <p:nvPr>
            <p:ph type="title" idx="4294967295"/>
          </p:nvPr>
        </p:nvSpPr>
        <p:spPr>
          <a:xfrm>
            <a:off x="3001198" y="3610278"/>
            <a:ext cx="6438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03</a:t>
            </a:r>
            <a:endParaRPr sz="2200"/>
          </a:p>
        </p:txBody>
      </p:sp>
      <p:sp>
        <p:nvSpPr>
          <p:cNvPr id="1329" name="Google Shape;1329;p54"/>
          <p:cNvSpPr txBox="1">
            <a:spLocks noGrp="1"/>
          </p:cNvSpPr>
          <p:nvPr>
            <p:ph type="subTitle" idx="4294967295"/>
          </p:nvPr>
        </p:nvSpPr>
        <p:spPr>
          <a:xfrm flipH="1">
            <a:off x="6277890" y="1941647"/>
            <a:ext cx="2138700" cy="5643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Venus is the second planet from the Sun</a:t>
            </a:r>
            <a:endParaRPr sz="1400"/>
          </a:p>
        </p:txBody>
      </p:sp>
      <p:sp>
        <p:nvSpPr>
          <p:cNvPr id="1330" name="Google Shape;1330;p54"/>
          <p:cNvSpPr txBox="1">
            <a:spLocks noGrp="1"/>
          </p:cNvSpPr>
          <p:nvPr>
            <p:ph type="title"/>
          </p:nvPr>
        </p:nvSpPr>
        <p:spPr>
          <a:xfrm flipH="1">
            <a:off x="6277890" y="1559624"/>
            <a:ext cx="2138700" cy="35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Venus</a:t>
            </a:r>
            <a:endParaRPr sz="2000"/>
          </a:p>
        </p:txBody>
      </p:sp>
      <p:sp>
        <p:nvSpPr>
          <p:cNvPr id="1331" name="Google Shape;1331;p54"/>
          <p:cNvSpPr/>
          <p:nvPr/>
        </p:nvSpPr>
        <p:spPr>
          <a:xfrm flipH="1">
            <a:off x="5426124" y="1646819"/>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4"/>
          <p:cNvSpPr txBox="1">
            <a:spLocks noGrp="1"/>
          </p:cNvSpPr>
          <p:nvPr>
            <p:ph type="title" idx="4294967295"/>
          </p:nvPr>
        </p:nvSpPr>
        <p:spPr>
          <a:xfrm flipH="1">
            <a:off x="5499002" y="1757144"/>
            <a:ext cx="6438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02</a:t>
            </a:r>
            <a:endParaRPr sz="2200"/>
          </a:p>
        </p:txBody>
      </p:sp>
      <p:sp>
        <p:nvSpPr>
          <p:cNvPr id="1333" name="Google Shape;1333;p54"/>
          <p:cNvSpPr txBox="1">
            <a:spLocks noGrp="1"/>
          </p:cNvSpPr>
          <p:nvPr>
            <p:ph type="subTitle" idx="4294967295"/>
          </p:nvPr>
        </p:nvSpPr>
        <p:spPr>
          <a:xfrm flipH="1">
            <a:off x="6277890" y="3794070"/>
            <a:ext cx="2138700" cy="5643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Mars is a cold place full of iron oxide dust</a:t>
            </a:r>
            <a:endParaRPr sz="1400"/>
          </a:p>
        </p:txBody>
      </p:sp>
      <p:sp>
        <p:nvSpPr>
          <p:cNvPr id="1334" name="Google Shape;1334;p54"/>
          <p:cNvSpPr txBox="1">
            <a:spLocks noGrp="1"/>
          </p:cNvSpPr>
          <p:nvPr>
            <p:ph type="title"/>
          </p:nvPr>
        </p:nvSpPr>
        <p:spPr>
          <a:xfrm flipH="1">
            <a:off x="6277890" y="3412046"/>
            <a:ext cx="2138700" cy="35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a:t>Mars</a:t>
            </a:r>
            <a:endParaRPr sz="2000"/>
          </a:p>
        </p:txBody>
      </p:sp>
      <p:sp>
        <p:nvSpPr>
          <p:cNvPr id="1335" name="Google Shape;1335;p54"/>
          <p:cNvSpPr/>
          <p:nvPr/>
        </p:nvSpPr>
        <p:spPr>
          <a:xfrm flipH="1">
            <a:off x="5426124" y="3499953"/>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4"/>
          <p:cNvSpPr txBox="1">
            <a:spLocks noGrp="1"/>
          </p:cNvSpPr>
          <p:nvPr>
            <p:ph type="title" idx="4294967295"/>
          </p:nvPr>
        </p:nvSpPr>
        <p:spPr>
          <a:xfrm flipH="1">
            <a:off x="5499002" y="3610278"/>
            <a:ext cx="6438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t>04</a:t>
            </a:r>
            <a:endParaRPr sz="220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40"/>
        <p:cNvGrpSpPr/>
        <p:nvPr/>
      </p:nvGrpSpPr>
      <p:grpSpPr>
        <a:xfrm>
          <a:off x="0" y="0"/>
          <a:ext cx="0" cy="0"/>
          <a:chOff x="0" y="0"/>
          <a:chExt cx="0" cy="0"/>
        </a:xfrm>
      </p:grpSpPr>
      <p:sp>
        <p:nvSpPr>
          <p:cNvPr id="1341" name="Google Shape;1341;p55"/>
          <p:cNvSpPr txBox="1">
            <a:spLocks noGrp="1"/>
          </p:cNvSpPr>
          <p:nvPr>
            <p:ph type="title"/>
          </p:nvPr>
        </p:nvSpPr>
        <p:spPr>
          <a:xfrm>
            <a:off x="722375" y="4038825"/>
            <a:ext cx="3015900" cy="722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2"/>
                </a:solidFill>
              </a:rPr>
              <a:t>A PICTURE IS WORTH A THOUSAND WORDS</a:t>
            </a:r>
            <a:endParaRPr>
              <a:solidFill>
                <a:schemeClr val="dk2"/>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45"/>
        <p:cNvGrpSpPr/>
        <p:nvPr/>
      </p:nvGrpSpPr>
      <p:grpSpPr>
        <a:xfrm>
          <a:off x="0" y="0"/>
          <a:ext cx="0" cy="0"/>
          <a:chOff x="0" y="0"/>
          <a:chExt cx="0" cy="0"/>
        </a:xfrm>
      </p:grpSpPr>
      <p:cxnSp>
        <p:nvCxnSpPr>
          <p:cNvPr id="1346" name="Google Shape;1346;p56"/>
          <p:cNvCxnSpPr/>
          <p:nvPr/>
        </p:nvCxnSpPr>
        <p:spPr>
          <a:xfrm>
            <a:off x="1935450" y="2976312"/>
            <a:ext cx="5273100" cy="0"/>
          </a:xfrm>
          <a:prstGeom prst="straightConnector1">
            <a:avLst/>
          </a:prstGeom>
          <a:noFill/>
          <a:ln w="19050" cap="flat" cmpd="sng">
            <a:solidFill>
              <a:schemeClr val="dk2"/>
            </a:solidFill>
            <a:prstDash val="solid"/>
            <a:round/>
            <a:headEnd type="none" w="med" len="med"/>
            <a:tailEnd type="none" w="med" len="med"/>
          </a:ln>
        </p:spPr>
      </p:cxnSp>
      <p:sp>
        <p:nvSpPr>
          <p:cNvPr id="1347" name="Google Shape;1347;p56"/>
          <p:cNvSpPr/>
          <p:nvPr/>
        </p:nvSpPr>
        <p:spPr>
          <a:xfrm>
            <a:off x="1598672" y="2619721"/>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6"/>
          <p:cNvSpPr/>
          <p:nvPr/>
        </p:nvSpPr>
        <p:spPr>
          <a:xfrm flipH="1">
            <a:off x="3326147" y="2619721"/>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6"/>
          <p:cNvSpPr/>
          <p:nvPr/>
        </p:nvSpPr>
        <p:spPr>
          <a:xfrm rot="10800000" flipH="1">
            <a:off x="5064698" y="2619721"/>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6"/>
          <p:cNvSpPr/>
          <p:nvPr/>
        </p:nvSpPr>
        <p:spPr>
          <a:xfrm>
            <a:off x="6792173" y="2619721"/>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6"/>
          <p:cNvSpPr txBox="1">
            <a:spLocks noGrp="1"/>
          </p:cNvSpPr>
          <p:nvPr>
            <p:ph type="subTitle" idx="4294967295"/>
          </p:nvPr>
        </p:nvSpPr>
        <p:spPr>
          <a:xfrm>
            <a:off x="4197576" y="3867839"/>
            <a:ext cx="24873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400"/>
              <a:t>Venus is the second planet from the Sun</a:t>
            </a:r>
            <a:endParaRPr sz="1400"/>
          </a:p>
        </p:txBody>
      </p:sp>
      <p:sp>
        <p:nvSpPr>
          <p:cNvPr id="1352" name="Google Shape;1352;p56"/>
          <p:cNvSpPr txBox="1">
            <a:spLocks noGrp="1"/>
          </p:cNvSpPr>
          <p:nvPr>
            <p:ph type="subTitle" idx="4294967295"/>
          </p:nvPr>
        </p:nvSpPr>
        <p:spPr>
          <a:xfrm>
            <a:off x="731550" y="3867839"/>
            <a:ext cx="24873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400"/>
              <a:t>Jupiter is the biggest</a:t>
            </a:r>
            <a:br>
              <a:rPr lang="en" sz="1400"/>
            </a:br>
            <a:r>
              <a:rPr lang="en" sz="1400"/>
              <a:t>in the Solar System</a:t>
            </a:r>
            <a:endParaRPr sz="1400"/>
          </a:p>
        </p:txBody>
      </p:sp>
      <p:sp>
        <p:nvSpPr>
          <p:cNvPr id="1353" name="Google Shape;1353;p56"/>
          <p:cNvSpPr txBox="1">
            <a:spLocks noGrp="1"/>
          </p:cNvSpPr>
          <p:nvPr>
            <p:ph type="subTitle" idx="4294967295"/>
          </p:nvPr>
        </p:nvSpPr>
        <p:spPr>
          <a:xfrm>
            <a:off x="2459025" y="1532020"/>
            <a:ext cx="24873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400"/>
              <a:t>Saturn is composed of hydrogen and helium</a:t>
            </a:r>
            <a:endParaRPr sz="1400"/>
          </a:p>
        </p:txBody>
      </p:sp>
      <p:sp>
        <p:nvSpPr>
          <p:cNvPr id="1354" name="Google Shape;1354;p56"/>
          <p:cNvSpPr txBox="1">
            <a:spLocks noGrp="1"/>
          </p:cNvSpPr>
          <p:nvPr>
            <p:ph type="subTitle" idx="4294967295"/>
          </p:nvPr>
        </p:nvSpPr>
        <p:spPr>
          <a:xfrm>
            <a:off x="5925051" y="1532020"/>
            <a:ext cx="2487300" cy="57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400"/>
              <a:t>Mercury is the closest planet to the Sun</a:t>
            </a:r>
            <a:endParaRPr sz="1400"/>
          </a:p>
        </p:txBody>
      </p:sp>
      <p:sp>
        <p:nvSpPr>
          <p:cNvPr id="1355" name="Google Shape;1355;p56"/>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UPCOMING EVENTS</a:t>
            </a:r>
            <a:endParaRPr/>
          </a:p>
        </p:txBody>
      </p:sp>
      <p:sp>
        <p:nvSpPr>
          <p:cNvPr id="1356" name="Google Shape;1356;p56"/>
          <p:cNvSpPr txBox="1">
            <a:spLocks noGrp="1"/>
          </p:cNvSpPr>
          <p:nvPr>
            <p:ph type="title"/>
          </p:nvPr>
        </p:nvSpPr>
        <p:spPr>
          <a:xfrm>
            <a:off x="2614425" y="2065511"/>
            <a:ext cx="21765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May 4</a:t>
            </a:r>
            <a:endParaRPr sz="2000"/>
          </a:p>
        </p:txBody>
      </p:sp>
      <p:sp>
        <p:nvSpPr>
          <p:cNvPr id="1357" name="Google Shape;1357;p56"/>
          <p:cNvSpPr txBox="1">
            <a:spLocks noGrp="1"/>
          </p:cNvSpPr>
          <p:nvPr>
            <p:ph type="title"/>
          </p:nvPr>
        </p:nvSpPr>
        <p:spPr>
          <a:xfrm>
            <a:off x="4352976" y="3437113"/>
            <a:ext cx="21765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June 8</a:t>
            </a:r>
            <a:endParaRPr sz="2000"/>
          </a:p>
        </p:txBody>
      </p:sp>
      <p:sp>
        <p:nvSpPr>
          <p:cNvPr id="1358" name="Google Shape;1358;p56"/>
          <p:cNvSpPr txBox="1">
            <a:spLocks noGrp="1"/>
          </p:cNvSpPr>
          <p:nvPr>
            <p:ph type="title"/>
          </p:nvPr>
        </p:nvSpPr>
        <p:spPr>
          <a:xfrm>
            <a:off x="886950" y="3437113"/>
            <a:ext cx="21765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April 12</a:t>
            </a:r>
            <a:endParaRPr sz="2000"/>
          </a:p>
        </p:txBody>
      </p:sp>
      <p:sp>
        <p:nvSpPr>
          <p:cNvPr id="1359" name="Google Shape;1359;p56"/>
          <p:cNvSpPr txBox="1">
            <a:spLocks noGrp="1"/>
          </p:cNvSpPr>
          <p:nvPr>
            <p:ph type="title"/>
          </p:nvPr>
        </p:nvSpPr>
        <p:spPr>
          <a:xfrm>
            <a:off x="6080451" y="2065511"/>
            <a:ext cx="2176500" cy="45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July 4</a:t>
            </a:r>
            <a:endParaRPr sz="2000"/>
          </a:p>
        </p:txBody>
      </p:sp>
      <p:grpSp>
        <p:nvGrpSpPr>
          <p:cNvPr id="1360" name="Google Shape;1360;p56"/>
          <p:cNvGrpSpPr/>
          <p:nvPr/>
        </p:nvGrpSpPr>
        <p:grpSpPr>
          <a:xfrm>
            <a:off x="3500850" y="2823312"/>
            <a:ext cx="403651" cy="305996"/>
            <a:chOff x="2970874" y="2329763"/>
            <a:chExt cx="403651" cy="305996"/>
          </a:xfrm>
        </p:grpSpPr>
        <p:sp>
          <p:nvSpPr>
            <p:cNvPr id="1361" name="Google Shape;1361;p5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56"/>
          <p:cNvGrpSpPr/>
          <p:nvPr/>
        </p:nvGrpSpPr>
        <p:grpSpPr>
          <a:xfrm>
            <a:off x="5259079" y="2800546"/>
            <a:ext cx="364294" cy="351552"/>
            <a:chOff x="4718468" y="2306984"/>
            <a:chExt cx="364294" cy="351552"/>
          </a:xfrm>
        </p:grpSpPr>
        <p:sp>
          <p:nvSpPr>
            <p:cNvPr id="1369" name="Google Shape;1369;p5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56"/>
          <p:cNvGrpSpPr/>
          <p:nvPr/>
        </p:nvGrpSpPr>
        <p:grpSpPr>
          <a:xfrm>
            <a:off x="6995841" y="2803450"/>
            <a:ext cx="345720" cy="345720"/>
            <a:chOff x="5873617" y="2309901"/>
            <a:chExt cx="345720" cy="345720"/>
          </a:xfrm>
        </p:grpSpPr>
        <p:sp>
          <p:nvSpPr>
            <p:cNvPr id="1378" name="Google Shape;1378;p5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56"/>
          <p:cNvGrpSpPr/>
          <p:nvPr/>
        </p:nvGrpSpPr>
        <p:grpSpPr>
          <a:xfrm>
            <a:off x="1872873" y="2794812"/>
            <a:ext cx="204655" cy="363001"/>
            <a:chOff x="1872876" y="2771250"/>
            <a:chExt cx="204655" cy="363001"/>
          </a:xfrm>
        </p:grpSpPr>
        <p:sp>
          <p:nvSpPr>
            <p:cNvPr id="1397" name="Google Shape;1397;p56"/>
            <p:cNvSpPr/>
            <p:nvPr/>
          </p:nvSpPr>
          <p:spPr>
            <a:xfrm>
              <a:off x="1872876" y="2793108"/>
              <a:ext cx="204655"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6"/>
            <p:cNvSpPr/>
            <p:nvPr/>
          </p:nvSpPr>
          <p:spPr>
            <a:xfrm>
              <a:off x="1872876" y="3068439"/>
              <a:ext cx="204655"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6"/>
            <p:cNvSpPr/>
            <p:nvPr/>
          </p:nvSpPr>
          <p:spPr>
            <a:xfrm>
              <a:off x="1872876" y="2771250"/>
              <a:ext cx="204655"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6"/>
            <p:cNvSpPr/>
            <p:nvPr/>
          </p:nvSpPr>
          <p:spPr>
            <a:xfrm>
              <a:off x="1964169" y="3090332"/>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 name="Google Shape;1401;p56"/>
            <p:cNvGrpSpPr/>
            <p:nvPr/>
          </p:nvGrpSpPr>
          <p:grpSpPr>
            <a:xfrm>
              <a:off x="1946856" y="2787647"/>
              <a:ext cx="56696" cy="10956"/>
              <a:chOff x="1947767" y="2787647"/>
              <a:chExt cx="56696" cy="10956"/>
            </a:xfrm>
          </p:grpSpPr>
          <p:sp>
            <p:nvSpPr>
              <p:cNvPr id="1402" name="Google Shape;1402;p56"/>
              <p:cNvSpPr/>
              <p:nvPr/>
            </p:nvSpPr>
            <p:spPr>
              <a:xfrm>
                <a:off x="1967813" y="2787647"/>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6"/>
              <p:cNvSpPr/>
              <p:nvPr/>
            </p:nvSpPr>
            <p:spPr>
              <a:xfrm>
                <a:off x="1947767" y="2787647"/>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sp>
        <p:nvSpPr>
          <p:cNvPr id="1408" name="Google Shape;1408;p57"/>
          <p:cNvSpPr txBox="1">
            <a:spLocks noGrp="1"/>
          </p:cNvSpPr>
          <p:nvPr>
            <p:ph type="title"/>
          </p:nvPr>
        </p:nvSpPr>
        <p:spPr>
          <a:xfrm>
            <a:off x="731525"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ACTIVITIES</a:t>
            </a:r>
            <a:endParaRPr/>
          </a:p>
        </p:txBody>
      </p:sp>
      <p:sp>
        <p:nvSpPr>
          <p:cNvPr id="1409" name="Google Shape;1409;p57"/>
          <p:cNvSpPr txBox="1">
            <a:spLocks noGrp="1"/>
          </p:cNvSpPr>
          <p:nvPr>
            <p:ph type="subTitle" idx="1"/>
          </p:nvPr>
        </p:nvSpPr>
        <p:spPr>
          <a:xfrm>
            <a:off x="731525" y="1557567"/>
            <a:ext cx="3840600" cy="363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Next activities</a:t>
            </a:r>
            <a:endParaRPr/>
          </a:p>
        </p:txBody>
      </p:sp>
      <p:sp>
        <p:nvSpPr>
          <p:cNvPr id="1410" name="Google Shape;1410;p57"/>
          <p:cNvSpPr txBox="1">
            <a:spLocks noGrp="1"/>
          </p:cNvSpPr>
          <p:nvPr>
            <p:ph type="body" idx="2"/>
          </p:nvPr>
        </p:nvSpPr>
        <p:spPr>
          <a:xfrm>
            <a:off x="731525" y="2044642"/>
            <a:ext cx="3840600" cy="2503800"/>
          </a:xfrm>
          <a:prstGeom prst="rect">
            <a:avLst/>
          </a:prstGeom>
        </p:spPr>
        <p:txBody>
          <a:bodyPr spcFirstLastPara="1" wrap="square" lIns="91425" tIns="91425" rIns="91425" bIns="91425" anchor="t" anchorCtr="0">
            <a:noAutofit/>
          </a:bodyPr>
          <a:lstStyle/>
          <a:p>
            <a:pPr marL="320040" lvl="0" indent="-317500" algn="l" rtl="0">
              <a:spcBef>
                <a:spcPts val="0"/>
              </a:spcBef>
              <a:spcAft>
                <a:spcPts val="0"/>
              </a:spcAft>
              <a:buSzPts val="1400"/>
              <a:buChar char="●"/>
            </a:pPr>
            <a:r>
              <a:rPr lang="en"/>
              <a:t>A clear message is a good way to explain what's going to happen</a:t>
            </a:r>
            <a:endParaRPr/>
          </a:p>
          <a:p>
            <a:pPr marL="320040" lvl="0" indent="-317500" algn="l" rtl="0">
              <a:spcBef>
                <a:spcPts val="1000"/>
              </a:spcBef>
              <a:spcAft>
                <a:spcPts val="0"/>
              </a:spcAft>
              <a:buSzPts val="1400"/>
              <a:buChar char="●"/>
            </a:pPr>
            <a:r>
              <a:rPr lang="en"/>
              <a:t>A clear message is a good way to explain what's going to happen</a:t>
            </a:r>
            <a:endParaRPr/>
          </a:p>
          <a:p>
            <a:pPr marL="320040" lvl="0" indent="-317500" algn="l" rtl="0">
              <a:spcBef>
                <a:spcPts val="1000"/>
              </a:spcBef>
              <a:spcAft>
                <a:spcPts val="0"/>
              </a:spcAft>
              <a:buSzPts val="1400"/>
              <a:buChar char="●"/>
            </a:pPr>
            <a:r>
              <a:rPr lang="en"/>
              <a:t>A clear message is a good way to explain what's going to happen</a:t>
            </a:r>
            <a:endParaRPr/>
          </a:p>
          <a:p>
            <a:pPr marL="320040" lvl="0" indent="-317500" algn="l" rtl="0">
              <a:spcBef>
                <a:spcPts val="1000"/>
              </a:spcBef>
              <a:spcAft>
                <a:spcPts val="1000"/>
              </a:spcAft>
              <a:buSzPts val="1400"/>
              <a:buChar char="●"/>
            </a:pPr>
            <a:r>
              <a:rPr lang="en"/>
              <a:t>A clear message is a good way to explain what's going to happen</a:t>
            </a:r>
            <a:endParaRPr/>
          </a:p>
        </p:txBody>
      </p:sp>
      <p:grpSp>
        <p:nvGrpSpPr>
          <p:cNvPr id="1411" name="Google Shape;1411;p57"/>
          <p:cNvGrpSpPr/>
          <p:nvPr/>
        </p:nvGrpSpPr>
        <p:grpSpPr>
          <a:xfrm>
            <a:off x="4864339" y="1093915"/>
            <a:ext cx="3550851" cy="3362232"/>
            <a:chOff x="4625771" y="1017715"/>
            <a:chExt cx="3550851" cy="3362232"/>
          </a:xfrm>
        </p:grpSpPr>
        <p:grpSp>
          <p:nvGrpSpPr>
            <p:cNvPr id="1412" name="Google Shape;1412;p57"/>
            <p:cNvGrpSpPr/>
            <p:nvPr/>
          </p:nvGrpSpPr>
          <p:grpSpPr>
            <a:xfrm>
              <a:off x="4625771" y="2096488"/>
              <a:ext cx="855352" cy="1152053"/>
              <a:chOff x="4577662" y="2292611"/>
              <a:chExt cx="1116793" cy="1504183"/>
            </a:xfrm>
          </p:grpSpPr>
          <p:sp>
            <p:nvSpPr>
              <p:cNvPr id="1413" name="Google Shape;1413;p57"/>
              <p:cNvSpPr/>
              <p:nvPr/>
            </p:nvSpPr>
            <p:spPr>
              <a:xfrm>
                <a:off x="4852319" y="2564803"/>
                <a:ext cx="842137" cy="1231990"/>
              </a:xfrm>
              <a:custGeom>
                <a:avLst/>
                <a:gdLst/>
                <a:ahLst/>
                <a:cxnLst/>
                <a:rect l="l" t="t" r="r" b="b"/>
                <a:pathLst>
                  <a:path w="11280" h="16503" extrusionOk="0">
                    <a:moveTo>
                      <a:pt x="327" y="1"/>
                    </a:moveTo>
                    <a:cubicBezTo>
                      <a:pt x="290" y="1"/>
                      <a:pt x="252" y="10"/>
                      <a:pt x="214" y="29"/>
                    </a:cubicBezTo>
                    <a:lnTo>
                      <a:pt x="178" y="29"/>
                    </a:lnTo>
                    <a:cubicBezTo>
                      <a:pt x="72" y="64"/>
                      <a:pt x="0" y="242"/>
                      <a:pt x="36" y="349"/>
                    </a:cubicBezTo>
                    <a:lnTo>
                      <a:pt x="72" y="420"/>
                    </a:lnTo>
                    <a:cubicBezTo>
                      <a:pt x="143" y="598"/>
                      <a:pt x="178" y="776"/>
                      <a:pt x="249" y="918"/>
                    </a:cubicBezTo>
                    <a:cubicBezTo>
                      <a:pt x="641" y="2021"/>
                      <a:pt x="1032" y="3018"/>
                      <a:pt x="1459" y="3978"/>
                    </a:cubicBezTo>
                    <a:cubicBezTo>
                      <a:pt x="1530" y="4156"/>
                      <a:pt x="1637" y="4334"/>
                      <a:pt x="1708" y="4512"/>
                    </a:cubicBezTo>
                    <a:cubicBezTo>
                      <a:pt x="2278" y="5757"/>
                      <a:pt x="2882" y="6932"/>
                      <a:pt x="3594" y="8106"/>
                    </a:cubicBezTo>
                    <a:cubicBezTo>
                      <a:pt x="3665" y="8284"/>
                      <a:pt x="3772" y="8426"/>
                      <a:pt x="3879" y="8568"/>
                    </a:cubicBezTo>
                    <a:cubicBezTo>
                      <a:pt x="4412" y="9493"/>
                      <a:pt x="5017" y="10383"/>
                      <a:pt x="5693" y="11237"/>
                    </a:cubicBezTo>
                    <a:cubicBezTo>
                      <a:pt x="5836" y="11415"/>
                      <a:pt x="5978" y="11628"/>
                      <a:pt x="6120" y="11806"/>
                    </a:cubicBezTo>
                    <a:cubicBezTo>
                      <a:pt x="7117" y="13051"/>
                      <a:pt x="8255" y="14190"/>
                      <a:pt x="9465" y="15186"/>
                    </a:cubicBezTo>
                    <a:lnTo>
                      <a:pt x="9785" y="15471"/>
                    </a:lnTo>
                    <a:cubicBezTo>
                      <a:pt x="10070" y="15649"/>
                      <a:pt x="10283" y="15827"/>
                      <a:pt x="10532" y="16005"/>
                    </a:cubicBezTo>
                    <a:cubicBezTo>
                      <a:pt x="10781" y="16182"/>
                      <a:pt x="11030" y="16325"/>
                      <a:pt x="11280" y="16503"/>
                    </a:cubicBezTo>
                    <a:lnTo>
                      <a:pt x="11280" y="15827"/>
                    </a:lnTo>
                    <a:cubicBezTo>
                      <a:pt x="10853" y="15542"/>
                      <a:pt x="10390" y="15186"/>
                      <a:pt x="9927" y="14830"/>
                    </a:cubicBezTo>
                    <a:cubicBezTo>
                      <a:pt x="9785" y="14724"/>
                      <a:pt x="9678" y="14617"/>
                      <a:pt x="9536" y="14510"/>
                    </a:cubicBezTo>
                    <a:cubicBezTo>
                      <a:pt x="8469" y="13621"/>
                      <a:pt x="7508" y="12624"/>
                      <a:pt x="6618" y="11521"/>
                    </a:cubicBezTo>
                    <a:lnTo>
                      <a:pt x="6369" y="11237"/>
                    </a:lnTo>
                    <a:cubicBezTo>
                      <a:pt x="5622" y="10276"/>
                      <a:pt x="4911" y="9280"/>
                      <a:pt x="4306" y="8284"/>
                    </a:cubicBezTo>
                    <a:cubicBezTo>
                      <a:pt x="4235" y="8177"/>
                      <a:pt x="4199" y="8106"/>
                      <a:pt x="4163" y="8035"/>
                    </a:cubicBezTo>
                    <a:cubicBezTo>
                      <a:pt x="3416" y="6754"/>
                      <a:pt x="2740" y="5473"/>
                      <a:pt x="2135" y="4156"/>
                    </a:cubicBezTo>
                    <a:cubicBezTo>
                      <a:pt x="2028" y="3907"/>
                      <a:pt x="1922" y="3658"/>
                      <a:pt x="1815" y="3409"/>
                    </a:cubicBezTo>
                    <a:cubicBezTo>
                      <a:pt x="1424" y="2519"/>
                      <a:pt x="1068" y="1594"/>
                      <a:pt x="712" y="598"/>
                    </a:cubicBezTo>
                    <a:lnTo>
                      <a:pt x="570" y="171"/>
                    </a:lnTo>
                    <a:cubicBezTo>
                      <a:pt x="518" y="67"/>
                      <a:pt x="427"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7"/>
              <p:cNvSpPr/>
              <p:nvPr/>
            </p:nvSpPr>
            <p:spPr>
              <a:xfrm>
                <a:off x="4577662" y="2460211"/>
                <a:ext cx="311396" cy="174762"/>
              </a:xfrm>
              <a:custGeom>
                <a:avLst/>
                <a:gdLst/>
                <a:ahLst/>
                <a:cxnLst/>
                <a:rect l="l" t="t" r="r" b="b"/>
                <a:pathLst>
                  <a:path w="4171" h="2341" extrusionOk="0">
                    <a:moveTo>
                      <a:pt x="584" y="1"/>
                    </a:moveTo>
                    <a:cubicBezTo>
                      <a:pt x="323" y="1"/>
                      <a:pt x="149" y="126"/>
                      <a:pt x="121" y="434"/>
                    </a:cubicBezTo>
                    <a:cubicBezTo>
                      <a:pt x="0" y="1734"/>
                      <a:pt x="2988" y="2340"/>
                      <a:pt x="3889" y="2340"/>
                    </a:cubicBezTo>
                    <a:cubicBezTo>
                      <a:pt x="4048" y="2340"/>
                      <a:pt x="4142" y="2321"/>
                      <a:pt x="4142" y="2284"/>
                    </a:cubicBezTo>
                    <a:cubicBezTo>
                      <a:pt x="4171" y="2084"/>
                      <a:pt x="1650" y="1"/>
                      <a:pt x="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7"/>
              <p:cNvSpPr/>
              <p:nvPr/>
            </p:nvSpPr>
            <p:spPr>
              <a:xfrm>
                <a:off x="4654408" y="2766820"/>
                <a:ext cx="342230" cy="141168"/>
              </a:xfrm>
              <a:custGeom>
                <a:avLst/>
                <a:gdLst/>
                <a:ahLst/>
                <a:cxnLst/>
                <a:rect l="l" t="t" r="r" b="b"/>
                <a:pathLst>
                  <a:path w="4584" h="1891" extrusionOk="0">
                    <a:moveTo>
                      <a:pt x="942" y="1"/>
                    </a:moveTo>
                    <a:cubicBezTo>
                      <a:pt x="554" y="1"/>
                      <a:pt x="272" y="138"/>
                      <a:pt x="196" y="490"/>
                    </a:cubicBezTo>
                    <a:cubicBezTo>
                      <a:pt x="1" y="1493"/>
                      <a:pt x="2160" y="1890"/>
                      <a:pt x="3517" y="1890"/>
                    </a:cubicBezTo>
                    <a:cubicBezTo>
                      <a:pt x="4133" y="1890"/>
                      <a:pt x="4584" y="1808"/>
                      <a:pt x="4573" y="1664"/>
                    </a:cubicBezTo>
                    <a:cubicBezTo>
                      <a:pt x="4573" y="1446"/>
                      <a:pt x="2201" y="1"/>
                      <a:pt x="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7"/>
              <p:cNvSpPr/>
              <p:nvPr/>
            </p:nvSpPr>
            <p:spPr>
              <a:xfrm>
                <a:off x="4856275" y="3103738"/>
                <a:ext cx="296838" cy="109142"/>
              </a:xfrm>
              <a:custGeom>
                <a:avLst/>
                <a:gdLst/>
                <a:ahLst/>
                <a:cxnLst/>
                <a:rect l="l" t="t" r="r" b="b"/>
                <a:pathLst>
                  <a:path w="3976" h="1462" extrusionOk="0">
                    <a:moveTo>
                      <a:pt x="600" y="1"/>
                    </a:moveTo>
                    <a:cubicBezTo>
                      <a:pt x="236" y="1"/>
                      <a:pt x="1" y="100"/>
                      <a:pt x="19" y="353"/>
                    </a:cubicBezTo>
                    <a:cubicBezTo>
                      <a:pt x="68" y="1045"/>
                      <a:pt x="2004" y="1462"/>
                      <a:pt x="3135" y="1462"/>
                    </a:cubicBezTo>
                    <a:cubicBezTo>
                      <a:pt x="3634" y="1462"/>
                      <a:pt x="3976" y="1381"/>
                      <a:pt x="3932" y="1207"/>
                    </a:cubicBezTo>
                    <a:cubicBezTo>
                      <a:pt x="3853" y="862"/>
                      <a:pt x="1672" y="1"/>
                      <a:pt x="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7"/>
              <p:cNvSpPr/>
              <p:nvPr/>
            </p:nvSpPr>
            <p:spPr>
              <a:xfrm>
                <a:off x="5006482" y="3352116"/>
                <a:ext cx="323342" cy="126760"/>
              </a:xfrm>
              <a:custGeom>
                <a:avLst/>
                <a:gdLst/>
                <a:ahLst/>
                <a:cxnLst/>
                <a:rect l="l" t="t" r="r" b="b"/>
                <a:pathLst>
                  <a:path w="4331" h="1698" extrusionOk="0">
                    <a:moveTo>
                      <a:pt x="988" y="0"/>
                    </a:moveTo>
                    <a:cubicBezTo>
                      <a:pt x="400" y="0"/>
                      <a:pt x="0" y="200"/>
                      <a:pt x="106" y="762"/>
                    </a:cubicBezTo>
                    <a:cubicBezTo>
                      <a:pt x="225" y="1475"/>
                      <a:pt x="988" y="1698"/>
                      <a:pt x="1829" y="1698"/>
                    </a:cubicBezTo>
                    <a:cubicBezTo>
                      <a:pt x="3004" y="1698"/>
                      <a:pt x="4331" y="1263"/>
                      <a:pt x="4269" y="1118"/>
                    </a:cubicBezTo>
                    <a:cubicBezTo>
                      <a:pt x="4173" y="831"/>
                      <a:pt x="2188" y="0"/>
                      <a:pt x="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7"/>
              <p:cNvSpPr/>
              <p:nvPr/>
            </p:nvSpPr>
            <p:spPr>
              <a:xfrm>
                <a:off x="4799911" y="2292611"/>
                <a:ext cx="216208" cy="324888"/>
              </a:xfrm>
              <a:custGeom>
                <a:avLst/>
                <a:gdLst/>
                <a:ahLst/>
                <a:cxnLst/>
                <a:rect l="l" t="t" r="r" b="b"/>
                <a:pathLst>
                  <a:path w="2896" h="4352" extrusionOk="0">
                    <a:moveTo>
                      <a:pt x="1334" y="0"/>
                    </a:moveTo>
                    <a:cubicBezTo>
                      <a:pt x="1" y="0"/>
                      <a:pt x="821" y="4282"/>
                      <a:pt x="1236" y="4351"/>
                    </a:cubicBezTo>
                    <a:cubicBezTo>
                      <a:pt x="1239" y="4351"/>
                      <a:pt x="1243" y="4352"/>
                      <a:pt x="1246" y="4352"/>
                    </a:cubicBezTo>
                    <a:cubicBezTo>
                      <a:pt x="1649" y="4352"/>
                      <a:pt x="2896" y="292"/>
                      <a:pt x="1450" y="10"/>
                    </a:cubicBezTo>
                    <a:cubicBezTo>
                      <a:pt x="1410" y="3"/>
                      <a:pt x="1371" y="0"/>
                      <a:pt x="1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7"/>
              <p:cNvSpPr/>
              <p:nvPr/>
            </p:nvSpPr>
            <p:spPr>
              <a:xfrm>
                <a:off x="4969378" y="2608850"/>
                <a:ext cx="199112" cy="282186"/>
              </a:xfrm>
              <a:custGeom>
                <a:avLst/>
                <a:gdLst/>
                <a:ahLst/>
                <a:cxnLst/>
                <a:rect l="l" t="t" r="r" b="b"/>
                <a:pathLst>
                  <a:path w="2667" h="3780" extrusionOk="0">
                    <a:moveTo>
                      <a:pt x="1328" y="0"/>
                    </a:moveTo>
                    <a:cubicBezTo>
                      <a:pt x="442" y="0"/>
                      <a:pt x="1" y="3780"/>
                      <a:pt x="349" y="3780"/>
                    </a:cubicBezTo>
                    <a:cubicBezTo>
                      <a:pt x="351" y="3780"/>
                      <a:pt x="352" y="3780"/>
                      <a:pt x="354" y="3780"/>
                    </a:cubicBezTo>
                    <a:cubicBezTo>
                      <a:pt x="496" y="3744"/>
                      <a:pt x="2667" y="1040"/>
                      <a:pt x="1599" y="115"/>
                    </a:cubicBezTo>
                    <a:cubicBezTo>
                      <a:pt x="1505" y="36"/>
                      <a:pt x="1414" y="0"/>
                      <a:pt x="1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7"/>
              <p:cNvSpPr/>
              <p:nvPr/>
            </p:nvSpPr>
            <p:spPr>
              <a:xfrm>
                <a:off x="5155942" y="2895376"/>
                <a:ext cx="181194" cy="290697"/>
              </a:xfrm>
              <a:custGeom>
                <a:avLst/>
                <a:gdLst/>
                <a:ahLst/>
                <a:cxnLst/>
                <a:rect l="l" t="t" r="r" b="b"/>
                <a:pathLst>
                  <a:path w="2427" h="3894" extrusionOk="0">
                    <a:moveTo>
                      <a:pt x="1095" y="0"/>
                    </a:moveTo>
                    <a:cubicBezTo>
                      <a:pt x="172" y="0"/>
                      <a:pt x="1" y="3825"/>
                      <a:pt x="132" y="3891"/>
                    </a:cubicBezTo>
                    <a:cubicBezTo>
                      <a:pt x="135" y="3893"/>
                      <a:pt x="139" y="3894"/>
                      <a:pt x="144" y="3894"/>
                    </a:cubicBezTo>
                    <a:cubicBezTo>
                      <a:pt x="413" y="3894"/>
                      <a:pt x="2427" y="784"/>
                      <a:pt x="1342" y="84"/>
                    </a:cubicBezTo>
                    <a:cubicBezTo>
                      <a:pt x="1254" y="27"/>
                      <a:pt x="1172"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7"/>
              <p:cNvSpPr/>
              <p:nvPr/>
            </p:nvSpPr>
            <p:spPr>
              <a:xfrm>
                <a:off x="5310553" y="3136362"/>
                <a:ext cx="223599" cy="294653"/>
              </a:xfrm>
              <a:custGeom>
                <a:avLst/>
                <a:gdLst/>
                <a:ahLst/>
                <a:cxnLst/>
                <a:rect l="l" t="t" r="r" b="b"/>
                <a:pathLst>
                  <a:path w="2995" h="3947" extrusionOk="0">
                    <a:moveTo>
                      <a:pt x="1171" y="1"/>
                    </a:moveTo>
                    <a:cubicBezTo>
                      <a:pt x="0" y="1"/>
                      <a:pt x="106" y="3740"/>
                      <a:pt x="303" y="3937"/>
                    </a:cubicBezTo>
                    <a:cubicBezTo>
                      <a:pt x="310" y="3943"/>
                      <a:pt x="320" y="3947"/>
                      <a:pt x="332" y="3947"/>
                    </a:cubicBezTo>
                    <a:cubicBezTo>
                      <a:pt x="704" y="3947"/>
                      <a:pt x="2994" y="852"/>
                      <a:pt x="1512" y="94"/>
                    </a:cubicBezTo>
                    <a:cubicBezTo>
                      <a:pt x="1388" y="30"/>
                      <a:pt x="1274" y="1"/>
                      <a:pt x="1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57"/>
            <p:cNvGrpSpPr/>
            <p:nvPr/>
          </p:nvGrpSpPr>
          <p:grpSpPr>
            <a:xfrm>
              <a:off x="5059426" y="1940991"/>
              <a:ext cx="2894092" cy="2115742"/>
              <a:chOff x="5211643" y="1981025"/>
              <a:chExt cx="2734920" cy="1999378"/>
            </a:xfrm>
          </p:grpSpPr>
          <p:grpSp>
            <p:nvGrpSpPr>
              <p:cNvPr id="1423" name="Google Shape;1423;p57"/>
              <p:cNvGrpSpPr/>
              <p:nvPr/>
            </p:nvGrpSpPr>
            <p:grpSpPr>
              <a:xfrm>
                <a:off x="5211643" y="3439523"/>
                <a:ext cx="2593546" cy="540880"/>
                <a:chOff x="4732257" y="3486426"/>
                <a:chExt cx="3099362" cy="646445"/>
              </a:xfrm>
            </p:grpSpPr>
            <p:sp>
              <p:nvSpPr>
                <p:cNvPr id="1424" name="Google Shape;1424;p57"/>
                <p:cNvSpPr/>
                <p:nvPr/>
              </p:nvSpPr>
              <p:spPr>
                <a:xfrm>
                  <a:off x="4732257" y="3486426"/>
                  <a:ext cx="3099362" cy="646445"/>
                </a:xfrm>
                <a:custGeom>
                  <a:avLst/>
                  <a:gdLst/>
                  <a:ahLst/>
                  <a:cxnLst/>
                  <a:rect l="l" t="t" r="r" b="b"/>
                  <a:pathLst>
                    <a:path w="50668" h="10568" extrusionOk="0">
                      <a:moveTo>
                        <a:pt x="25334" y="1"/>
                      </a:moveTo>
                      <a:cubicBezTo>
                        <a:pt x="11351" y="1"/>
                        <a:pt x="0" y="2349"/>
                        <a:pt x="0" y="5266"/>
                      </a:cubicBezTo>
                      <a:cubicBezTo>
                        <a:pt x="0" y="8184"/>
                        <a:pt x="11351" y="10568"/>
                        <a:pt x="25334" y="10568"/>
                      </a:cubicBezTo>
                      <a:cubicBezTo>
                        <a:pt x="39317" y="10568"/>
                        <a:pt x="50667" y="8184"/>
                        <a:pt x="50667" y="5266"/>
                      </a:cubicBezTo>
                      <a:cubicBezTo>
                        <a:pt x="50667" y="2349"/>
                        <a:pt x="39317" y="1"/>
                        <a:pt x="25334" y="1"/>
                      </a:cubicBezTo>
                      <a:close/>
                    </a:path>
                  </a:pathLst>
                </a:custGeom>
                <a:solidFill>
                  <a:srgbClr val="AF9F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7"/>
                <p:cNvSpPr/>
                <p:nvPr/>
              </p:nvSpPr>
              <p:spPr>
                <a:xfrm>
                  <a:off x="4897662" y="3762733"/>
                  <a:ext cx="1608465" cy="252632"/>
                </a:xfrm>
                <a:custGeom>
                  <a:avLst/>
                  <a:gdLst/>
                  <a:ahLst/>
                  <a:cxnLst/>
                  <a:rect l="l" t="t" r="r" b="b"/>
                  <a:pathLst>
                    <a:path w="26295" h="4130" extrusionOk="0">
                      <a:moveTo>
                        <a:pt x="412" y="1"/>
                      </a:moveTo>
                      <a:cubicBezTo>
                        <a:pt x="335" y="1"/>
                        <a:pt x="260" y="40"/>
                        <a:pt x="214" y="109"/>
                      </a:cubicBezTo>
                      <a:cubicBezTo>
                        <a:pt x="36" y="323"/>
                        <a:pt x="0" y="607"/>
                        <a:pt x="143" y="892"/>
                      </a:cubicBezTo>
                      <a:cubicBezTo>
                        <a:pt x="463" y="1781"/>
                        <a:pt x="2171" y="2457"/>
                        <a:pt x="5160" y="2955"/>
                      </a:cubicBezTo>
                      <a:cubicBezTo>
                        <a:pt x="11066" y="3952"/>
                        <a:pt x="25903" y="4130"/>
                        <a:pt x="26046" y="4130"/>
                      </a:cubicBezTo>
                      <a:cubicBezTo>
                        <a:pt x="26188" y="4130"/>
                        <a:pt x="26259" y="4058"/>
                        <a:pt x="26295" y="3916"/>
                      </a:cubicBezTo>
                      <a:cubicBezTo>
                        <a:pt x="26295" y="3809"/>
                        <a:pt x="26188" y="3703"/>
                        <a:pt x="26046" y="3703"/>
                      </a:cubicBezTo>
                      <a:cubicBezTo>
                        <a:pt x="25903" y="3703"/>
                        <a:pt x="11102" y="3525"/>
                        <a:pt x="5231" y="2529"/>
                      </a:cubicBezTo>
                      <a:cubicBezTo>
                        <a:pt x="1424" y="1888"/>
                        <a:pt x="676" y="1070"/>
                        <a:pt x="570" y="714"/>
                      </a:cubicBezTo>
                      <a:cubicBezTo>
                        <a:pt x="498" y="607"/>
                        <a:pt x="498" y="465"/>
                        <a:pt x="570" y="358"/>
                      </a:cubicBezTo>
                      <a:cubicBezTo>
                        <a:pt x="641" y="251"/>
                        <a:pt x="605" y="145"/>
                        <a:pt x="534" y="38"/>
                      </a:cubicBezTo>
                      <a:cubicBezTo>
                        <a:pt x="496" y="13"/>
                        <a:pt x="454"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6588783" y="3688288"/>
                  <a:ext cx="1105709" cy="309643"/>
                </a:xfrm>
                <a:custGeom>
                  <a:avLst/>
                  <a:gdLst/>
                  <a:ahLst/>
                  <a:cxnLst/>
                  <a:rect l="l" t="t" r="r" b="b"/>
                  <a:pathLst>
                    <a:path w="18076" h="5062" extrusionOk="0">
                      <a:moveTo>
                        <a:pt x="15173" y="0"/>
                      </a:moveTo>
                      <a:cubicBezTo>
                        <a:pt x="15087" y="0"/>
                        <a:pt x="15010" y="64"/>
                        <a:pt x="14980" y="152"/>
                      </a:cubicBezTo>
                      <a:cubicBezTo>
                        <a:pt x="14945" y="294"/>
                        <a:pt x="15016" y="401"/>
                        <a:pt x="15158" y="437"/>
                      </a:cubicBezTo>
                      <a:cubicBezTo>
                        <a:pt x="15692" y="543"/>
                        <a:pt x="17186" y="970"/>
                        <a:pt x="17542" y="1540"/>
                      </a:cubicBezTo>
                      <a:cubicBezTo>
                        <a:pt x="17613" y="1646"/>
                        <a:pt x="17649" y="1789"/>
                        <a:pt x="17613" y="1931"/>
                      </a:cubicBezTo>
                      <a:cubicBezTo>
                        <a:pt x="17186" y="3212"/>
                        <a:pt x="6725" y="4279"/>
                        <a:pt x="214" y="4635"/>
                      </a:cubicBezTo>
                      <a:cubicBezTo>
                        <a:pt x="72" y="4635"/>
                        <a:pt x="1" y="4742"/>
                        <a:pt x="1" y="4849"/>
                      </a:cubicBezTo>
                      <a:cubicBezTo>
                        <a:pt x="1" y="4955"/>
                        <a:pt x="107" y="5062"/>
                        <a:pt x="214" y="5062"/>
                      </a:cubicBezTo>
                      <a:cubicBezTo>
                        <a:pt x="3096" y="4920"/>
                        <a:pt x="17400" y="4030"/>
                        <a:pt x="18005" y="2038"/>
                      </a:cubicBezTo>
                      <a:cubicBezTo>
                        <a:pt x="18076" y="1789"/>
                        <a:pt x="18040" y="1540"/>
                        <a:pt x="17898" y="1326"/>
                      </a:cubicBezTo>
                      <a:cubicBezTo>
                        <a:pt x="17400" y="437"/>
                        <a:pt x="15478" y="45"/>
                        <a:pt x="15229" y="10"/>
                      </a:cubicBezTo>
                      <a:cubicBezTo>
                        <a:pt x="15210" y="3"/>
                        <a:pt x="15191" y="0"/>
                        <a:pt x="15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57"/>
              <p:cNvGrpSpPr/>
              <p:nvPr/>
            </p:nvGrpSpPr>
            <p:grpSpPr>
              <a:xfrm>
                <a:off x="5279718" y="1981025"/>
                <a:ext cx="2666845" cy="1779084"/>
                <a:chOff x="4572000" y="1904100"/>
                <a:chExt cx="2666845" cy="1779084"/>
              </a:xfrm>
            </p:grpSpPr>
            <p:sp>
              <p:nvSpPr>
                <p:cNvPr id="1428" name="Google Shape;1428;p57"/>
                <p:cNvSpPr/>
                <p:nvPr/>
              </p:nvSpPr>
              <p:spPr>
                <a:xfrm>
                  <a:off x="4716351" y="3064811"/>
                  <a:ext cx="2113928" cy="618374"/>
                </a:xfrm>
                <a:custGeom>
                  <a:avLst/>
                  <a:gdLst/>
                  <a:ahLst/>
                  <a:cxnLst/>
                  <a:rect l="l" t="t" r="r" b="b"/>
                  <a:pathLst>
                    <a:path w="52618" h="15392" extrusionOk="0">
                      <a:moveTo>
                        <a:pt x="26335" y="1"/>
                      </a:moveTo>
                      <a:cubicBezTo>
                        <a:pt x="6102" y="1"/>
                        <a:pt x="0" y="1876"/>
                        <a:pt x="0" y="1876"/>
                      </a:cubicBezTo>
                      <a:cubicBezTo>
                        <a:pt x="0" y="1876"/>
                        <a:pt x="581" y="9880"/>
                        <a:pt x="5626" y="13736"/>
                      </a:cubicBezTo>
                      <a:cubicBezTo>
                        <a:pt x="5626" y="13736"/>
                        <a:pt x="15218" y="15391"/>
                        <a:pt x="27482" y="15391"/>
                      </a:cubicBezTo>
                      <a:cubicBezTo>
                        <a:pt x="33614" y="15391"/>
                        <a:pt x="40414" y="14977"/>
                        <a:pt x="47018" y="13736"/>
                      </a:cubicBezTo>
                      <a:cubicBezTo>
                        <a:pt x="52036" y="9880"/>
                        <a:pt x="52617" y="1876"/>
                        <a:pt x="52617" y="1876"/>
                      </a:cubicBezTo>
                      <a:cubicBezTo>
                        <a:pt x="52617" y="1876"/>
                        <a:pt x="46542" y="1"/>
                        <a:pt x="26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7"/>
                <p:cNvSpPr/>
                <p:nvPr/>
              </p:nvSpPr>
              <p:spPr>
                <a:xfrm>
                  <a:off x="4572000" y="2921987"/>
                  <a:ext cx="2393064" cy="539390"/>
                </a:xfrm>
                <a:custGeom>
                  <a:avLst/>
                  <a:gdLst/>
                  <a:ahLst/>
                  <a:cxnLst/>
                  <a:rect l="l" t="t" r="r" b="b"/>
                  <a:pathLst>
                    <a:path w="59566" h="13426" extrusionOk="0">
                      <a:moveTo>
                        <a:pt x="48934" y="1"/>
                      </a:moveTo>
                      <a:cubicBezTo>
                        <a:pt x="35108" y="1"/>
                        <a:pt x="4412" y="1205"/>
                        <a:pt x="4412" y="1205"/>
                      </a:cubicBezTo>
                      <a:cubicBezTo>
                        <a:pt x="4412" y="1205"/>
                        <a:pt x="503" y="2261"/>
                        <a:pt x="635" y="4586"/>
                      </a:cubicBezTo>
                      <a:cubicBezTo>
                        <a:pt x="767" y="5405"/>
                        <a:pt x="2325" y="5537"/>
                        <a:pt x="2325" y="5537"/>
                      </a:cubicBezTo>
                      <a:cubicBezTo>
                        <a:pt x="2325" y="5537"/>
                        <a:pt x="1" y="7069"/>
                        <a:pt x="1982" y="9076"/>
                      </a:cubicBezTo>
                      <a:cubicBezTo>
                        <a:pt x="2393" y="9488"/>
                        <a:pt x="2891" y="9651"/>
                        <a:pt x="3420" y="9651"/>
                      </a:cubicBezTo>
                      <a:cubicBezTo>
                        <a:pt x="5438" y="9651"/>
                        <a:pt x="7925" y="7280"/>
                        <a:pt x="7925" y="7280"/>
                      </a:cubicBezTo>
                      <a:lnTo>
                        <a:pt x="7925" y="7280"/>
                      </a:lnTo>
                      <a:cubicBezTo>
                        <a:pt x="7925" y="7280"/>
                        <a:pt x="7793" y="8337"/>
                        <a:pt x="8691" y="8521"/>
                      </a:cubicBezTo>
                      <a:cubicBezTo>
                        <a:pt x="8764" y="8534"/>
                        <a:pt x="8837" y="8540"/>
                        <a:pt x="8909" y="8540"/>
                      </a:cubicBezTo>
                      <a:cubicBezTo>
                        <a:pt x="9725" y="8540"/>
                        <a:pt x="10461" y="7782"/>
                        <a:pt x="10461" y="7782"/>
                      </a:cubicBezTo>
                      <a:cubicBezTo>
                        <a:pt x="10461" y="7782"/>
                        <a:pt x="11095" y="11216"/>
                        <a:pt x="15083" y="11506"/>
                      </a:cubicBezTo>
                      <a:cubicBezTo>
                        <a:pt x="15235" y="11518"/>
                        <a:pt x="15380" y="11524"/>
                        <a:pt x="15519" y="11524"/>
                      </a:cubicBezTo>
                      <a:cubicBezTo>
                        <a:pt x="19047" y="11524"/>
                        <a:pt x="18755" y="7810"/>
                        <a:pt x="18755" y="7808"/>
                      </a:cubicBezTo>
                      <a:lnTo>
                        <a:pt x="18755" y="7808"/>
                      </a:lnTo>
                      <a:cubicBezTo>
                        <a:pt x="18755" y="7810"/>
                        <a:pt x="18940" y="9737"/>
                        <a:pt x="20129" y="10106"/>
                      </a:cubicBezTo>
                      <a:cubicBezTo>
                        <a:pt x="20282" y="10155"/>
                        <a:pt x="20425" y="10176"/>
                        <a:pt x="20557" y="10176"/>
                      </a:cubicBezTo>
                      <a:cubicBezTo>
                        <a:pt x="21428" y="10176"/>
                        <a:pt x="21845" y="9261"/>
                        <a:pt x="21845" y="9261"/>
                      </a:cubicBezTo>
                      <a:cubicBezTo>
                        <a:pt x="21845" y="9261"/>
                        <a:pt x="23140" y="12484"/>
                        <a:pt x="26336" y="12563"/>
                      </a:cubicBezTo>
                      <a:cubicBezTo>
                        <a:pt x="26360" y="12563"/>
                        <a:pt x="26383" y="12563"/>
                        <a:pt x="26406" y="12563"/>
                      </a:cubicBezTo>
                      <a:cubicBezTo>
                        <a:pt x="29512" y="12563"/>
                        <a:pt x="29902" y="9103"/>
                        <a:pt x="29902" y="9103"/>
                      </a:cubicBezTo>
                      <a:cubicBezTo>
                        <a:pt x="30351" y="10159"/>
                        <a:pt x="31328" y="10872"/>
                        <a:pt x="32464" y="11031"/>
                      </a:cubicBezTo>
                      <a:cubicBezTo>
                        <a:pt x="32610" y="11052"/>
                        <a:pt x="32750" y="11062"/>
                        <a:pt x="32884" y="11062"/>
                      </a:cubicBezTo>
                      <a:cubicBezTo>
                        <a:pt x="34558" y="11062"/>
                        <a:pt x="35238" y="9499"/>
                        <a:pt x="35238" y="9499"/>
                      </a:cubicBezTo>
                      <a:cubicBezTo>
                        <a:pt x="35238" y="9499"/>
                        <a:pt x="36859" y="13426"/>
                        <a:pt x="41205" y="13426"/>
                      </a:cubicBezTo>
                      <a:cubicBezTo>
                        <a:pt x="41533" y="13426"/>
                        <a:pt x="41877" y="13404"/>
                        <a:pt x="42237" y="13355"/>
                      </a:cubicBezTo>
                      <a:cubicBezTo>
                        <a:pt x="47071" y="12695"/>
                        <a:pt x="44007" y="7307"/>
                        <a:pt x="44007" y="7306"/>
                      </a:cubicBezTo>
                      <a:lnTo>
                        <a:pt x="44007" y="7306"/>
                      </a:lnTo>
                      <a:cubicBezTo>
                        <a:pt x="44488" y="7838"/>
                        <a:pt x="45187" y="8127"/>
                        <a:pt x="45919" y="8127"/>
                      </a:cubicBezTo>
                      <a:cubicBezTo>
                        <a:pt x="45951" y="8127"/>
                        <a:pt x="45983" y="8126"/>
                        <a:pt x="46015" y="8125"/>
                      </a:cubicBezTo>
                      <a:cubicBezTo>
                        <a:pt x="47362" y="8125"/>
                        <a:pt x="47045" y="6963"/>
                        <a:pt x="47045" y="6963"/>
                      </a:cubicBezTo>
                      <a:lnTo>
                        <a:pt x="47045" y="6963"/>
                      </a:lnTo>
                      <a:cubicBezTo>
                        <a:pt x="47045" y="6963"/>
                        <a:pt x="48199" y="8868"/>
                        <a:pt x="50475" y="8868"/>
                      </a:cubicBezTo>
                      <a:cubicBezTo>
                        <a:pt x="50866" y="8868"/>
                        <a:pt x="51290" y="8812"/>
                        <a:pt x="51746" y="8680"/>
                      </a:cubicBezTo>
                      <a:cubicBezTo>
                        <a:pt x="54863" y="7756"/>
                        <a:pt x="53411" y="4613"/>
                        <a:pt x="53411" y="4612"/>
                      </a:cubicBezTo>
                      <a:lnTo>
                        <a:pt x="53411" y="4612"/>
                      </a:lnTo>
                      <a:cubicBezTo>
                        <a:pt x="53411" y="4613"/>
                        <a:pt x="54700" y="6373"/>
                        <a:pt x="56360" y="6373"/>
                      </a:cubicBezTo>
                      <a:cubicBezTo>
                        <a:pt x="56702" y="6373"/>
                        <a:pt x="57060" y="6298"/>
                        <a:pt x="57426" y="6118"/>
                      </a:cubicBezTo>
                      <a:cubicBezTo>
                        <a:pt x="59565" y="5035"/>
                        <a:pt x="57980" y="1284"/>
                        <a:pt x="55444" y="280"/>
                      </a:cubicBezTo>
                      <a:cubicBezTo>
                        <a:pt x="54926" y="80"/>
                        <a:pt x="52487" y="1"/>
                        <a:pt x="48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7"/>
                <p:cNvSpPr/>
                <p:nvPr/>
              </p:nvSpPr>
              <p:spPr>
                <a:xfrm>
                  <a:off x="6524650" y="2817611"/>
                  <a:ext cx="481096" cy="326100"/>
                </a:xfrm>
                <a:custGeom>
                  <a:avLst/>
                  <a:gdLst/>
                  <a:ahLst/>
                  <a:cxnLst/>
                  <a:rect l="l" t="t" r="r" b="b"/>
                  <a:pathLst>
                    <a:path w="11975" h="8117" extrusionOk="0">
                      <a:moveTo>
                        <a:pt x="7287" y="0"/>
                      </a:moveTo>
                      <a:cubicBezTo>
                        <a:pt x="6599" y="0"/>
                        <a:pt x="5838" y="218"/>
                        <a:pt x="5019" y="739"/>
                      </a:cubicBezTo>
                      <a:cubicBezTo>
                        <a:pt x="0" y="2084"/>
                        <a:pt x="2481" y="8116"/>
                        <a:pt x="4670" y="8116"/>
                      </a:cubicBezTo>
                      <a:cubicBezTo>
                        <a:pt x="4716" y="8116"/>
                        <a:pt x="4762" y="8114"/>
                        <a:pt x="4808" y="8108"/>
                      </a:cubicBezTo>
                      <a:cubicBezTo>
                        <a:pt x="7026" y="7818"/>
                        <a:pt x="7317" y="5969"/>
                        <a:pt x="7317" y="5969"/>
                      </a:cubicBezTo>
                      <a:cubicBezTo>
                        <a:pt x="7317" y="5969"/>
                        <a:pt x="7870" y="6328"/>
                        <a:pt x="8672" y="6328"/>
                      </a:cubicBezTo>
                      <a:cubicBezTo>
                        <a:pt x="9227" y="6328"/>
                        <a:pt x="9901" y="6156"/>
                        <a:pt x="10592" y="5572"/>
                      </a:cubicBezTo>
                      <a:cubicBezTo>
                        <a:pt x="11975" y="4385"/>
                        <a:pt x="10372" y="0"/>
                        <a:pt x="72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6615648" y="2867388"/>
                  <a:ext cx="305571" cy="207263"/>
                </a:xfrm>
                <a:custGeom>
                  <a:avLst/>
                  <a:gdLst/>
                  <a:ahLst/>
                  <a:cxnLst/>
                  <a:rect l="l" t="t" r="r" b="b"/>
                  <a:pathLst>
                    <a:path w="7606" h="5159" extrusionOk="0">
                      <a:moveTo>
                        <a:pt x="4594" y="1"/>
                      </a:moveTo>
                      <a:cubicBezTo>
                        <a:pt x="4163" y="1"/>
                        <a:pt x="3687" y="134"/>
                        <a:pt x="3177" y="451"/>
                      </a:cubicBezTo>
                      <a:cubicBezTo>
                        <a:pt x="1" y="1328"/>
                        <a:pt x="1569" y="5159"/>
                        <a:pt x="2949" y="5159"/>
                      </a:cubicBezTo>
                      <a:cubicBezTo>
                        <a:pt x="2981" y="5159"/>
                        <a:pt x="3013" y="5157"/>
                        <a:pt x="3044" y="5152"/>
                      </a:cubicBezTo>
                      <a:cubicBezTo>
                        <a:pt x="3837" y="5047"/>
                        <a:pt x="4471" y="4439"/>
                        <a:pt x="4576" y="3647"/>
                      </a:cubicBezTo>
                      <a:cubicBezTo>
                        <a:pt x="4884" y="3856"/>
                        <a:pt x="5238" y="3962"/>
                        <a:pt x="5590" y="3962"/>
                      </a:cubicBezTo>
                      <a:cubicBezTo>
                        <a:pt x="5992" y="3962"/>
                        <a:pt x="6392" y="3823"/>
                        <a:pt x="6716" y="3541"/>
                      </a:cubicBezTo>
                      <a:cubicBezTo>
                        <a:pt x="7605" y="2804"/>
                        <a:pt x="6571" y="1"/>
                        <a:pt x="4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6840349" y="2983777"/>
                  <a:ext cx="30292" cy="26917"/>
                </a:xfrm>
                <a:custGeom>
                  <a:avLst/>
                  <a:gdLst/>
                  <a:ahLst/>
                  <a:cxnLst/>
                  <a:rect l="l" t="t" r="r" b="b"/>
                  <a:pathLst>
                    <a:path w="754" h="670" extrusionOk="0">
                      <a:moveTo>
                        <a:pt x="382" y="1"/>
                      </a:moveTo>
                      <a:cubicBezTo>
                        <a:pt x="239" y="1"/>
                        <a:pt x="98" y="92"/>
                        <a:pt x="66" y="248"/>
                      </a:cubicBezTo>
                      <a:cubicBezTo>
                        <a:pt x="0" y="468"/>
                        <a:pt x="173" y="670"/>
                        <a:pt x="385" y="670"/>
                      </a:cubicBezTo>
                      <a:cubicBezTo>
                        <a:pt x="427" y="670"/>
                        <a:pt x="471" y="662"/>
                        <a:pt x="516" y="644"/>
                      </a:cubicBezTo>
                      <a:cubicBezTo>
                        <a:pt x="674" y="538"/>
                        <a:pt x="753" y="301"/>
                        <a:pt x="648" y="142"/>
                      </a:cubicBezTo>
                      <a:cubicBezTo>
                        <a:pt x="583" y="45"/>
                        <a:pt x="482" y="1"/>
                        <a:pt x="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7"/>
                <p:cNvSpPr/>
                <p:nvPr/>
              </p:nvSpPr>
              <p:spPr>
                <a:xfrm>
                  <a:off x="6852080" y="2933356"/>
                  <a:ext cx="30212" cy="26475"/>
                </a:xfrm>
                <a:custGeom>
                  <a:avLst/>
                  <a:gdLst/>
                  <a:ahLst/>
                  <a:cxnLst/>
                  <a:rect l="l" t="t" r="r" b="b"/>
                  <a:pathLst>
                    <a:path w="752" h="659" extrusionOk="0">
                      <a:moveTo>
                        <a:pt x="390" y="1"/>
                      </a:moveTo>
                      <a:cubicBezTo>
                        <a:pt x="251" y="1"/>
                        <a:pt x="112" y="89"/>
                        <a:pt x="65" y="261"/>
                      </a:cubicBezTo>
                      <a:cubicBezTo>
                        <a:pt x="0" y="478"/>
                        <a:pt x="184" y="659"/>
                        <a:pt x="383" y="659"/>
                      </a:cubicBezTo>
                      <a:cubicBezTo>
                        <a:pt x="427" y="659"/>
                        <a:pt x="471" y="650"/>
                        <a:pt x="514" y="631"/>
                      </a:cubicBezTo>
                      <a:cubicBezTo>
                        <a:pt x="699" y="526"/>
                        <a:pt x="752" y="314"/>
                        <a:pt x="646" y="129"/>
                      </a:cubicBezTo>
                      <a:cubicBezTo>
                        <a:pt x="581" y="43"/>
                        <a:pt x="486" y="1"/>
                        <a:pt x="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7"/>
                <p:cNvSpPr/>
                <p:nvPr/>
              </p:nvSpPr>
              <p:spPr>
                <a:xfrm>
                  <a:off x="6813914" y="2891453"/>
                  <a:ext cx="30171" cy="26355"/>
                </a:xfrm>
                <a:custGeom>
                  <a:avLst/>
                  <a:gdLst/>
                  <a:ahLst/>
                  <a:cxnLst/>
                  <a:rect l="l" t="t" r="r" b="b"/>
                  <a:pathLst>
                    <a:path w="751" h="656" extrusionOk="0">
                      <a:moveTo>
                        <a:pt x="380" y="1"/>
                      </a:moveTo>
                      <a:cubicBezTo>
                        <a:pt x="237" y="1"/>
                        <a:pt x="95" y="92"/>
                        <a:pt x="64" y="248"/>
                      </a:cubicBezTo>
                      <a:cubicBezTo>
                        <a:pt x="0" y="460"/>
                        <a:pt x="158" y="655"/>
                        <a:pt x="360" y="655"/>
                      </a:cubicBezTo>
                      <a:cubicBezTo>
                        <a:pt x="409" y="655"/>
                        <a:pt x="461" y="644"/>
                        <a:pt x="513" y="618"/>
                      </a:cubicBezTo>
                      <a:cubicBezTo>
                        <a:pt x="672" y="538"/>
                        <a:pt x="751" y="301"/>
                        <a:pt x="645" y="142"/>
                      </a:cubicBezTo>
                      <a:cubicBezTo>
                        <a:pt x="580" y="45"/>
                        <a:pt x="480" y="1"/>
                        <a:pt x="380"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7"/>
                <p:cNvSpPr/>
                <p:nvPr/>
              </p:nvSpPr>
              <p:spPr>
                <a:xfrm>
                  <a:off x="6768073" y="2889324"/>
                  <a:ext cx="29328" cy="26355"/>
                </a:xfrm>
                <a:custGeom>
                  <a:avLst/>
                  <a:gdLst/>
                  <a:ahLst/>
                  <a:cxnLst/>
                  <a:rect l="l" t="t" r="r" b="b"/>
                  <a:pathLst>
                    <a:path w="730" h="656" extrusionOk="0">
                      <a:moveTo>
                        <a:pt x="372" y="1"/>
                      </a:moveTo>
                      <a:cubicBezTo>
                        <a:pt x="228" y="1"/>
                        <a:pt x="90" y="92"/>
                        <a:pt x="43" y="248"/>
                      </a:cubicBezTo>
                      <a:cubicBezTo>
                        <a:pt x="0" y="460"/>
                        <a:pt x="163" y="655"/>
                        <a:pt x="365" y="655"/>
                      </a:cubicBezTo>
                      <a:cubicBezTo>
                        <a:pt x="415" y="655"/>
                        <a:pt x="466" y="644"/>
                        <a:pt x="518" y="618"/>
                      </a:cubicBezTo>
                      <a:cubicBezTo>
                        <a:pt x="677" y="539"/>
                        <a:pt x="730" y="301"/>
                        <a:pt x="650" y="142"/>
                      </a:cubicBezTo>
                      <a:cubicBezTo>
                        <a:pt x="575" y="45"/>
                        <a:pt x="472" y="1"/>
                        <a:pt x="372"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7"/>
                <p:cNvSpPr/>
                <p:nvPr/>
              </p:nvSpPr>
              <p:spPr>
                <a:xfrm>
                  <a:off x="6729344" y="3029014"/>
                  <a:ext cx="36358" cy="24507"/>
                </a:xfrm>
                <a:custGeom>
                  <a:avLst/>
                  <a:gdLst/>
                  <a:ahLst/>
                  <a:cxnLst/>
                  <a:rect l="l" t="t" r="r" b="b"/>
                  <a:pathLst>
                    <a:path w="905" h="610" extrusionOk="0">
                      <a:moveTo>
                        <a:pt x="528" y="0"/>
                      </a:moveTo>
                      <a:cubicBezTo>
                        <a:pt x="301" y="0"/>
                        <a:pt x="0" y="227"/>
                        <a:pt x="162" y="443"/>
                      </a:cubicBezTo>
                      <a:cubicBezTo>
                        <a:pt x="179" y="561"/>
                        <a:pt x="269" y="609"/>
                        <a:pt x="376" y="609"/>
                      </a:cubicBezTo>
                      <a:cubicBezTo>
                        <a:pt x="602" y="609"/>
                        <a:pt x="904" y="394"/>
                        <a:pt x="743" y="178"/>
                      </a:cubicBezTo>
                      <a:cubicBezTo>
                        <a:pt x="726" y="51"/>
                        <a:pt x="635" y="0"/>
                        <a:pt x="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7"/>
                <p:cNvSpPr/>
                <p:nvPr/>
              </p:nvSpPr>
              <p:spPr>
                <a:xfrm>
                  <a:off x="6686999" y="3000610"/>
                  <a:ext cx="34109" cy="27881"/>
                </a:xfrm>
                <a:custGeom>
                  <a:avLst/>
                  <a:gdLst/>
                  <a:ahLst/>
                  <a:cxnLst/>
                  <a:rect l="l" t="t" r="r" b="b"/>
                  <a:pathLst>
                    <a:path w="849" h="694" extrusionOk="0">
                      <a:moveTo>
                        <a:pt x="320" y="0"/>
                      </a:moveTo>
                      <a:cubicBezTo>
                        <a:pt x="285" y="0"/>
                        <a:pt x="249" y="5"/>
                        <a:pt x="212" y="14"/>
                      </a:cubicBezTo>
                      <a:cubicBezTo>
                        <a:pt x="53" y="119"/>
                        <a:pt x="1" y="331"/>
                        <a:pt x="106" y="516"/>
                      </a:cubicBezTo>
                      <a:cubicBezTo>
                        <a:pt x="123" y="643"/>
                        <a:pt x="214" y="694"/>
                        <a:pt x="321" y="694"/>
                      </a:cubicBezTo>
                      <a:cubicBezTo>
                        <a:pt x="548" y="694"/>
                        <a:pt x="849" y="467"/>
                        <a:pt x="687" y="251"/>
                      </a:cubicBezTo>
                      <a:cubicBezTo>
                        <a:pt x="622" y="99"/>
                        <a:pt x="484" y="0"/>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7"/>
                <p:cNvSpPr/>
                <p:nvPr/>
              </p:nvSpPr>
              <p:spPr>
                <a:xfrm>
                  <a:off x="6681696" y="2943280"/>
                  <a:ext cx="34109" cy="27922"/>
                </a:xfrm>
                <a:custGeom>
                  <a:avLst/>
                  <a:gdLst/>
                  <a:ahLst/>
                  <a:cxnLst/>
                  <a:rect l="l" t="t" r="r" b="b"/>
                  <a:pathLst>
                    <a:path w="849" h="695" extrusionOk="0">
                      <a:moveTo>
                        <a:pt x="336" y="1"/>
                      </a:moveTo>
                      <a:cubicBezTo>
                        <a:pt x="303" y="1"/>
                        <a:pt x="270" y="5"/>
                        <a:pt x="238" y="14"/>
                      </a:cubicBezTo>
                      <a:cubicBezTo>
                        <a:pt x="53" y="120"/>
                        <a:pt x="0" y="358"/>
                        <a:pt x="106" y="516"/>
                      </a:cubicBezTo>
                      <a:cubicBezTo>
                        <a:pt x="123" y="644"/>
                        <a:pt x="214" y="695"/>
                        <a:pt x="321" y="695"/>
                      </a:cubicBezTo>
                      <a:cubicBezTo>
                        <a:pt x="548" y="695"/>
                        <a:pt x="849" y="467"/>
                        <a:pt x="687" y="252"/>
                      </a:cubicBezTo>
                      <a:cubicBezTo>
                        <a:pt x="644" y="99"/>
                        <a:pt x="492" y="1"/>
                        <a:pt x="336"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7"/>
                <p:cNvSpPr/>
                <p:nvPr/>
              </p:nvSpPr>
              <p:spPr>
                <a:xfrm>
                  <a:off x="6713917" y="2913027"/>
                  <a:ext cx="30412" cy="26074"/>
                </a:xfrm>
                <a:custGeom>
                  <a:avLst/>
                  <a:gdLst/>
                  <a:ahLst/>
                  <a:cxnLst/>
                  <a:rect l="l" t="t" r="r" b="b"/>
                  <a:pathLst>
                    <a:path w="757" h="649" extrusionOk="0">
                      <a:moveTo>
                        <a:pt x="378" y="0"/>
                      </a:moveTo>
                      <a:cubicBezTo>
                        <a:pt x="170" y="0"/>
                        <a:pt x="0" y="181"/>
                        <a:pt x="44" y="398"/>
                      </a:cubicBezTo>
                      <a:cubicBezTo>
                        <a:pt x="87" y="550"/>
                        <a:pt x="239" y="649"/>
                        <a:pt x="395" y="649"/>
                      </a:cubicBezTo>
                      <a:cubicBezTo>
                        <a:pt x="428" y="649"/>
                        <a:pt x="461" y="645"/>
                        <a:pt x="493" y="635"/>
                      </a:cubicBezTo>
                      <a:cubicBezTo>
                        <a:pt x="731" y="530"/>
                        <a:pt x="757" y="160"/>
                        <a:pt x="519" y="28"/>
                      </a:cubicBezTo>
                      <a:cubicBezTo>
                        <a:pt x="472" y="9"/>
                        <a:pt x="424" y="0"/>
                        <a:pt x="378" y="0"/>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7"/>
                <p:cNvSpPr/>
                <p:nvPr/>
              </p:nvSpPr>
              <p:spPr>
                <a:xfrm>
                  <a:off x="6751722" y="2904591"/>
                  <a:ext cx="43550" cy="100839"/>
                </a:xfrm>
                <a:custGeom>
                  <a:avLst/>
                  <a:gdLst/>
                  <a:ahLst/>
                  <a:cxnLst/>
                  <a:rect l="l" t="t" r="r" b="b"/>
                  <a:pathLst>
                    <a:path w="1084" h="2510" extrusionOk="0">
                      <a:moveTo>
                        <a:pt x="1" y="0"/>
                      </a:moveTo>
                      <a:lnTo>
                        <a:pt x="1" y="0"/>
                      </a:lnTo>
                      <a:cubicBezTo>
                        <a:pt x="133" y="449"/>
                        <a:pt x="291" y="872"/>
                        <a:pt x="476" y="1294"/>
                      </a:cubicBezTo>
                      <a:cubicBezTo>
                        <a:pt x="661" y="1717"/>
                        <a:pt x="846" y="2113"/>
                        <a:pt x="1084" y="2509"/>
                      </a:cubicBezTo>
                      <a:cubicBezTo>
                        <a:pt x="978" y="2087"/>
                        <a:pt x="793" y="1638"/>
                        <a:pt x="608" y="1242"/>
                      </a:cubicBezTo>
                      <a:cubicBezTo>
                        <a:pt x="450" y="819"/>
                        <a:pt x="239" y="39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7"/>
                <p:cNvSpPr/>
                <p:nvPr/>
              </p:nvSpPr>
              <p:spPr>
                <a:xfrm>
                  <a:off x="4979741" y="2980522"/>
                  <a:ext cx="425654" cy="280422"/>
                </a:xfrm>
                <a:custGeom>
                  <a:avLst/>
                  <a:gdLst/>
                  <a:ahLst/>
                  <a:cxnLst/>
                  <a:rect l="l" t="t" r="r" b="b"/>
                  <a:pathLst>
                    <a:path w="10595" h="6980" extrusionOk="0">
                      <a:moveTo>
                        <a:pt x="4373" y="0"/>
                      </a:moveTo>
                      <a:cubicBezTo>
                        <a:pt x="80" y="0"/>
                        <a:pt x="0" y="6001"/>
                        <a:pt x="1976" y="6668"/>
                      </a:cubicBezTo>
                      <a:cubicBezTo>
                        <a:pt x="2363" y="6794"/>
                        <a:pt x="2714" y="6845"/>
                        <a:pt x="3030" y="6845"/>
                      </a:cubicBezTo>
                      <a:cubicBezTo>
                        <a:pt x="4441" y="6845"/>
                        <a:pt x="5146" y="5823"/>
                        <a:pt x="5146" y="5823"/>
                      </a:cubicBezTo>
                      <a:cubicBezTo>
                        <a:pt x="5146" y="5823"/>
                        <a:pt x="5847" y="6980"/>
                        <a:pt x="7379" y="6980"/>
                      </a:cubicBezTo>
                      <a:cubicBezTo>
                        <a:pt x="7655" y="6980"/>
                        <a:pt x="7958" y="6942"/>
                        <a:pt x="8289" y="6853"/>
                      </a:cubicBezTo>
                      <a:cubicBezTo>
                        <a:pt x="10337" y="6322"/>
                        <a:pt x="10594" y="53"/>
                        <a:pt x="5976" y="53"/>
                      </a:cubicBezTo>
                      <a:cubicBezTo>
                        <a:pt x="5771" y="53"/>
                        <a:pt x="5556" y="65"/>
                        <a:pt x="5331" y="91"/>
                      </a:cubicBezTo>
                      <a:cubicBezTo>
                        <a:pt x="4991" y="29"/>
                        <a:pt x="4672" y="0"/>
                        <a:pt x="4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7"/>
                <p:cNvSpPr/>
                <p:nvPr/>
              </p:nvSpPr>
              <p:spPr>
                <a:xfrm>
                  <a:off x="5056115" y="3024474"/>
                  <a:ext cx="271101" cy="178698"/>
                </a:xfrm>
                <a:custGeom>
                  <a:avLst/>
                  <a:gdLst/>
                  <a:ahLst/>
                  <a:cxnLst/>
                  <a:rect l="l" t="t" r="r" b="b"/>
                  <a:pathLst>
                    <a:path w="6748" h="4448" extrusionOk="0">
                      <a:moveTo>
                        <a:pt x="2818" y="0"/>
                      </a:moveTo>
                      <a:cubicBezTo>
                        <a:pt x="61" y="0"/>
                        <a:pt x="0" y="3857"/>
                        <a:pt x="1264" y="4254"/>
                      </a:cubicBezTo>
                      <a:cubicBezTo>
                        <a:pt x="1446" y="4319"/>
                        <a:pt x="1635" y="4350"/>
                        <a:pt x="1823" y="4350"/>
                      </a:cubicBezTo>
                      <a:cubicBezTo>
                        <a:pt x="2396" y="4350"/>
                        <a:pt x="2959" y="4058"/>
                        <a:pt x="3298" y="3540"/>
                      </a:cubicBezTo>
                      <a:cubicBezTo>
                        <a:pt x="3616" y="4113"/>
                        <a:pt x="4189" y="4447"/>
                        <a:pt x="4813" y="4447"/>
                      </a:cubicBezTo>
                      <a:cubicBezTo>
                        <a:pt x="4967" y="4447"/>
                        <a:pt x="5123" y="4427"/>
                        <a:pt x="5279" y="4386"/>
                      </a:cubicBezTo>
                      <a:cubicBezTo>
                        <a:pt x="6596" y="4056"/>
                        <a:pt x="6747" y="31"/>
                        <a:pt x="3795" y="31"/>
                      </a:cubicBezTo>
                      <a:cubicBezTo>
                        <a:pt x="3670" y="31"/>
                        <a:pt x="3540" y="39"/>
                        <a:pt x="3403" y="54"/>
                      </a:cubicBezTo>
                      <a:cubicBezTo>
                        <a:pt x="3196" y="17"/>
                        <a:pt x="3001" y="0"/>
                        <a:pt x="28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7"/>
                <p:cNvSpPr/>
                <p:nvPr/>
              </p:nvSpPr>
              <p:spPr>
                <a:xfrm>
                  <a:off x="5230959" y="3161352"/>
                  <a:ext cx="30975" cy="23181"/>
                </a:xfrm>
                <a:custGeom>
                  <a:avLst/>
                  <a:gdLst/>
                  <a:ahLst/>
                  <a:cxnLst/>
                  <a:rect l="l" t="t" r="r" b="b"/>
                  <a:pathLst>
                    <a:path w="771" h="577" extrusionOk="0">
                      <a:moveTo>
                        <a:pt x="375" y="1"/>
                      </a:moveTo>
                      <a:cubicBezTo>
                        <a:pt x="193" y="1"/>
                        <a:pt x="17" y="87"/>
                        <a:pt x="55" y="265"/>
                      </a:cubicBezTo>
                      <a:cubicBezTo>
                        <a:pt x="0" y="470"/>
                        <a:pt x="200" y="576"/>
                        <a:pt x="394" y="576"/>
                      </a:cubicBezTo>
                      <a:cubicBezTo>
                        <a:pt x="576" y="576"/>
                        <a:pt x="754" y="483"/>
                        <a:pt x="715" y="292"/>
                      </a:cubicBezTo>
                      <a:cubicBezTo>
                        <a:pt x="770" y="100"/>
                        <a:pt x="570" y="1"/>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7"/>
                <p:cNvSpPr/>
                <p:nvPr/>
              </p:nvSpPr>
              <p:spPr>
                <a:xfrm>
                  <a:off x="5263862" y="3121056"/>
                  <a:ext cx="30935" cy="23141"/>
                </a:xfrm>
                <a:custGeom>
                  <a:avLst/>
                  <a:gdLst/>
                  <a:ahLst/>
                  <a:cxnLst/>
                  <a:rect l="l" t="t" r="r" b="b"/>
                  <a:pathLst>
                    <a:path w="770" h="576" extrusionOk="0">
                      <a:moveTo>
                        <a:pt x="375" y="0"/>
                      </a:moveTo>
                      <a:cubicBezTo>
                        <a:pt x="193" y="0"/>
                        <a:pt x="17" y="86"/>
                        <a:pt x="55" y="265"/>
                      </a:cubicBezTo>
                      <a:cubicBezTo>
                        <a:pt x="0" y="469"/>
                        <a:pt x="199" y="575"/>
                        <a:pt x="394" y="575"/>
                      </a:cubicBezTo>
                      <a:cubicBezTo>
                        <a:pt x="576" y="575"/>
                        <a:pt x="753" y="483"/>
                        <a:pt x="715" y="291"/>
                      </a:cubicBezTo>
                      <a:cubicBezTo>
                        <a:pt x="770" y="100"/>
                        <a:pt x="570" y="0"/>
                        <a:pt x="3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7"/>
                <p:cNvSpPr/>
                <p:nvPr/>
              </p:nvSpPr>
              <p:spPr>
                <a:xfrm>
                  <a:off x="5244819" y="3067462"/>
                  <a:ext cx="30814" cy="27118"/>
                </a:xfrm>
                <a:custGeom>
                  <a:avLst/>
                  <a:gdLst/>
                  <a:ahLst/>
                  <a:cxnLst/>
                  <a:rect l="l" t="t" r="r" b="b"/>
                  <a:pathLst>
                    <a:path w="767" h="675" extrusionOk="0">
                      <a:moveTo>
                        <a:pt x="443" y="0"/>
                      </a:moveTo>
                      <a:cubicBezTo>
                        <a:pt x="351" y="0"/>
                        <a:pt x="256" y="38"/>
                        <a:pt x="185" y="120"/>
                      </a:cubicBezTo>
                      <a:cubicBezTo>
                        <a:pt x="1" y="331"/>
                        <a:pt x="159" y="648"/>
                        <a:pt x="423" y="674"/>
                      </a:cubicBezTo>
                      <a:cubicBezTo>
                        <a:pt x="634" y="648"/>
                        <a:pt x="767" y="463"/>
                        <a:pt x="767" y="278"/>
                      </a:cubicBezTo>
                      <a:cubicBezTo>
                        <a:pt x="734" y="99"/>
                        <a:pt x="591" y="0"/>
                        <a:pt x="443" y="0"/>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7"/>
                <p:cNvSpPr/>
                <p:nvPr/>
              </p:nvSpPr>
              <p:spPr>
                <a:xfrm>
                  <a:off x="5204483" y="3046169"/>
                  <a:ext cx="30814" cy="26114"/>
                </a:xfrm>
                <a:custGeom>
                  <a:avLst/>
                  <a:gdLst/>
                  <a:ahLst/>
                  <a:cxnLst/>
                  <a:rect l="l" t="t" r="r" b="b"/>
                  <a:pathLst>
                    <a:path w="767" h="650" extrusionOk="0">
                      <a:moveTo>
                        <a:pt x="422" y="0"/>
                      </a:moveTo>
                      <a:cubicBezTo>
                        <a:pt x="328" y="0"/>
                        <a:pt x="232" y="38"/>
                        <a:pt x="159" y="121"/>
                      </a:cubicBezTo>
                      <a:cubicBezTo>
                        <a:pt x="1" y="333"/>
                        <a:pt x="133" y="650"/>
                        <a:pt x="423" y="650"/>
                      </a:cubicBezTo>
                      <a:cubicBezTo>
                        <a:pt x="608" y="623"/>
                        <a:pt x="767" y="465"/>
                        <a:pt x="740" y="253"/>
                      </a:cubicBezTo>
                      <a:cubicBezTo>
                        <a:pt x="708" y="93"/>
                        <a:pt x="568" y="0"/>
                        <a:pt x="422" y="0"/>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7"/>
                <p:cNvSpPr/>
                <p:nvPr/>
              </p:nvSpPr>
              <p:spPr>
                <a:xfrm>
                  <a:off x="5116418" y="3158861"/>
                  <a:ext cx="30814" cy="26957"/>
                </a:xfrm>
                <a:custGeom>
                  <a:avLst/>
                  <a:gdLst/>
                  <a:ahLst/>
                  <a:cxnLst/>
                  <a:rect l="l" t="t" r="r" b="b"/>
                  <a:pathLst>
                    <a:path w="767" h="671" extrusionOk="0">
                      <a:moveTo>
                        <a:pt x="331" y="1"/>
                      </a:moveTo>
                      <a:cubicBezTo>
                        <a:pt x="190" y="1"/>
                        <a:pt x="58" y="92"/>
                        <a:pt x="27" y="248"/>
                      </a:cubicBezTo>
                      <a:cubicBezTo>
                        <a:pt x="0" y="460"/>
                        <a:pt x="132" y="618"/>
                        <a:pt x="317" y="671"/>
                      </a:cubicBezTo>
                      <a:cubicBezTo>
                        <a:pt x="608" y="671"/>
                        <a:pt x="766" y="354"/>
                        <a:pt x="608" y="143"/>
                      </a:cubicBezTo>
                      <a:cubicBezTo>
                        <a:pt x="532" y="45"/>
                        <a:pt x="430" y="1"/>
                        <a:pt x="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7"/>
                <p:cNvSpPr/>
                <p:nvPr/>
              </p:nvSpPr>
              <p:spPr>
                <a:xfrm>
                  <a:off x="5085644" y="3116878"/>
                  <a:ext cx="31859" cy="26515"/>
                </a:xfrm>
                <a:custGeom>
                  <a:avLst/>
                  <a:gdLst/>
                  <a:ahLst/>
                  <a:cxnLst/>
                  <a:rect l="l" t="t" r="r" b="b"/>
                  <a:pathLst>
                    <a:path w="793" h="660" extrusionOk="0">
                      <a:moveTo>
                        <a:pt x="345" y="1"/>
                      </a:moveTo>
                      <a:cubicBezTo>
                        <a:pt x="209" y="1"/>
                        <a:pt x="73" y="83"/>
                        <a:pt x="27" y="237"/>
                      </a:cubicBezTo>
                      <a:cubicBezTo>
                        <a:pt x="0" y="448"/>
                        <a:pt x="159" y="633"/>
                        <a:pt x="344" y="659"/>
                      </a:cubicBezTo>
                      <a:cubicBezTo>
                        <a:pt x="608" y="659"/>
                        <a:pt x="793" y="342"/>
                        <a:pt x="608" y="131"/>
                      </a:cubicBezTo>
                      <a:cubicBezTo>
                        <a:pt x="542" y="43"/>
                        <a:pt x="443"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7"/>
                <p:cNvSpPr/>
                <p:nvPr/>
              </p:nvSpPr>
              <p:spPr>
                <a:xfrm>
                  <a:off x="5106856" y="3057016"/>
                  <a:ext cx="38568" cy="32662"/>
                </a:xfrm>
                <a:custGeom>
                  <a:avLst/>
                  <a:gdLst/>
                  <a:ahLst/>
                  <a:cxnLst/>
                  <a:rect l="l" t="t" r="r" b="b"/>
                  <a:pathLst>
                    <a:path w="960" h="813" extrusionOk="0">
                      <a:moveTo>
                        <a:pt x="430" y="0"/>
                      </a:moveTo>
                      <a:cubicBezTo>
                        <a:pt x="402" y="0"/>
                        <a:pt x="373" y="3"/>
                        <a:pt x="344" y="10"/>
                      </a:cubicBezTo>
                      <a:cubicBezTo>
                        <a:pt x="133" y="36"/>
                        <a:pt x="1" y="195"/>
                        <a:pt x="1" y="406"/>
                      </a:cubicBezTo>
                      <a:cubicBezTo>
                        <a:pt x="1" y="650"/>
                        <a:pt x="207" y="813"/>
                        <a:pt x="423" y="813"/>
                      </a:cubicBezTo>
                      <a:cubicBezTo>
                        <a:pt x="535" y="813"/>
                        <a:pt x="650" y="769"/>
                        <a:pt x="740" y="670"/>
                      </a:cubicBezTo>
                      <a:cubicBezTo>
                        <a:pt x="959" y="402"/>
                        <a:pt x="752" y="0"/>
                        <a:pt x="430" y="0"/>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7"/>
                <p:cNvSpPr/>
                <p:nvPr/>
              </p:nvSpPr>
              <p:spPr>
                <a:xfrm>
                  <a:off x="5148237" y="3043718"/>
                  <a:ext cx="30573" cy="26515"/>
                </a:xfrm>
                <a:custGeom>
                  <a:avLst/>
                  <a:gdLst/>
                  <a:ahLst/>
                  <a:cxnLst/>
                  <a:rect l="l" t="t" r="r" b="b"/>
                  <a:pathLst>
                    <a:path w="761" h="660" extrusionOk="0">
                      <a:moveTo>
                        <a:pt x="344" y="1"/>
                      </a:moveTo>
                      <a:cubicBezTo>
                        <a:pt x="201" y="1"/>
                        <a:pt x="58" y="90"/>
                        <a:pt x="27" y="261"/>
                      </a:cubicBezTo>
                      <a:cubicBezTo>
                        <a:pt x="1" y="446"/>
                        <a:pt x="133" y="631"/>
                        <a:pt x="318" y="658"/>
                      </a:cubicBezTo>
                      <a:cubicBezTo>
                        <a:pt x="329" y="659"/>
                        <a:pt x="340" y="659"/>
                        <a:pt x="352" y="659"/>
                      </a:cubicBezTo>
                      <a:cubicBezTo>
                        <a:pt x="620" y="659"/>
                        <a:pt x="761" y="358"/>
                        <a:pt x="608" y="129"/>
                      </a:cubicBezTo>
                      <a:cubicBezTo>
                        <a:pt x="544" y="43"/>
                        <a:pt x="444" y="1"/>
                        <a:pt x="344"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7"/>
                <p:cNvSpPr/>
                <p:nvPr/>
              </p:nvSpPr>
              <p:spPr>
                <a:xfrm>
                  <a:off x="5186444" y="3047816"/>
                  <a:ext cx="7473" cy="110441"/>
                </a:xfrm>
                <a:custGeom>
                  <a:avLst/>
                  <a:gdLst/>
                  <a:ahLst/>
                  <a:cxnLst/>
                  <a:rect l="l" t="t" r="r" b="b"/>
                  <a:pathLst>
                    <a:path w="186" h="2749" extrusionOk="0">
                      <a:moveTo>
                        <a:pt x="133" y="1"/>
                      </a:moveTo>
                      <a:cubicBezTo>
                        <a:pt x="54" y="450"/>
                        <a:pt x="27" y="899"/>
                        <a:pt x="27" y="1375"/>
                      </a:cubicBezTo>
                      <a:cubicBezTo>
                        <a:pt x="1" y="1824"/>
                        <a:pt x="1" y="2273"/>
                        <a:pt x="54" y="2748"/>
                      </a:cubicBezTo>
                      <a:cubicBezTo>
                        <a:pt x="133" y="2273"/>
                        <a:pt x="159" y="1824"/>
                        <a:pt x="186" y="1375"/>
                      </a:cubicBezTo>
                      <a:cubicBezTo>
                        <a:pt x="186" y="925"/>
                        <a:pt x="186" y="450"/>
                        <a:pt x="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7"/>
                <p:cNvSpPr/>
                <p:nvPr/>
              </p:nvSpPr>
              <p:spPr>
                <a:xfrm>
                  <a:off x="5640146" y="3081483"/>
                  <a:ext cx="423404" cy="253826"/>
                </a:xfrm>
                <a:custGeom>
                  <a:avLst/>
                  <a:gdLst/>
                  <a:ahLst/>
                  <a:cxnLst/>
                  <a:rect l="l" t="t" r="r" b="b"/>
                  <a:pathLst>
                    <a:path w="10539" h="6318" extrusionOk="0">
                      <a:moveTo>
                        <a:pt x="6096" y="0"/>
                      </a:moveTo>
                      <a:cubicBezTo>
                        <a:pt x="5836" y="0"/>
                        <a:pt x="5560" y="20"/>
                        <a:pt x="5269" y="61"/>
                      </a:cubicBezTo>
                      <a:cubicBezTo>
                        <a:pt x="4994" y="25"/>
                        <a:pt x="4734" y="8"/>
                        <a:pt x="4487" y="8"/>
                      </a:cubicBezTo>
                      <a:cubicBezTo>
                        <a:pt x="0" y="8"/>
                        <a:pt x="177" y="5638"/>
                        <a:pt x="2205" y="6189"/>
                      </a:cubicBezTo>
                      <a:cubicBezTo>
                        <a:pt x="2558" y="6279"/>
                        <a:pt x="2879" y="6317"/>
                        <a:pt x="3170" y="6317"/>
                      </a:cubicBezTo>
                      <a:cubicBezTo>
                        <a:pt x="4664" y="6317"/>
                        <a:pt x="5349" y="5318"/>
                        <a:pt x="5349" y="5318"/>
                      </a:cubicBezTo>
                      <a:cubicBezTo>
                        <a:pt x="5349" y="5318"/>
                        <a:pt x="6078" y="6302"/>
                        <a:pt x="7536" y="6302"/>
                      </a:cubicBezTo>
                      <a:cubicBezTo>
                        <a:pt x="7833" y="6302"/>
                        <a:pt x="8161" y="6261"/>
                        <a:pt x="8518" y="6163"/>
                      </a:cubicBezTo>
                      <a:cubicBezTo>
                        <a:pt x="10539" y="5614"/>
                        <a:pt x="10510" y="0"/>
                        <a:pt x="6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7"/>
                <p:cNvSpPr/>
                <p:nvPr/>
              </p:nvSpPr>
              <p:spPr>
                <a:xfrm>
                  <a:off x="5718448" y="3121779"/>
                  <a:ext cx="268490" cy="161222"/>
                </a:xfrm>
                <a:custGeom>
                  <a:avLst/>
                  <a:gdLst/>
                  <a:ahLst/>
                  <a:cxnLst/>
                  <a:rect l="l" t="t" r="r" b="b"/>
                  <a:pathLst>
                    <a:path w="6683" h="4013" extrusionOk="0">
                      <a:moveTo>
                        <a:pt x="3851" y="0"/>
                      </a:moveTo>
                      <a:cubicBezTo>
                        <a:pt x="3692" y="0"/>
                        <a:pt x="3524" y="12"/>
                        <a:pt x="3347" y="35"/>
                      </a:cubicBezTo>
                      <a:cubicBezTo>
                        <a:pt x="3178" y="14"/>
                        <a:pt x="3019" y="4"/>
                        <a:pt x="2867" y="4"/>
                      </a:cubicBezTo>
                      <a:cubicBezTo>
                        <a:pt x="1" y="4"/>
                        <a:pt x="114" y="3619"/>
                        <a:pt x="1419" y="3945"/>
                      </a:cubicBezTo>
                      <a:cubicBezTo>
                        <a:pt x="1580" y="3991"/>
                        <a:pt x="1744" y="4013"/>
                        <a:pt x="1906" y="4013"/>
                      </a:cubicBezTo>
                      <a:cubicBezTo>
                        <a:pt x="2487" y="4013"/>
                        <a:pt x="3049" y="3727"/>
                        <a:pt x="3400" y="3232"/>
                      </a:cubicBezTo>
                      <a:cubicBezTo>
                        <a:pt x="3743" y="3717"/>
                        <a:pt x="4288" y="4001"/>
                        <a:pt x="4868" y="4001"/>
                      </a:cubicBezTo>
                      <a:cubicBezTo>
                        <a:pt x="5046" y="4001"/>
                        <a:pt x="5227" y="3974"/>
                        <a:pt x="5407" y="3918"/>
                      </a:cubicBezTo>
                      <a:cubicBezTo>
                        <a:pt x="6683" y="3593"/>
                        <a:pt x="6680" y="0"/>
                        <a:pt x="38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7"/>
                <p:cNvSpPr/>
                <p:nvPr/>
              </p:nvSpPr>
              <p:spPr>
                <a:xfrm>
                  <a:off x="5898515" y="3239895"/>
                  <a:ext cx="28685" cy="29770"/>
                </a:xfrm>
                <a:custGeom>
                  <a:avLst/>
                  <a:gdLst/>
                  <a:ahLst/>
                  <a:cxnLst/>
                  <a:rect l="l" t="t" r="r" b="b"/>
                  <a:pathLst>
                    <a:path w="714" h="741" extrusionOk="0">
                      <a:moveTo>
                        <a:pt x="344" y="1"/>
                      </a:moveTo>
                      <a:cubicBezTo>
                        <a:pt x="159" y="1"/>
                        <a:pt x="1" y="186"/>
                        <a:pt x="27" y="371"/>
                      </a:cubicBezTo>
                      <a:cubicBezTo>
                        <a:pt x="27" y="556"/>
                        <a:pt x="159" y="741"/>
                        <a:pt x="371" y="741"/>
                      </a:cubicBezTo>
                      <a:cubicBezTo>
                        <a:pt x="555" y="741"/>
                        <a:pt x="714" y="556"/>
                        <a:pt x="687" y="371"/>
                      </a:cubicBezTo>
                      <a:cubicBezTo>
                        <a:pt x="687" y="186"/>
                        <a:pt x="529" y="1"/>
                        <a:pt x="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7"/>
                <p:cNvSpPr/>
                <p:nvPr/>
              </p:nvSpPr>
              <p:spPr>
                <a:xfrm>
                  <a:off x="5929289" y="3201729"/>
                  <a:ext cx="27640" cy="29729"/>
                </a:xfrm>
                <a:custGeom>
                  <a:avLst/>
                  <a:gdLst/>
                  <a:ahLst/>
                  <a:cxnLst/>
                  <a:rect l="l" t="t" r="r" b="b"/>
                  <a:pathLst>
                    <a:path w="688" h="740" extrusionOk="0">
                      <a:moveTo>
                        <a:pt x="344" y="0"/>
                      </a:moveTo>
                      <a:cubicBezTo>
                        <a:pt x="159" y="26"/>
                        <a:pt x="1" y="185"/>
                        <a:pt x="27" y="370"/>
                      </a:cubicBezTo>
                      <a:cubicBezTo>
                        <a:pt x="27" y="581"/>
                        <a:pt x="159" y="740"/>
                        <a:pt x="371" y="740"/>
                      </a:cubicBezTo>
                      <a:cubicBezTo>
                        <a:pt x="555" y="740"/>
                        <a:pt x="688" y="581"/>
                        <a:pt x="661" y="370"/>
                      </a:cubicBezTo>
                      <a:cubicBezTo>
                        <a:pt x="688" y="185"/>
                        <a:pt x="529" y="26"/>
                        <a:pt x="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7"/>
                <p:cNvSpPr/>
                <p:nvPr/>
              </p:nvSpPr>
              <p:spPr>
                <a:xfrm>
                  <a:off x="5910206" y="3152875"/>
                  <a:ext cx="27640" cy="29770"/>
                </a:xfrm>
                <a:custGeom>
                  <a:avLst/>
                  <a:gdLst/>
                  <a:ahLst/>
                  <a:cxnLst/>
                  <a:rect l="l" t="t" r="r" b="b"/>
                  <a:pathLst>
                    <a:path w="688" h="741" extrusionOk="0">
                      <a:moveTo>
                        <a:pt x="344" y="1"/>
                      </a:moveTo>
                      <a:cubicBezTo>
                        <a:pt x="132" y="1"/>
                        <a:pt x="0" y="159"/>
                        <a:pt x="27" y="371"/>
                      </a:cubicBezTo>
                      <a:cubicBezTo>
                        <a:pt x="27" y="556"/>
                        <a:pt x="159" y="714"/>
                        <a:pt x="344" y="741"/>
                      </a:cubicBezTo>
                      <a:cubicBezTo>
                        <a:pt x="555" y="714"/>
                        <a:pt x="687" y="556"/>
                        <a:pt x="661" y="371"/>
                      </a:cubicBezTo>
                      <a:cubicBezTo>
                        <a:pt x="687" y="159"/>
                        <a:pt x="529" y="1"/>
                        <a:pt x="344"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7"/>
                <p:cNvSpPr/>
                <p:nvPr/>
              </p:nvSpPr>
              <p:spPr>
                <a:xfrm>
                  <a:off x="5868825" y="3133792"/>
                  <a:ext cx="27600" cy="29770"/>
                </a:xfrm>
                <a:custGeom>
                  <a:avLst/>
                  <a:gdLst/>
                  <a:ahLst/>
                  <a:cxnLst/>
                  <a:rect l="l" t="t" r="r" b="b"/>
                  <a:pathLst>
                    <a:path w="687" h="741" extrusionOk="0">
                      <a:moveTo>
                        <a:pt x="344" y="1"/>
                      </a:moveTo>
                      <a:cubicBezTo>
                        <a:pt x="132" y="27"/>
                        <a:pt x="0" y="185"/>
                        <a:pt x="27" y="370"/>
                      </a:cubicBezTo>
                      <a:cubicBezTo>
                        <a:pt x="0" y="582"/>
                        <a:pt x="159" y="740"/>
                        <a:pt x="344" y="740"/>
                      </a:cubicBezTo>
                      <a:cubicBezTo>
                        <a:pt x="528" y="740"/>
                        <a:pt x="687" y="555"/>
                        <a:pt x="660" y="370"/>
                      </a:cubicBezTo>
                      <a:cubicBezTo>
                        <a:pt x="660" y="185"/>
                        <a:pt x="528" y="27"/>
                        <a:pt x="344"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7"/>
                <p:cNvSpPr/>
                <p:nvPr/>
              </p:nvSpPr>
              <p:spPr>
                <a:xfrm>
                  <a:off x="5781805" y="3239895"/>
                  <a:ext cx="27600" cy="30814"/>
                </a:xfrm>
                <a:custGeom>
                  <a:avLst/>
                  <a:gdLst/>
                  <a:ahLst/>
                  <a:cxnLst/>
                  <a:rect l="l" t="t" r="r" b="b"/>
                  <a:pathLst>
                    <a:path w="687" h="767" extrusionOk="0">
                      <a:moveTo>
                        <a:pt x="344" y="1"/>
                      </a:moveTo>
                      <a:cubicBezTo>
                        <a:pt x="159" y="27"/>
                        <a:pt x="0" y="186"/>
                        <a:pt x="27" y="397"/>
                      </a:cubicBezTo>
                      <a:cubicBezTo>
                        <a:pt x="27" y="582"/>
                        <a:pt x="159" y="741"/>
                        <a:pt x="370" y="767"/>
                      </a:cubicBezTo>
                      <a:cubicBezTo>
                        <a:pt x="555" y="741"/>
                        <a:pt x="687" y="582"/>
                        <a:pt x="661" y="371"/>
                      </a:cubicBezTo>
                      <a:cubicBezTo>
                        <a:pt x="687" y="186"/>
                        <a:pt x="528" y="27"/>
                        <a:pt x="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7"/>
                <p:cNvSpPr/>
                <p:nvPr/>
              </p:nvSpPr>
              <p:spPr>
                <a:xfrm>
                  <a:off x="5751031" y="3202773"/>
                  <a:ext cx="27600" cy="29770"/>
                </a:xfrm>
                <a:custGeom>
                  <a:avLst/>
                  <a:gdLst/>
                  <a:ahLst/>
                  <a:cxnLst/>
                  <a:rect l="l" t="t" r="r" b="b"/>
                  <a:pathLst>
                    <a:path w="687" h="741" extrusionOk="0">
                      <a:moveTo>
                        <a:pt x="317" y="0"/>
                      </a:moveTo>
                      <a:cubicBezTo>
                        <a:pt x="132" y="0"/>
                        <a:pt x="0" y="185"/>
                        <a:pt x="27" y="370"/>
                      </a:cubicBezTo>
                      <a:cubicBezTo>
                        <a:pt x="0" y="555"/>
                        <a:pt x="159" y="714"/>
                        <a:pt x="344" y="740"/>
                      </a:cubicBezTo>
                      <a:cubicBezTo>
                        <a:pt x="528" y="740"/>
                        <a:pt x="687" y="555"/>
                        <a:pt x="660" y="370"/>
                      </a:cubicBezTo>
                      <a:cubicBezTo>
                        <a:pt x="660" y="185"/>
                        <a:pt x="528" y="27"/>
                        <a:pt x="3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7"/>
                <p:cNvSpPr/>
                <p:nvPr/>
              </p:nvSpPr>
              <p:spPr>
                <a:xfrm>
                  <a:off x="5769069" y="3152875"/>
                  <a:ext cx="27600" cy="29770"/>
                </a:xfrm>
                <a:custGeom>
                  <a:avLst/>
                  <a:gdLst/>
                  <a:ahLst/>
                  <a:cxnLst/>
                  <a:rect l="l" t="t" r="r" b="b"/>
                  <a:pathLst>
                    <a:path w="687" h="741" extrusionOk="0">
                      <a:moveTo>
                        <a:pt x="317" y="1"/>
                      </a:moveTo>
                      <a:cubicBezTo>
                        <a:pt x="132" y="1"/>
                        <a:pt x="0" y="186"/>
                        <a:pt x="27" y="371"/>
                      </a:cubicBezTo>
                      <a:cubicBezTo>
                        <a:pt x="0" y="582"/>
                        <a:pt x="159" y="741"/>
                        <a:pt x="344" y="741"/>
                      </a:cubicBezTo>
                      <a:cubicBezTo>
                        <a:pt x="528" y="741"/>
                        <a:pt x="687" y="556"/>
                        <a:pt x="661" y="371"/>
                      </a:cubicBezTo>
                      <a:cubicBezTo>
                        <a:pt x="661" y="186"/>
                        <a:pt x="528" y="27"/>
                        <a:pt x="317"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7"/>
                <p:cNvSpPr/>
                <p:nvPr/>
              </p:nvSpPr>
              <p:spPr>
                <a:xfrm>
                  <a:off x="5808321" y="3133792"/>
                  <a:ext cx="27640" cy="30814"/>
                </a:xfrm>
                <a:custGeom>
                  <a:avLst/>
                  <a:gdLst/>
                  <a:ahLst/>
                  <a:cxnLst/>
                  <a:rect l="l" t="t" r="r" b="b"/>
                  <a:pathLst>
                    <a:path w="688" h="767" extrusionOk="0">
                      <a:moveTo>
                        <a:pt x="344" y="1"/>
                      </a:moveTo>
                      <a:cubicBezTo>
                        <a:pt x="159" y="27"/>
                        <a:pt x="1" y="185"/>
                        <a:pt x="27" y="397"/>
                      </a:cubicBezTo>
                      <a:cubicBezTo>
                        <a:pt x="27" y="582"/>
                        <a:pt x="159" y="740"/>
                        <a:pt x="344" y="767"/>
                      </a:cubicBezTo>
                      <a:cubicBezTo>
                        <a:pt x="529" y="767"/>
                        <a:pt x="687" y="582"/>
                        <a:pt x="661" y="370"/>
                      </a:cubicBezTo>
                      <a:cubicBezTo>
                        <a:pt x="687" y="185"/>
                        <a:pt x="529" y="27"/>
                        <a:pt x="344" y="1"/>
                      </a:cubicBezTo>
                      <a:close/>
                    </a:path>
                  </a:pathLst>
                </a:custGeom>
                <a:solidFill>
                  <a:srgbClr val="EA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7"/>
                <p:cNvSpPr/>
                <p:nvPr/>
              </p:nvSpPr>
              <p:spPr>
                <a:xfrm>
                  <a:off x="5848657" y="3142269"/>
                  <a:ext cx="8517" cy="100879"/>
                </a:xfrm>
                <a:custGeom>
                  <a:avLst/>
                  <a:gdLst/>
                  <a:ahLst/>
                  <a:cxnLst/>
                  <a:rect l="l" t="t" r="r" b="b"/>
                  <a:pathLst>
                    <a:path w="212" h="2511" extrusionOk="0">
                      <a:moveTo>
                        <a:pt x="106" y="1"/>
                      </a:moveTo>
                      <a:lnTo>
                        <a:pt x="106" y="1"/>
                      </a:lnTo>
                      <a:cubicBezTo>
                        <a:pt x="0" y="846"/>
                        <a:pt x="27" y="1665"/>
                        <a:pt x="132" y="2510"/>
                      </a:cubicBezTo>
                      <a:cubicBezTo>
                        <a:pt x="185" y="2088"/>
                        <a:pt x="212" y="1665"/>
                        <a:pt x="212" y="1242"/>
                      </a:cubicBezTo>
                      <a:cubicBezTo>
                        <a:pt x="185" y="846"/>
                        <a:pt x="159" y="423"/>
                        <a:pt x="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7"/>
                <p:cNvSpPr/>
                <p:nvPr/>
              </p:nvSpPr>
              <p:spPr>
                <a:xfrm>
                  <a:off x="4716351" y="2971443"/>
                  <a:ext cx="222891" cy="171949"/>
                </a:xfrm>
                <a:custGeom>
                  <a:avLst/>
                  <a:gdLst/>
                  <a:ahLst/>
                  <a:cxnLst/>
                  <a:rect l="l" t="t" r="r" b="b"/>
                  <a:pathLst>
                    <a:path w="5548" h="4280" extrusionOk="0">
                      <a:moveTo>
                        <a:pt x="2774" y="0"/>
                      </a:moveTo>
                      <a:cubicBezTo>
                        <a:pt x="1242" y="0"/>
                        <a:pt x="0" y="951"/>
                        <a:pt x="0" y="2140"/>
                      </a:cubicBezTo>
                      <a:cubicBezTo>
                        <a:pt x="0" y="3328"/>
                        <a:pt x="1242" y="4279"/>
                        <a:pt x="2774" y="4279"/>
                      </a:cubicBezTo>
                      <a:cubicBezTo>
                        <a:pt x="4306" y="4279"/>
                        <a:pt x="5547" y="3328"/>
                        <a:pt x="5547" y="2140"/>
                      </a:cubicBezTo>
                      <a:cubicBezTo>
                        <a:pt x="5547" y="951"/>
                        <a:pt x="4306" y="0"/>
                        <a:pt x="27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7"/>
                <p:cNvSpPr/>
                <p:nvPr/>
              </p:nvSpPr>
              <p:spPr>
                <a:xfrm>
                  <a:off x="6354828" y="2988839"/>
                  <a:ext cx="242014" cy="177493"/>
                </a:xfrm>
                <a:custGeom>
                  <a:avLst/>
                  <a:gdLst/>
                  <a:ahLst/>
                  <a:cxnLst/>
                  <a:rect l="l" t="t" r="r" b="b"/>
                  <a:pathLst>
                    <a:path w="6024" h="4418" extrusionOk="0">
                      <a:moveTo>
                        <a:pt x="3425" y="0"/>
                      </a:moveTo>
                      <a:cubicBezTo>
                        <a:pt x="3077" y="0"/>
                        <a:pt x="2714" y="56"/>
                        <a:pt x="2352" y="175"/>
                      </a:cubicBezTo>
                      <a:cubicBezTo>
                        <a:pt x="899" y="650"/>
                        <a:pt x="1" y="1944"/>
                        <a:pt x="371" y="3080"/>
                      </a:cubicBezTo>
                      <a:cubicBezTo>
                        <a:pt x="648" y="3912"/>
                        <a:pt x="1549" y="4417"/>
                        <a:pt x="2596" y="4417"/>
                      </a:cubicBezTo>
                      <a:cubicBezTo>
                        <a:pt x="2944" y="4417"/>
                        <a:pt x="3309" y="4361"/>
                        <a:pt x="3672" y="4242"/>
                      </a:cubicBezTo>
                      <a:cubicBezTo>
                        <a:pt x="5125" y="3793"/>
                        <a:pt x="6023" y="2499"/>
                        <a:pt x="5654" y="1363"/>
                      </a:cubicBezTo>
                      <a:cubicBezTo>
                        <a:pt x="5376" y="510"/>
                        <a:pt x="4473" y="0"/>
                        <a:pt x="3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7"/>
                <p:cNvSpPr/>
                <p:nvPr/>
              </p:nvSpPr>
              <p:spPr>
                <a:xfrm>
                  <a:off x="6025871" y="3104825"/>
                  <a:ext cx="233497" cy="173355"/>
                </a:xfrm>
                <a:custGeom>
                  <a:avLst/>
                  <a:gdLst/>
                  <a:ahLst/>
                  <a:cxnLst/>
                  <a:rect l="l" t="t" r="r" b="b"/>
                  <a:pathLst>
                    <a:path w="5812" h="4315" extrusionOk="0">
                      <a:moveTo>
                        <a:pt x="3103" y="1"/>
                      </a:moveTo>
                      <a:cubicBezTo>
                        <a:pt x="2942" y="1"/>
                        <a:pt x="2780" y="12"/>
                        <a:pt x="2615" y="35"/>
                      </a:cubicBezTo>
                      <a:cubicBezTo>
                        <a:pt x="1083" y="220"/>
                        <a:pt x="0" y="1355"/>
                        <a:pt x="159" y="2544"/>
                      </a:cubicBezTo>
                      <a:cubicBezTo>
                        <a:pt x="302" y="3590"/>
                        <a:pt x="1428" y="4315"/>
                        <a:pt x="2749" y="4315"/>
                      </a:cubicBezTo>
                      <a:cubicBezTo>
                        <a:pt x="2896" y="4315"/>
                        <a:pt x="3046" y="4306"/>
                        <a:pt x="3197" y="4287"/>
                      </a:cubicBezTo>
                      <a:cubicBezTo>
                        <a:pt x="4729" y="4076"/>
                        <a:pt x="5812" y="2940"/>
                        <a:pt x="5653" y="1778"/>
                      </a:cubicBezTo>
                      <a:cubicBezTo>
                        <a:pt x="5535" y="743"/>
                        <a:pt x="4411" y="1"/>
                        <a:pt x="3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7"/>
                <p:cNvSpPr/>
                <p:nvPr/>
              </p:nvSpPr>
              <p:spPr>
                <a:xfrm>
                  <a:off x="6599256" y="1904100"/>
                  <a:ext cx="375315" cy="376962"/>
                </a:xfrm>
                <a:custGeom>
                  <a:avLst/>
                  <a:gdLst/>
                  <a:ahLst/>
                  <a:cxnLst/>
                  <a:rect l="l" t="t" r="r" b="b"/>
                  <a:pathLst>
                    <a:path w="9342" h="9383" extrusionOk="0">
                      <a:moveTo>
                        <a:pt x="3500" y="0"/>
                      </a:moveTo>
                      <a:cubicBezTo>
                        <a:pt x="2991" y="0"/>
                        <a:pt x="2474" y="181"/>
                        <a:pt x="2052" y="576"/>
                      </a:cubicBezTo>
                      <a:cubicBezTo>
                        <a:pt x="864" y="1738"/>
                        <a:pt x="1419" y="3772"/>
                        <a:pt x="3030" y="4168"/>
                      </a:cubicBezTo>
                      <a:cubicBezTo>
                        <a:pt x="2343" y="5145"/>
                        <a:pt x="1313" y="6545"/>
                        <a:pt x="573" y="7549"/>
                      </a:cubicBezTo>
                      <a:cubicBezTo>
                        <a:pt x="1" y="8336"/>
                        <a:pt x="592" y="9383"/>
                        <a:pt x="1491" y="9383"/>
                      </a:cubicBezTo>
                      <a:cubicBezTo>
                        <a:pt x="1587" y="9383"/>
                        <a:pt x="1686" y="9371"/>
                        <a:pt x="1788" y="9345"/>
                      </a:cubicBezTo>
                      <a:cubicBezTo>
                        <a:pt x="2052" y="9266"/>
                        <a:pt x="2264" y="9134"/>
                        <a:pt x="2422" y="8922"/>
                      </a:cubicBezTo>
                      <a:cubicBezTo>
                        <a:pt x="2660" y="8605"/>
                        <a:pt x="4139" y="6598"/>
                        <a:pt x="5064" y="5251"/>
                      </a:cubicBezTo>
                      <a:cubicBezTo>
                        <a:pt x="5486" y="5861"/>
                        <a:pt x="6137" y="6153"/>
                        <a:pt x="6787" y="6153"/>
                      </a:cubicBezTo>
                      <a:cubicBezTo>
                        <a:pt x="7600" y="6153"/>
                        <a:pt x="8409" y="5695"/>
                        <a:pt x="8762" y="4828"/>
                      </a:cubicBezTo>
                      <a:cubicBezTo>
                        <a:pt x="9341" y="3404"/>
                        <a:pt x="8266" y="1935"/>
                        <a:pt x="6806" y="1935"/>
                      </a:cubicBezTo>
                      <a:cubicBezTo>
                        <a:pt x="6668" y="1935"/>
                        <a:pt x="6528" y="1948"/>
                        <a:pt x="6384" y="1976"/>
                      </a:cubicBezTo>
                      <a:lnTo>
                        <a:pt x="6411" y="1976"/>
                      </a:lnTo>
                      <a:cubicBezTo>
                        <a:pt x="6120" y="2028"/>
                        <a:pt x="5856" y="2134"/>
                        <a:pt x="5618" y="2292"/>
                      </a:cubicBezTo>
                      <a:cubicBezTo>
                        <a:pt x="5645" y="2108"/>
                        <a:pt x="5645" y="1896"/>
                        <a:pt x="5592" y="1711"/>
                      </a:cubicBezTo>
                      <a:cubicBezTo>
                        <a:pt x="5385" y="642"/>
                        <a:pt x="4457" y="0"/>
                        <a:pt x="3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7"/>
                <p:cNvSpPr/>
                <p:nvPr/>
              </p:nvSpPr>
              <p:spPr>
                <a:xfrm>
                  <a:off x="5720256" y="2148528"/>
                  <a:ext cx="1035752" cy="852393"/>
                </a:xfrm>
                <a:custGeom>
                  <a:avLst/>
                  <a:gdLst/>
                  <a:ahLst/>
                  <a:cxnLst/>
                  <a:rect l="l" t="t" r="r" b="b"/>
                  <a:pathLst>
                    <a:path w="25781" h="21217" extrusionOk="0">
                      <a:moveTo>
                        <a:pt x="23149" y="1"/>
                      </a:moveTo>
                      <a:cubicBezTo>
                        <a:pt x="23110" y="1"/>
                        <a:pt x="23072" y="4"/>
                        <a:pt x="23033" y="12"/>
                      </a:cubicBezTo>
                      <a:cubicBezTo>
                        <a:pt x="23033" y="12"/>
                        <a:pt x="22030" y="2521"/>
                        <a:pt x="14000" y="3472"/>
                      </a:cubicBezTo>
                      <a:cubicBezTo>
                        <a:pt x="12309" y="3684"/>
                        <a:pt x="10592" y="3789"/>
                        <a:pt x="8928" y="4080"/>
                      </a:cubicBezTo>
                      <a:cubicBezTo>
                        <a:pt x="6287" y="4582"/>
                        <a:pt x="3592" y="5718"/>
                        <a:pt x="2087" y="8042"/>
                      </a:cubicBezTo>
                      <a:cubicBezTo>
                        <a:pt x="634" y="10261"/>
                        <a:pt x="0" y="13246"/>
                        <a:pt x="766" y="15808"/>
                      </a:cubicBezTo>
                      <a:cubicBezTo>
                        <a:pt x="1426" y="17921"/>
                        <a:pt x="3223" y="19559"/>
                        <a:pt x="5204" y="20404"/>
                      </a:cubicBezTo>
                      <a:cubicBezTo>
                        <a:pt x="6207" y="20800"/>
                        <a:pt x="7290" y="21064"/>
                        <a:pt x="8400" y="21170"/>
                      </a:cubicBezTo>
                      <a:cubicBezTo>
                        <a:pt x="8762" y="21201"/>
                        <a:pt x="9118" y="21217"/>
                        <a:pt x="9469" y="21217"/>
                      </a:cubicBezTo>
                      <a:cubicBezTo>
                        <a:pt x="16168" y="21217"/>
                        <a:pt x="20658" y="15588"/>
                        <a:pt x="22215" y="9363"/>
                      </a:cubicBezTo>
                      <a:cubicBezTo>
                        <a:pt x="23033" y="6167"/>
                        <a:pt x="25331" y="2680"/>
                        <a:pt x="25569" y="2205"/>
                      </a:cubicBezTo>
                      <a:cubicBezTo>
                        <a:pt x="25780" y="1835"/>
                        <a:pt x="25622" y="1386"/>
                        <a:pt x="25226" y="1227"/>
                      </a:cubicBezTo>
                      <a:cubicBezTo>
                        <a:pt x="25094" y="1201"/>
                        <a:pt x="24962" y="1148"/>
                        <a:pt x="24830" y="1069"/>
                      </a:cubicBezTo>
                      <a:cubicBezTo>
                        <a:pt x="24697" y="963"/>
                        <a:pt x="24724" y="725"/>
                        <a:pt x="24592" y="567"/>
                      </a:cubicBezTo>
                      <a:cubicBezTo>
                        <a:pt x="24492" y="483"/>
                        <a:pt x="24359" y="431"/>
                        <a:pt x="24222" y="431"/>
                      </a:cubicBezTo>
                      <a:cubicBezTo>
                        <a:pt x="24143" y="431"/>
                        <a:pt x="24062" y="449"/>
                        <a:pt x="23984" y="488"/>
                      </a:cubicBezTo>
                      <a:cubicBezTo>
                        <a:pt x="23931" y="514"/>
                        <a:pt x="23905" y="514"/>
                        <a:pt x="23852" y="514"/>
                      </a:cubicBezTo>
                      <a:cubicBezTo>
                        <a:pt x="23773" y="514"/>
                        <a:pt x="23747" y="408"/>
                        <a:pt x="23694" y="356"/>
                      </a:cubicBezTo>
                      <a:cubicBezTo>
                        <a:pt x="23581" y="130"/>
                        <a:pt x="23372" y="1"/>
                        <a:pt x="23149" y="1"/>
                      </a:cubicBezTo>
                      <a:close/>
                    </a:path>
                  </a:pathLst>
                </a:custGeom>
                <a:solidFill>
                  <a:srgbClr val="D66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7"/>
                <p:cNvSpPr/>
                <p:nvPr/>
              </p:nvSpPr>
              <p:spPr>
                <a:xfrm>
                  <a:off x="4833060" y="2098429"/>
                  <a:ext cx="2091671" cy="1109593"/>
                </a:xfrm>
                <a:custGeom>
                  <a:avLst/>
                  <a:gdLst/>
                  <a:ahLst/>
                  <a:cxnLst/>
                  <a:rect l="l" t="t" r="r" b="b"/>
                  <a:pathLst>
                    <a:path w="52064" h="27619" extrusionOk="0">
                      <a:moveTo>
                        <a:pt x="19125" y="1"/>
                      </a:moveTo>
                      <a:cubicBezTo>
                        <a:pt x="16494" y="1"/>
                        <a:pt x="13880" y="315"/>
                        <a:pt x="11385" y="942"/>
                      </a:cubicBezTo>
                      <a:cubicBezTo>
                        <a:pt x="7714" y="1840"/>
                        <a:pt x="4174" y="3742"/>
                        <a:pt x="2140" y="7044"/>
                      </a:cubicBezTo>
                      <a:cubicBezTo>
                        <a:pt x="635" y="9527"/>
                        <a:pt x="1" y="12406"/>
                        <a:pt x="265" y="15311"/>
                      </a:cubicBezTo>
                      <a:cubicBezTo>
                        <a:pt x="450" y="17451"/>
                        <a:pt x="1295" y="19459"/>
                        <a:pt x="2669" y="21123"/>
                      </a:cubicBezTo>
                      <a:cubicBezTo>
                        <a:pt x="4940" y="23738"/>
                        <a:pt x="8691" y="25032"/>
                        <a:pt x="11940" y="25877"/>
                      </a:cubicBezTo>
                      <a:cubicBezTo>
                        <a:pt x="15163" y="26749"/>
                        <a:pt x="18438" y="27304"/>
                        <a:pt x="21740" y="27541"/>
                      </a:cubicBezTo>
                      <a:cubicBezTo>
                        <a:pt x="22557" y="27594"/>
                        <a:pt x="23374" y="27619"/>
                        <a:pt x="24190" y="27619"/>
                      </a:cubicBezTo>
                      <a:cubicBezTo>
                        <a:pt x="28724" y="27619"/>
                        <a:pt x="33219" y="26836"/>
                        <a:pt x="37562" y="25560"/>
                      </a:cubicBezTo>
                      <a:cubicBezTo>
                        <a:pt x="41788" y="24345"/>
                        <a:pt x="47124" y="23077"/>
                        <a:pt x="50267" y="19828"/>
                      </a:cubicBezTo>
                      <a:cubicBezTo>
                        <a:pt x="50954" y="19115"/>
                        <a:pt x="52063" y="17742"/>
                        <a:pt x="51878" y="16632"/>
                      </a:cubicBezTo>
                      <a:cubicBezTo>
                        <a:pt x="51377" y="13859"/>
                        <a:pt x="47414" y="12644"/>
                        <a:pt x="45222" y="11587"/>
                      </a:cubicBezTo>
                      <a:cubicBezTo>
                        <a:pt x="42369" y="10240"/>
                        <a:pt x="40045" y="7731"/>
                        <a:pt x="37535" y="5855"/>
                      </a:cubicBezTo>
                      <a:cubicBezTo>
                        <a:pt x="32351" y="1952"/>
                        <a:pt x="25685" y="1"/>
                        <a:pt x="19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7"/>
                <p:cNvSpPr/>
                <p:nvPr/>
              </p:nvSpPr>
              <p:spPr>
                <a:xfrm>
                  <a:off x="4833060" y="2299668"/>
                  <a:ext cx="2091671" cy="909040"/>
                </a:xfrm>
                <a:custGeom>
                  <a:avLst/>
                  <a:gdLst/>
                  <a:ahLst/>
                  <a:cxnLst/>
                  <a:rect l="l" t="t" r="r" b="b"/>
                  <a:pathLst>
                    <a:path w="52064" h="22627" extrusionOk="0">
                      <a:moveTo>
                        <a:pt x="3752" y="1"/>
                      </a:moveTo>
                      <a:cubicBezTo>
                        <a:pt x="3144" y="608"/>
                        <a:pt x="2589" y="1295"/>
                        <a:pt x="2140" y="2035"/>
                      </a:cubicBezTo>
                      <a:cubicBezTo>
                        <a:pt x="635" y="4518"/>
                        <a:pt x="1" y="7423"/>
                        <a:pt x="265" y="10302"/>
                      </a:cubicBezTo>
                      <a:cubicBezTo>
                        <a:pt x="450" y="12442"/>
                        <a:pt x="1295" y="14476"/>
                        <a:pt x="2669" y="16114"/>
                      </a:cubicBezTo>
                      <a:cubicBezTo>
                        <a:pt x="4940" y="18755"/>
                        <a:pt x="8665" y="20049"/>
                        <a:pt x="11940" y="20895"/>
                      </a:cubicBezTo>
                      <a:cubicBezTo>
                        <a:pt x="15136" y="21740"/>
                        <a:pt x="18438" y="22321"/>
                        <a:pt x="21740" y="22559"/>
                      </a:cubicBezTo>
                      <a:cubicBezTo>
                        <a:pt x="22511" y="22604"/>
                        <a:pt x="23282" y="22626"/>
                        <a:pt x="24052" y="22626"/>
                      </a:cubicBezTo>
                      <a:cubicBezTo>
                        <a:pt x="28633" y="22626"/>
                        <a:pt x="33175" y="21844"/>
                        <a:pt x="37562" y="20578"/>
                      </a:cubicBezTo>
                      <a:cubicBezTo>
                        <a:pt x="41762" y="19363"/>
                        <a:pt x="47124" y="18068"/>
                        <a:pt x="50267" y="14819"/>
                      </a:cubicBezTo>
                      <a:cubicBezTo>
                        <a:pt x="50954" y="14106"/>
                        <a:pt x="52063" y="12759"/>
                        <a:pt x="51878" y="11650"/>
                      </a:cubicBezTo>
                      <a:cubicBezTo>
                        <a:pt x="51746" y="11016"/>
                        <a:pt x="51456" y="10435"/>
                        <a:pt x="51060" y="9959"/>
                      </a:cubicBezTo>
                      <a:cubicBezTo>
                        <a:pt x="40126" y="14295"/>
                        <a:pt x="31704" y="15963"/>
                        <a:pt x="25215" y="15963"/>
                      </a:cubicBezTo>
                      <a:cubicBezTo>
                        <a:pt x="8662" y="15963"/>
                        <a:pt x="4700" y="5106"/>
                        <a:pt x="3752" y="1"/>
                      </a:cubicBezTo>
                      <a:close/>
                    </a:path>
                  </a:pathLst>
                </a:custGeom>
                <a:solidFill>
                  <a:srgbClr val="C96A3F">
                    <a:alpha val="29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7"/>
                <p:cNvSpPr/>
                <p:nvPr/>
              </p:nvSpPr>
              <p:spPr>
                <a:xfrm>
                  <a:off x="4706347" y="2243663"/>
                  <a:ext cx="959781" cy="895099"/>
                </a:xfrm>
                <a:custGeom>
                  <a:avLst/>
                  <a:gdLst/>
                  <a:ahLst/>
                  <a:cxnLst/>
                  <a:rect l="l" t="t" r="r" b="b"/>
                  <a:pathLst>
                    <a:path w="23890" h="22280" extrusionOk="0">
                      <a:moveTo>
                        <a:pt x="3917" y="0"/>
                      </a:moveTo>
                      <a:cubicBezTo>
                        <a:pt x="3613" y="0"/>
                        <a:pt x="3402" y="285"/>
                        <a:pt x="3419" y="946"/>
                      </a:cubicBezTo>
                      <a:cubicBezTo>
                        <a:pt x="3472" y="3033"/>
                        <a:pt x="2521" y="9451"/>
                        <a:pt x="1200" y="14523"/>
                      </a:cubicBezTo>
                      <a:cubicBezTo>
                        <a:pt x="0" y="19041"/>
                        <a:pt x="4334" y="22280"/>
                        <a:pt x="11419" y="22280"/>
                      </a:cubicBezTo>
                      <a:cubicBezTo>
                        <a:pt x="12287" y="22280"/>
                        <a:pt x="13197" y="22231"/>
                        <a:pt x="14143" y="22130"/>
                      </a:cubicBezTo>
                      <a:cubicBezTo>
                        <a:pt x="22807" y="21179"/>
                        <a:pt x="23890" y="14259"/>
                        <a:pt x="19717" y="11353"/>
                      </a:cubicBezTo>
                      <a:cubicBezTo>
                        <a:pt x="18951" y="10820"/>
                        <a:pt x="18058" y="10603"/>
                        <a:pt x="17110" y="10603"/>
                      </a:cubicBezTo>
                      <a:cubicBezTo>
                        <a:pt x="12886" y="10603"/>
                        <a:pt x="7566" y="14919"/>
                        <a:pt x="7566" y="14919"/>
                      </a:cubicBezTo>
                      <a:cubicBezTo>
                        <a:pt x="8147" y="13545"/>
                        <a:pt x="8332" y="10851"/>
                        <a:pt x="8226" y="10059"/>
                      </a:cubicBezTo>
                      <a:cubicBezTo>
                        <a:pt x="8173" y="9527"/>
                        <a:pt x="7977" y="9257"/>
                        <a:pt x="7646" y="9257"/>
                      </a:cubicBezTo>
                      <a:cubicBezTo>
                        <a:pt x="7484" y="9257"/>
                        <a:pt x="7290" y="9321"/>
                        <a:pt x="7064" y="9451"/>
                      </a:cubicBezTo>
                      <a:cubicBezTo>
                        <a:pt x="7540" y="8659"/>
                        <a:pt x="8226" y="5648"/>
                        <a:pt x="7672" y="5436"/>
                      </a:cubicBezTo>
                      <a:cubicBezTo>
                        <a:pt x="7602" y="5410"/>
                        <a:pt x="7534" y="5398"/>
                        <a:pt x="7467" y="5398"/>
                      </a:cubicBezTo>
                      <a:cubicBezTo>
                        <a:pt x="6999" y="5398"/>
                        <a:pt x="6615" y="5965"/>
                        <a:pt x="6615" y="5965"/>
                      </a:cubicBezTo>
                      <a:cubicBezTo>
                        <a:pt x="6826" y="5119"/>
                        <a:pt x="6906" y="4248"/>
                        <a:pt x="6932" y="3402"/>
                      </a:cubicBezTo>
                      <a:cubicBezTo>
                        <a:pt x="6903" y="2819"/>
                        <a:pt x="6648" y="2550"/>
                        <a:pt x="6382" y="2550"/>
                      </a:cubicBezTo>
                      <a:cubicBezTo>
                        <a:pt x="6165" y="2550"/>
                        <a:pt x="5941" y="2728"/>
                        <a:pt x="5823" y="3059"/>
                      </a:cubicBezTo>
                      <a:cubicBezTo>
                        <a:pt x="5660" y="1326"/>
                        <a:pt x="4573" y="0"/>
                        <a:pt x="3917" y="0"/>
                      </a:cubicBezTo>
                      <a:close/>
                    </a:path>
                  </a:pathLst>
                </a:custGeom>
                <a:solidFill>
                  <a:srgbClr val="E27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7"/>
                <p:cNvSpPr/>
                <p:nvPr/>
              </p:nvSpPr>
              <p:spPr>
                <a:xfrm>
                  <a:off x="6814315" y="2128400"/>
                  <a:ext cx="424529" cy="348759"/>
                </a:xfrm>
                <a:custGeom>
                  <a:avLst/>
                  <a:gdLst/>
                  <a:ahLst/>
                  <a:cxnLst/>
                  <a:rect l="l" t="t" r="r" b="b"/>
                  <a:pathLst>
                    <a:path w="10567" h="8681" extrusionOk="0">
                      <a:moveTo>
                        <a:pt x="5193" y="0"/>
                      </a:moveTo>
                      <a:cubicBezTo>
                        <a:pt x="4847" y="0"/>
                        <a:pt x="4490" y="86"/>
                        <a:pt x="4148" y="275"/>
                      </a:cubicBezTo>
                      <a:cubicBezTo>
                        <a:pt x="2696" y="1068"/>
                        <a:pt x="2722" y="3181"/>
                        <a:pt x="4201" y="3973"/>
                      </a:cubicBezTo>
                      <a:cubicBezTo>
                        <a:pt x="3250" y="4766"/>
                        <a:pt x="1930" y="5849"/>
                        <a:pt x="952" y="6615"/>
                      </a:cubicBezTo>
                      <a:cubicBezTo>
                        <a:pt x="0" y="7377"/>
                        <a:pt x="743" y="8681"/>
                        <a:pt x="1687" y="8681"/>
                      </a:cubicBezTo>
                      <a:cubicBezTo>
                        <a:pt x="1922" y="8681"/>
                        <a:pt x="2168" y="8600"/>
                        <a:pt x="2405" y="8411"/>
                      </a:cubicBezTo>
                      <a:cubicBezTo>
                        <a:pt x="2696" y="8173"/>
                        <a:pt x="4650" y="6588"/>
                        <a:pt x="5892" y="5532"/>
                      </a:cubicBezTo>
                      <a:cubicBezTo>
                        <a:pt x="6222" y="6434"/>
                        <a:pt x="7041" y="6917"/>
                        <a:pt x="7870" y="6917"/>
                      </a:cubicBezTo>
                      <a:cubicBezTo>
                        <a:pt x="8498" y="6917"/>
                        <a:pt x="9131" y="6640"/>
                        <a:pt x="9563" y="6060"/>
                      </a:cubicBezTo>
                      <a:cubicBezTo>
                        <a:pt x="10567" y="4713"/>
                        <a:pt x="9669" y="2811"/>
                        <a:pt x="8005" y="2706"/>
                      </a:cubicBezTo>
                      <a:cubicBezTo>
                        <a:pt x="7714" y="2706"/>
                        <a:pt x="7450" y="2732"/>
                        <a:pt x="7186" y="2838"/>
                      </a:cubicBezTo>
                      <a:cubicBezTo>
                        <a:pt x="7239" y="2653"/>
                        <a:pt x="7292" y="2441"/>
                        <a:pt x="7292" y="2256"/>
                      </a:cubicBezTo>
                      <a:cubicBezTo>
                        <a:pt x="7373" y="956"/>
                        <a:pt x="6345" y="0"/>
                        <a:pt x="5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7"/>
                <p:cNvSpPr/>
                <p:nvPr/>
              </p:nvSpPr>
              <p:spPr>
                <a:xfrm>
                  <a:off x="5859263" y="2344263"/>
                  <a:ext cx="1118552" cy="701536"/>
                </a:xfrm>
                <a:custGeom>
                  <a:avLst/>
                  <a:gdLst/>
                  <a:ahLst/>
                  <a:cxnLst/>
                  <a:rect l="l" t="t" r="r" b="b"/>
                  <a:pathLst>
                    <a:path w="27842" h="17462" extrusionOk="0">
                      <a:moveTo>
                        <a:pt x="25649" y="0"/>
                      </a:moveTo>
                      <a:cubicBezTo>
                        <a:pt x="25649" y="0"/>
                        <a:pt x="24622" y="1397"/>
                        <a:pt x="20126" y="1397"/>
                      </a:cubicBezTo>
                      <a:cubicBezTo>
                        <a:pt x="18989" y="1397"/>
                        <a:pt x="17629" y="1307"/>
                        <a:pt x="16007" y="1083"/>
                      </a:cubicBezTo>
                      <a:cubicBezTo>
                        <a:pt x="14343" y="846"/>
                        <a:pt x="12653" y="529"/>
                        <a:pt x="10962" y="397"/>
                      </a:cubicBezTo>
                      <a:cubicBezTo>
                        <a:pt x="10557" y="364"/>
                        <a:pt x="10147" y="347"/>
                        <a:pt x="9735" y="347"/>
                      </a:cubicBezTo>
                      <a:cubicBezTo>
                        <a:pt x="7432" y="347"/>
                        <a:pt x="5076" y="893"/>
                        <a:pt x="3329" y="2483"/>
                      </a:cubicBezTo>
                      <a:cubicBezTo>
                        <a:pt x="1374" y="4279"/>
                        <a:pt x="0" y="7000"/>
                        <a:pt x="106" y="9668"/>
                      </a:cubicBezTo>
                      <a:cubicBezTo>
                        <a:pt x="212" y="11887"/>
                        <a:pt x="1506" y="13921"/>
                        <a:pt x="3223" y="15241"/>
                      </a:cubicBezTo>
                      <a:cubicBezTo>
                        <a:pt x="4121" y="15902"/>
                        <a:pt x="5098" y="16404"/>
                        <a:pt x="6129" y="16773"/>
                      </a:cubicBezTo>
                      <a:cubicBezTo>
                        <a:pt x="7453" y="17245"/>
                        <a:pt x="8751" y="17462"/>
                        <a:pt x="10009" y="17462"/>
                      </a:cubicBezTo>
                      <a:cubicBezTo>
                        <a:pt x="15298" y="17462"/>
                        <a:pt x="19854" y="13630"/>
                        <a:pt x="22479" y="8849"/>
                      </a:cubicBezTo>
                      <a:cubicBezTo>
                        <a:pt x="24090" y="5970"/>
                        <a:pt x="27181" y="3170"/>
                        <a:pt x="27551" y="2774"/>
                      </a:cubicBezTo>
                      <a:cubicBezTo>
                        <a:pt x="27841" y="2483"/>
                        <a:pt x="27815" y="1981"/>
                        <a:pt x="27471" y="1717"/>
                      </a:cubicBezTo>
                      <a:cubicBezTo>
                        <a:pt x="27366" y="1664"/>
                        <a:pt x="27234" y="1664"/>
                        <a:pt x="27128" y="1506"/>
                      </a:cubicBezTo>
                      <a:cubicBezTo>
                        <a:pt x="27022" y="1347"/>
                        <a:pt x="27101" y="1110"/>
                        <a:pt x="27022" y="951"/>
                      </a:cubicBezTo>
                      <a:cubicBezTo>
                        <a:pt x="26913" y="799"/>
                        <a:pt x="26732" y="700"/>
                        <a:pt x="26553" y="700"/>
                      </a:cubicBezTo>
                      <a:cubicBezTo>
                        <a:pt x="26516" y="700"/>
                        <a:pt x="26478" y="704"/>
                        <a:pt x="26441" y="714"/>
                      </a:cubicBezTo>
                      <a:lnTo>
                        <a:pt x="26309" y="714"/>
                      </a:lnTo>
                      <a:cubicBezTo>
                        <a:pt x="26256" y="687"/>
                        <a:pt x="26230" y="581"/>
                        <a:pt x="26203" y="529"/>
                      </a:cubicBezTo>
                      <a:cubicBezTo>
                        <a:pt x="26151" y="238"/>
                        <a:pt x="25913" y="27"/>
                        <a:pt x="25649" y="0"/>
                      </a:cubicBezTo>
                      <a:close/>
                    </a:path>
                  </a:pathLst>
                </a:custGeom>
                <a:solidFill>
                  <a:srgbClr val="E27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7"/>
                <p:cNvSpPr/>
                <p:nvPr/>
              </p:nvSpPr>
              <p:spPr>
                <a:xfrm>
                  <a:off x="5862437" y="2606368"/>
                  <a:ext cx="934953" cy="439836"/>
                </a:xfrm>
                <a:custGeom>
                  <a:avLst/>
                  <a:gdLst/>
                  <a:ahLst/>
                  <a:cxnLst/>
                  <a:rect l="l" t="t" r="r" b="b"/>
                  <a:pathLst>
                    <a:path w="23272" h="10948" extrusionOk="0">
                      <a:moveTo>
                        <a:pt x="555" y="1"/>
                      </a:moveTo>
                      <a:cubicBezTo>
                        <a:pt x="186" y="1004"/>
                        <a:pt x="1" y="2061"/>
                        <a:pt x="27" y="3144"/>
                      </a:cubicBezTo>
                      <a:cubicBezTo>
                        <a:pt x="133" y="5363"/>
                        <a:pt x="1427" y="7397"/>
                        <a:pt x="3144" y="8717"/>
                      </a:cubicBezTo>
                      <a:cubicBezTo>
                        <a:pt x="4042" y="9378"/>
                        <a:pt x="5019" y="9906"/>
                        <a:pt x="6050" y="10249"/>
                      </a:cubicBezTo>
                      <a:cubicBezTo>
                        <a:pt x="7379" y="10728"/>
                        <a:pt x="8683" y="10948"/>
                        <a:pt x="9945" y="10948"/>
                      </a:cubicBezTo>
                      <a:cubicBezTo>
                        <a:pt x="15227" y="10948"/>
                        <a:pt x="19777" y="7101"/>
                        <a:pt x="22400" y="2325"/>
                      </a:cubicBezTo>
                      <a:cubicBezTo>
                        <a:pt x="22664" y="1876"/>
                        <a:pt x="22955" y="1427"/>
                        <a:pt x="23272" y="978"/>
                      </a:cubicBezTo>
                      <a:lnTo>
                        <a:pt x="23272" y="978"/>
                      </a:lnTo>
                      <a:cubicBezTo>
                        <a:pt x="17475" y="4818"/>
                        <a:pt x="13061" y="6223"/>
                        <a:pt x="9705" y="6223"/>
                      </a:cubicBezTo>
                      <a:cubicBezTo>
                        <a:pt x="4542" y="6223"/>
                        <a:pt x="1884" y="2898"/>
                        <a:pt x="555" y="1"/>
                      </a:cubicBezTo>
                      <a:close/>
                    </a:path>
                  </a:pathLst>
                </a:custGeom>
                <a:solidFill>
                  <a:srgbClr val="C96A3F">
                    <a:alpha val="29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7"/>
                <p:cNvSpPr/>
                <p:nvPr/>
              </p:nvSpPr>
              <p:spPr>
                <a:xfrm>
                  <a:off x="4706347" y="2713556"/>
                  <a:ext cx="897188" cy="425212"/>
                </a:xfrm>
                <a:custGeom>
                  <a:avLst/>
                  <a:gdLst/>
                  <a:ahLst/>
                  <a:cxnLst/>
                  <a:rect l="l" t="t" r="r" b="b"/>
                  <a:pathLst>
                    <a:path w="22332" h="10584" extrusionOk="0">
                      <a:moveTo>
                        <a:pt x="1860" y="0"/>
                      </a:moveTo>
                      <a:cubicBezTo>
                        <a:pt x="1649" y="978"/>
                        <a:pt x="1438" y="1929"/>
                        <a:pt x="1200" y="2853"/>
                      </a:cubicBezTo>
                      <a:cubicBezTo>
                        <a:pt x="0" y="7347"/>
                        <a:pt x="4312" y="10584"/>
                        <a:pt x="11411" y="10584"/>
                      </a:cubicBezTo>
                      <a:cubicBezTo>
                        <a:pt x="12281" y="10584"/>
                        <a:pt x="13194" y="10535"/>
                        <a:pt x="14143" y="10434"/>
                      </a:cubicBezTo>
                      <a:cubicBezTo>
                        <a:pt x="19928" y="9800"/>
                        <a:pt x="22332" y="6498"/>
                        <a:pt x="22041" y="3540"/>
                      </a:cubicBezTo>
                      <a:lnTo>
                        <a:pt x="22041" y="3540"/>
                      </a:lnTo>
                      <a:cubicBezTo>
                        <a:pt x="17959" y="6144"/>
                        <a:pt x="13066" y="7326"/>
                        <a:pt x="9310" y="7326"/>
                      </a:cubicBezTo>
                      <a:cubicBezTo>
                        <a:pt x="7159" y="7326"/>
                        <a:pt x="5382" y="6939"/>
                        <a:pt x="4343" y="6208"/>
                      </a:cubicBezTo>
                      <a:cubicBezTo>
                        <a:pt x="2838" y="5151"/>
                        <a:pt x="2177" y="2457"/>
                        <a:pt x="1860" y="0"/>
                      </a:cubicBezTo>
                      <a:close/>
                    </a:path>
                  </a:pathLst>
                </a:custGeom>
                <a:solidFill>
                  <a:srgbClr val="C96A3F">
                    <a:alpha val="29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7"/>
                <p:cNvSpPr/>
                <p:nvPr/>
              </p:nvSpPr>
              <p:spPr>
                <a:xfrm>
                  <a:off x="6004658" y="2402236"/>
                  <a:ext cx="424007" cy="171949"/>
                </a:xfrm>
                <a:custGeom>
                  <a:avLst/>
                  <a:gdLst/>
                  <a:ahLst/>
                  <a:cxnLst/>
                  <a:rect l="l" t="t" r="r" b="b"/>
                  <a:pathLst>
                    <a:path w="10554" h="4280" extrusionOk="0">
                      <a:moveTo>
                        <a:pt x="6176" y="1"/>
                      </a:moveTo>
                      <a:cubicBezTo>
                        <a:pt x="5861" y="1"/>
                        <a:pt x="5529" y="12"/>
                        <a:pt x="5177" y="37"/>
                      </a:cubicBezTo>
                      <a:cubicBezTo>
                        <a:pt x="3619" y="142"/>
                        <a:pt x="1532" y="1120"/>
                        <a:pt x="502" y="2308"/>
                      </a:cubicBezTo>
                      <a:cubicBezTo>
                        <a:pt x="159" y="2652"/>
                        <a:pt x="0" y="3180"/>
                        <a:pt x="106" y="3655"/>
                      </a:cubicBezTo>
                      <a:cubicBezTo>
                        <a:pt x="252" y="4128"/>
                        <a:pt x="580" y="4279"/>
                        <a:pt x="962" y="4279"/>
                      </a:cubicBezTo>
                      <a:cubicBezTo>
                        <a:pt x="1476" y="4279"/>
                        <a:pt x="2089" y="4003"/>
                        <a:pt x="2483" y="3867"/>
                      </a:cubicBezTo>
                      <a:cubicBezTo>
                        <a:pt x="3672" y="3418"/>
                        <a:pt x="4887" y="3101"/>
                        <a:pt x="6128" y="2863"/>
                      </a:cubicBezTo>
                      <a:cubicBezTo>
                        <a:pt x="7211" y="2625"/>
                        <a:pt x="8717" y="2572"/>
                        <a:pt x="9641" y="1833"/>
                      </a:cubicBezTo>
                      <a:cubicBezTo>
                        <a:pt x="10553" y="1113"/>
                        <a:pt x="9286" y="1"/>
                        <a:pt x="6176" y="1"/>
                      </a:cubicBezTo>
                      <a:close/>
                    </a:path>
                  </a:pathLst>
                </a:custGeom>
                <a:solidFill>
                  <a:srgbClr val="FFFFFF">
                    <a:alpha val="13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7"/>
                <p:cNvSpPr/>
                <p:nvPr/>
              </p:nvSpPr>
              <p:spPr>
                <a:xfrm>
                  <a:off x="5196006" y="2715685"/>
                  <a:ext cx="326904" cy="120284"/>
                </a:xfrm>
                <a:custGeom>
                  <a:avLst/>
                  <a:gdLst/>
                  <a:ahLst/>
                  <a:cxnLst/>
                  <a:rect l="l" t="t" r="r" b="b"/>
                  <a:pathLst>
                    <a:path w="8137" h="2994" extrusionOk="0">
                      <a:moveTo>
                        <a:pt x="4042" y="0"/>
                      </a:moveTo>
                      <a:cubicBezTo>
                        <a:pt x="2695" y="53"/>
                        <a:pt x="1427" y="581"/>
                        <a:pt x="423" y="1480"/>
                      </a:cubicBezTo>
                      <a:cubicBezTo>
                        <a:pt x="133" y="1717"/>
                        <a:pt x="0" y="2113"/>
                        <a:pt x="53" y="2483"/>
                      </a:cubicBezTo>
                      <a:cubicBezTo>
                        <a:pt x="139" y="2874"/>
                        <a:pt x="411" y="2994"/>
                        <a:pt x="731" y="2994"/>
                      </a:cubicBezTo>
                      <a:cubicBezTo>
                        <a:pt x="1103" y="2994"/>
                        <a:pt x="1539" y="2833"/>
                        <a:pt x="1823" y="2747"/>
                      </a:cubicBezTo>
                      <a:cubicBezTo>
                        <a:pt x="2748" y="2510"/>
                        <a:pt x="3672" y="2298"/>
                        <a:pt x="4623" y="2193"/>
                      </a:cubicBezTo>
                      <a:cubicBezTo>
                        <a:pt x="5468" y="2087"/>
                        <a:pt x="6604" y="2113"/>
                        <a:pt x="7344" y="1612"/>
                      </a:cubicBezTo>
                      <a:cubicBezTo>
                        <a:pt x="8136" y="1057"/>
                        <a:pt x="6947" y="0"/>
                        <a:pt x="4042" y="0"/>
                      </a:cubicBezTo>
                      <a:close/>
                    </a:path>
                  </a:pathLst>
                </a:custGeom>
                <a:solidFill>
                  <a:srgbClr val="FFFFFF">
                    <a:alpha val="13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7"/>
                <p:cNvSpPr/>
                <p:nvPr/>
              </p:nvSpPr>
              <p:spPr>
                <a:xfrm>
                  <a:off x="5042696" y="2166526"/>
                  <a:ext cx="640430" cy="219516"/>
                </a:xfrm>
                <a:custGeom>
                  <a:avLst/>
                  <a:gdLst/>
                  <a:ahLst/>
                  <a:cxnLst/>
                  <a:rect l="l" t="t" r="r" b="b"/>
                  <a:pathLst>
                    <a:path w="15941" h="5464" extrusionOk="0">
                      <a:moveTo>
                        <a:pt x="10892" y="0"/>
                      </a:moveTo>
                      <a:cubicBezTo>
                        <a:pt x="7704" y="0"/>
                        <a:pt x="4059" y="889"/>
                        <a:pt x="1703" y="2866"/>
                      </a:cubicBezTo>
                      <a:cubicBezTo>
                        <a:pt x="1439" y="3077"/>
                        <a:pt x="1201" y="3315"/>
                        <a:pt x="964" y="3553"/>
                      </a:cubicBezTo>
                      <a:cubicBezTo>
                        <a:pt x="1" y="4607"/>
                        <a:pt x="889" y="5463"/>
                        <a:pt x="1952" y="5463"/>
                      </a:cubicBezTo>
                      <a:cubicBezTo>
                        <a:pt x="2114" y="5463"/>
                        <a:pt x="2279" y="5443"/>
                        <a:pt x="2443" y="5402"/>
                      </a:cubicBezTo>
                      <a:cubicBezTo>
                        <a:pt x="6167" y="4477"/>
                        <a:pt x="9997" y="3949"/>
                        <a:pt x="13695" y="2707"/>
                      </a:cubicBezTo>
                      <a:cubicBezTo>
                        <a:pt x="14171" y="2549"/>
                        <a:pt x="15888" y="2100"/>
                        <a:pt x="15914" y="1387"/>
                      </a:cubicBezTo>
                      <a:cubicBezTo>
                        <a:pt x="15941" y="436"/>
                        <a:pt x="13801" y="251"/>
                        <a:pt x="13220" y="172"/>
                      </a:cubicBezTo>
                      <a:cubicBezTo>
                        <a:pt x="12493" y="59"/>
                        <a:pt x="11707" y="0"/>
                        <a:pt x="10892" y="0"/>
                      </a:cubicBezTo>
                      <a:close/>
                    </a:path>
                  </a:pathLst>
                </a:custGeom>
                <a:solidFill>
                  <a:srgbClr val="FFFFFF">
                    <a:alpha val="13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78" name="Google Shape;1478;p57"/>
            <p:cNvSpPr/>
            <p:nvPr/>
          </p:nvSpPr>
          <p:spPr>
            <a:xfrm flipH="1">
              <a:off x="7795739" y="1196248"/>
              <a:ext cx="60952" cy="52525"/>
            </a:xfrm>
            <a:custGeom>
              <a:avLst/>
              <a:gdLst/>
              <a:ahLst/>
              <a:cxnLst/>
              <a:rect l="l" t="t" r="r" b="b"/>
              <a:pathLst>
                <a:path w="962" h="829" extrusionOk="0">
                  <a:moveTo>
                    <a:pt x="535" y="1"/>
                  </a:moveTo>
                  <a:cubicBezTo>
                    <a:pt x="179" y="1"/>
                    <a:pt x="1" y="463"/>
                    <a:pt x="250" y="712"/>
                  </a:cubicBezTo>
                  <a:cubicBezTo>
                    <a:pt x="330" y="792"/>
                    <a:pt x="433" y="828"/>
                    <a:pt x="534" y="828"/>
                  </a:cubicBezTo>
                  <a:cubicBezTo>
                    <a:pt x="749" y="828"/>
                    <a:pt x="962" y="669"/>
                    <a:pt x="962" y="428"/>
                  </a:cubicBezTo>
                  <a:cubicBezTo>
                    <a:pt x="962" y="179"/>
                    <a:pt x="748" y="1"/>
                    <a:pt x="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7"/>
            <p:cNvSpPr/>
            <p:nvPr/>
          </p:nvSpPr>
          <p:spPr>
            <a:xfrm flipH="1">
              <a:off x="7261644" y="1714360"/>
              <a:ext cx="51892" cy="51892"/>
            </a:xfrm>
            <a:custGeom>
              <a:avLst/>
              <a:gdLst/>
              <a:ahLst/>
              <a:cxnLst/>
              <a:rect l="l" t="t" r="r" b="b"/>
              <a:pathLst>
                <a:path w="819" h="819" extrusionOk="0">
                  <a:moveTo>
                    <a:pt x="392" y="0"/>
                  </a:moveTo>
                  <a:cubicBezTo>
                    <a:pt x="178" y="0"/>
                    <a:pt x="0" y="178"/>
                    <a:pt x="0" y="392"/>
                  </a:cubicBezTo>
                  <a:cubicBezTo>
                    <a:pt x="0" y="641"/>
                    <a:pt x="178" y="819"/>
                    <a:pt x="392" y="819"/>
                  </a:cubicBezTo>
                  <a:cubicBezTo>
                    <a:pt x="605" y="819"/>
                    <a:pt x="818" y="641"/>
                    <a:pt x="818" y="392"/>
                  </a:cubicBezTo>
                  <a:cubicBezTo>
                    <a:pt x="818" y="178"/>
                    <a:pt x="605"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7"/>
            <p:cNvSpPr/>
            <p:nvPr/>
          </p:nvSpPr>
          <p:spPr>
            <a:xfrm flipH="1">
              <a:off x="7447227" y="1289129"/>
              <a:ext cx="69949" cy="60319"/>
            </a:xfrm>
            <a:custGeom>
              <a:avLst/>
              <a:gdLst/>
              <a:ahLst/>
              <a:cxnLst/>
              <a:rect l="l" t="t" r="r" b="b"/>
              <a:pathLst>
                <a:path w="1104" h="952" extrusionOk="0">
                  <a:moveTo>
                    <a:pt x="689" y="0"/>
                  </a:moveTo>
                  <a:cubicBezTo>
                    <a:pt x="673" y="0"/>
                    <a:pt x="658" y="1"/>
                    <a:pt x="641" y="4"/>
                  </a:cubicBezTo>
                  <a:cubicBezTo>
                    <a:pt x="214" y="4"/>
                    <a:pt x="1" y="502"/>
                    <a:pt x="286" y="822"/>
                  </a:cubicBezTo>
                  <a:cubicBezTo>
                    <a:pt x="386" y="911"/>
                    <a:pt x="504" y="952"/>
                    <a:pt x="619" y="952"/>
                  </a:cubicBezTo>
                  <a:cubicBezTo>
                    <a:pt x="869" y="952"/>
                    <a:pt x="1104" y="759"/>
                    <a:pt x="1104" y="466"/>
                  </a:cubicBezTo>
                  <a:cubicBezTo>
                    <a:pt x="1104" y="233"/>
                    <a:pt x="917"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7"/>
            <p:cNvSpPr/>
            <p:nvPr/>
          </p:nvSpPr>
          <p:spPr>
            <a:xfrm flipH="1">
              <a:off x="6885904" y="1600813"/>
              <a:ext cx="110544" cy="113562"/>
            </a:xfrm>
            <a:custGeom>
              <a:avLst/>
              <a:gdLst/>
              <a:ahLst/>
              <a:cxnLst/>
              <a:rect l="l" t="t" r="r" b="b"/>
              <a:pathLst>
                <a:path w="1282" h="1317" extrusionOk="0">
                  <a:moveTo>
                    <a:pt x="641" y="0"/>
                  </a:moveTo>
                  <a:cubicBezTo>
                    <a:pt x="285" y="0"/>
                    <a:pt x="0" y="320"/>
                    <a:pt x="0" y="676"/>
                  </a:cubicBezTo>
                  <a:cubicBezTo>
                    <a:pt x="0" y="1032"/>
                    <a:pt x="285" y="1317"/>
                    <a:pt x="641" y="1317"/>
                  </a:cubicBezTo>
                  <a:cubicBezTo>
                    <a:pt x="997" y="1317"/>
                    <a:pt x="1281" y="1032"/>
                    <a:pt x="1281" y="676"/>
                  </a:cubicBezTo>
                  <a:cubicBezTo>
                    <a:pt x="1281" y="320"/>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7"/>
            <p:cNvSpPr/>
            <p:nvPr/>
          </p:nvSpPr>
          <p:spPr>
            <a:xfrm flipH="1">
              <a:off x="4975928" y="1556760"/>
              <a:ext cx="83508" cy="71533"/>
            </a:xfrm>
            <a:custGeom>
              <a:avLst/>
              <a:gdLst/>
              <a:ahLst/>
              <a:cxnLst/>
              <a:rect l="l" t="t" r="r" b="b"/>
              <a:pathLst>
                <a:path w="1318" h="1129" extrusionOk="0">
                  <a:moveTo>
                    <a:pt x="748" y="0"/>
                  </a:moveTo>
                  <a:cubicBezTo>
                    <a:pt x="250" y="0"/>
                    <a:pt x="1" y="605"/>
                    <a:pt x="357" y="961"/>
                  </a:cubicBezTo>
                  <a:cubicBezTo>
                    <a:pt x="472" y="1076"/>
                    <a:pt x="614" y="1128"/>
                    <a:pt x="753" y="1128"/>
                  </a:cubicBezTo>
                  <a:cubicBezTo>
                    <a:pt x="1042" y="1128"/>
                    <a:pt x="1317" y="905"/>
                    <a:pt x="1317" y="569"/>
                  </a:cubicBezTo>
                  <a:cubicBezTo>
                    <a:pt x="1317" y="249"/>
                    <a:pt x="1068"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7"/>
            <p:cNvSpPr/>
            <p:nvPr/>
          </p:nvSpPr>
          <p:spPr>
            <a:xfrm flipH="1">
              <a:off x="8089805" y="3340422"/>
              <a:ext cx="60889" cy="60952"/>
            </a:xfrm>
            <a:custGeom>
              <a:avLst/>
              <a:gdLst/>
              <a:ahLst/>
              <a:cxnLst/>
              <a:rect l="l" t="t" r="r" b="b"/>
              <a:pathLst>
                <a:path w="961" h="962" extrusionOk="0">
                  <a:moveTo>
                    <a:pt x="498" y="1"/>
                  </a:moveTo>
                  <a:cubicBezTo>
                    <a:pt x="214" y="1"/>
                    <a:pt x="0" y="214"/>
                    <a:pt x="0" y="499"/>
                  </a:cubicBezTo>
                  <a:cubicBezTo>
                    <a:pt x="0" y="748"/>
                    <a:pt x="214" y="961"/>
                    <a:pt x="498" y="961"/>
                  </a:cubicBezTo>
                  <a:cubicBezTo>
                    <a:pt x="747" y="961"/>
                    <a:pt x="961" y="748"/>
                    <a:pt x="961" y="499"/>
                  </a:cubicBezTo>
                  <a:cubicBezTo>
                    <a:pt x="961" y="214"/>
                    <a:pt x="747" y="1"/>
                    <a:pt x="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7"/>
            <p:cNvSpPr/>
            <p:nvPr/>
          </p:nvSpPr>
          <p:spPr>
            <a:xfrm flipH="1">
              <a:off x="7970980" y="1714365"/>
              <a:ext cx="110544" cy="110544"/>
            </a:xfrm>
            <a:custGeom>
              <a:avLst/>
              <a:gdLst/>
              <a:ahLst/>
              <a:cxnLst/>
              <a:rect l="l" t="t" r="r" b="b"/>
              <a:pathLst>
                <a:path w="1282" h="1282" extrusionOk="0">
                  <a:moveTo>
                    <a:pt x="641" y="1"/>
                  </a:moveTo>
                  <a:cubicBezTo>
                    <a:pt x="285" y="1"/>
                    <a:pt x="0" y="286"/>
                    <a:pt x="0" y="641"/>
                  </a:cubicBezTo>
                  <a:cubicBezTo>
                    <a:pt x="0" y="997"/>
                    <a:pt x="285" y="1282"/>
                    <a:pt x="641" y="1282"/>
                  </a:cubicBezTo>
                  <a:cubicBezTo>
                    <a:pt x="997" y="1282"/>
                    <a:pt x="1281" y="997"/>
                    <a:pt x="1281" y="641"/>
                  </a:cubicBezTo>
                  <a:cubicBezTo>
                    <a:pt x="1281" y="286"/>
                    <a:pt x="997"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7"/>
            <p:cNvSpPr/>
            <p:nvPr/>
          </p:nvSpPr>
          <p:spPr>
            <a:xfrm flipH="1">
              <a:off x="4656423" y="3520739"/>
              <a:ext cx="108282" cy="92886"/>
            </a:xfrm>
            <a:custGeom>
              <a:avLst/>
              <a:gdLst/>
              <a:ahLst/>
              <a:cxnLst/>
              <a:rect l="l" t="t" r="r" b="b"/>
              <a:pathLst>
                <a:path w="1709" h="1466" extrusionOk="0">
                  <a:moveTo>
                    <a:pt x="997" y="1"/>
                  </a:moveTo>
                  <a:cubicBezTo>
                    <a:pt x="357" y="1"/>
                    <a:pt x="1" y="784"/>
                    <a:pt x="463" y="1246"/>
                  </a:cubicBezTo>
                  <a:cubicBezTo>
                    <a:pt x="615" y="1398"/>
                    <a:pt x="800" y="1465"/>
                    <a:pt x="981" y="1465"/>
                  </a:cubicBezTo>
                  <a:cubicBezTo>
                    <a:pt x="1354" y="1465"/>
                    <a:pt x="1709" y="1179"/>
                    <a:pt x="1709" y="748"/>
                  </a:cubicBezTo>
                  <a:cubicBezTo>
                    <a:pt x="1709" y="357"/>
                    <a:pt x="1388" y="1"/>
                    <a:pt x="9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7"/>
            <p:cNvSpPr/>
            <p:nvPr/>
          </p:nvSpPr>
          <p:spPr>
            <a:xfrm flipH="1">
              <a:off x="5240271" y="2147894"/>
              <a:ext cx="51955" cy="51892"/>
            </a:xfrm>
            <a:custGeom>
              <a:avLst/>
              <a:gdLst/>
              <a:ahLst/>
              <a:cxnLst/>
              <a:rect l="l" t="t" r="r" b="b"/>
              <a:pathLst>
                <a:path w="820" h="819" extrusionOk="0">
                  <a:moveTo>
                    <a:pt x="428" y="0"/>
                  </a:moveTo>
                  <a:cubicBezTo>
                    <a:pt x="179" y="0"/>
                    <a:pt x="1" y="178"/>
                    <a:pt x="1" y="427"/>
                  </a:cubicBezTo>
                  <a:cubicBezTo>
                    <a:pt x="1" y="641"/>
                    <a:pt x="179" y="819"/>
                    <a:pt x="428" y="819"/>
                  </a:cubicBezTo>
                  <a:cubicBezTo>
                    <a:pt x="641" y="819"/>
                    <a:pt x="819" y="641"/>
                    <a:pt x="819" y="427"/>
                  </a:cubicBezTo>
                  <a:cubicBezTo>
                    <a:pt x="819" y="178"/>
                    <a:pt x="641" y="0"/>
                    <a:pt x="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7"/>
            <p:cNvSpPr/>
            <p:nvPr/>
          </p:nvSpPr>
          <p:spPr>
            <a:xfrm flipH="1">
              <a:off x="5341597" y="1626755"/>
              <a:ext cx="72230" cy="61649"/>
            </a:xfrm>
            <a:custGeom>
              <a:avLst/>
              <a:gdLst/>
              <a:ahLst/>
              <a:cxnLst/>
              <a:rect l="l" t="t" r="r" b="b"/>
              <a:pathLst>
                <a:path w="1140" h="973" extrusionOk="0">
                  <a:moveTo>
                    <a:pt x="641" y="0"/>
                  </a:moveTo>
                  <a:cubicBezTo>
                    <a:pt x="214" y="0"/>
                    <a:pt x="0" y="534"/>
                    <a:pt x="285" y="819"/>
                  </a:cubicBezTo>
                  <a:cubicBezTo>
                    <a:pt x="392" y="926"/>
                    <a:pt x="522" y="973"/>
                    <a:pt x="649" y="973"/>
                  </a:cubicBezTo>
                  <a:cubicBezTo>
                    <a:pt x="902" y="973"/>
                    <a:pt x="1139" y="783"/>
                    <a:pt x="1139" y="499"/>
                  </a:cubicBezTo>
                  <a:cubicBezTo>
                    <a:pt x="1139" y="214"/>
                    <a:pt x="926"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7"/>
            <p:cNvSpPr/>
            <p:nvPr/>
          </p:nvSpPr>
          <p:spPr>
            <a:xfrm flipH="1">
              <a:off x="5696368" y="1591029"/>
              <a:ext cx="133056" cy="133119"/>
            </a:xfrm>
            <a:custGeom>
              <a:avLst/>
              <a:gdLst/>
              <a:ahLst/>
              <a:cxnLst/>
              <a:rect l="l" t="t" r="r" b="b"/>
              <a:pathLst>
                <a:path w="2100" h="2101" extrusionOk="0">
                  <a:moveTo>
                    <a:pt x="1032" y="1"/>
                  </a:moveTo>
                  <a:cubicBezTo>
                    <a:pt x="463" y="1"/>
                    <a:pt x="0" y="463"/>
                    <a:pt x="0" y="1068"/>
                  </a:cubicBezTo>
                  <a:cubicBezTo>
                    <a:pt x="0" y="1638"/>
                    <a:pt x="463" y="2100"/>
                    <a:pt x="1032" y="2100"/>
                  </a:cubicBezTo>
                  <a:cubicBezTo>
                    <a:pt x="1637" y="2100"/>
                    <a:pt x="2099" y="1638"/>
                    <a:pt x="2099" y="1068"/>
                  </a:cubicBezTo>
                  <a:cubicBezTo>
                    <a:pt x="2099" y="463"/>
                    <a:pt x="1637" y="1"/>
                    <a:pt x="1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7"/>
            <p:cNvSpPr/>
            <p:nvPr/>
          </p:nvSpPr>
          <p:spPr>
            <a:xfrm flipH="1">
              <a:off x="5829421" y="1017735"/>
              <a:ext cx="198444" cy="254771"/>
            </a:xfrm>
            <a:custGeom>
              <a:avLst/>
              <a:gdLst/>
              <a:ahLst/>
              <a:cxnLst/>
              <a:rect l="l" t="t" r="r" b="b"/>
              <a:pathLst>
                <a:path w="3132" h="4021" extrusionOk="0">
                  <a:moveTo>
                    <a:pt x="1495" y="0"/>
                  </a:moveTo>
                  <a:cubicBezTo>
                    <a:pt x="1175" y="0"/>
                    <a:pt x="1459" y="1068"/>
                    <a:pt x="1103" y="1495"/>
                  </a:cubicBezTo>
                  <a:cubicBezTo>
                    <a:pt x="712" y="1922"/>
                    <a:pt x="0" y="1779"/>
                    <a:pt x="0" y="2028"/>
                  </a:cubicBezTo>
                  <a:cubicBezTo>
                    <a:pt x="0" y="2206"/>
                    <a:pt x="676" y="2277"/>
                    <a:pt x="1032" y="2562"/>
                  </a:cubicBezTo>
                  <a:cubicBezTo>
                    <a:pt x="1352" y="2811"/>
                    <a:pt x="1317" y="4021"/>
                    <a:pt x="1530" y="4021"/>
                  </a:cubicBezTo>
                  <a:cubicBezTo>
                    <a:pt x="1779" y="4021"/>
                    <a:pt x="1673" y="3131"/>
                    <a:pt x="1886" y="2740"/>
                  </a:cubicBezTo>
                  <a:cubicBezTo>
                    <a:pt x="2242" y="2171"/>
                    <a:pt x="3132" y="2242"/>
                    <a:pt x="3132" y="2028"/>
                  </a:cubicBezTo>
                  <a:cubicBezTo>
                    <a:pt x="3132" y="1815"/>
                    <a:pt x="2527" y="1815"/>
                    <a:pt x="2064" y="1566"/>
                  </a:cubicBezTo>
                  <a:cubicBezTo>
                    <a:pt x="1602" y="1281"/>
                    <a:pt x="1779" y="0"/>
                    <a:pt x="1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7"/>
            <p:cNvSpPr/>
            <p:nvPr/>
          </p:nvSpPr>
          <p:spPr>
            <a:xfrm flipH="1">
              <a:off x="6459855" y="1349459"/>
              <a:ext cx="151114" cy="191664"/>
            </a:xfrm>
            <a:custGeom>
              <a:avLst/>
              <a:gdLst/>
              <a:ahLst/>
              <a:cxnLst/>
              <a:rect l="l" t="t" r="r" b="b"/>
              <a:pathLst>
                <a:path w="2385" h="3025" extrusionOk="0">
                  <a:moveTo>
                    <a:pt x="1139" y="0"/>
                  </a:moveTo>
                  <a:cubicBezTo>
                    <a:pt x="926" y="0"/>
                    <a:pt x="1104" y="783"/>
                    <a:pt x="855" y="1103"/>
                  </a:cubicBezTo>
                  <a:cubicBezTo>
                    <a:pt x="570" y="1423"/>
                    <a:pt x="1" y="1352"/>
                    <a:pt x="1" y="1530"/>
                  </a:cubicBezTo>
                  <a:cubicBezTo>
                    <a:pt x="1" y="1672"/>
                    <a:pt x="570" y="1708"/>
                    <a:pt x="819" y="1922"/>
                  </a:cubicBezTo>
                  <a:cubicBezTo>
                    <a:pt x="1068" y="2135"/>
                    <a:pt x="1033" y="3025"/>
                    <a:pt x="1210" y="3025"/>
                  </a:cubicBezTo>
                  <a:cubicBezTo>
                    <a:pt x="1388" y="3025"/>
                    <a:pt x="1282" y="2349"/>
                    <a:pt x="1460" y="2064"/>
                  </a:cubicBezTo>
                  <a:cubicBezTo>
                    <a:pt x="1709" y="1637"/>
                    <a:pt x="2385" y="1672"/>
                    <a:pt x="2385" y="1530"/>
                  </a:cubicBezTo>
                  <a:cubicBezTo>
                    <a:pt x="2385" y="1388"/>
                    <a:pt x="1958" y="1388"/>
                    <a:pt x="1566" y="1174"/>
                  </a:cubicBezTo>
                  <a:cubicBezTo>
                    <a:pt x="1210" y="961"/>
                    <a:pt x="1353" y="0"/>
                    <a:pt x="1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7"/>
            <p:cNvSpPr/>
            <p:nvPr/>
          </p:nvSpPr>
          <p:spPr>
            <a:xfrm flipH="1">
              <a:off x="8063841" y="1017715"/>
              <a:ext cx="112781" cy="144334"/>
            </a:xfrm>
            <a:custGeom>
              <a:avLst/>
              <a:gdLst/>
              <a:ahLst/>
              <a:cxnLst/>
              <a:rect l="l" t="t" r="r" b="b"/>
              <a:pathLst>
                <a:path w="1780" h="2278" extrusionOk="0">
                  <a:moveTo>
                    <a:pt x="855" y="0"/>
                  </a:moveTo>
                  <a:cubicBezTo>
                    <a:pt x="677" y="0"/>
                    <a:pt x="819" y="605"/>
                    <a:pt x="641" y="854"/>
                  </a:cubicBezTo>
                  <a:cubicBezTo>
                    <a:pt x="428" y="1068"/>
                    <a:pt x="1" y="996"/>
                    <a:pt x="1" y="1139"/>
                  </a:cubicBezTo>
                  <a:cubicBezTo>
                    <a:pt x="1" y="1245"/>
                    <a:pt x="392" y="1317"/>
                    <a:pt x="606" y="1459"/>
                  </a:cubicBezTo>
                  <a:cubicBezTo>
                    <a:pt x="784" y="1601"/>
                    <a:pt x="748" y="2277"/>
                    <a:pt x="890" y="2277"/>
                  </a:cubicBezTo>
                  <a:cubicBezTo>
                    <a:pt x="1033" y="2277"/>
                    <a:pt x="962" y="1779"/>
                    <a:pt x="1104" y="1566"/>
                  </a:cubicBezTo>
                  <a:cubicBezTo>
                    <a:pt x="1282" y="1245"/>
                    <a:pt x="1780" y="1281"/>
                    <a:pt x="1780" y="1174"/>
                  </a:cubicBezTo>
                  <a:cubicBezTo>
                    <a:pt x="1780" y="1032"/>
                    <a:pt x="1424" y="1068"/>
                    <a:pt x="1175" y="890"/>
                  </a:cubicBezTo>
                  <a:cubicBezTo>
                    <a:pt x="926" y="747"/>
                    <a:pt x="1033" y="0"/>
                    <a:pt x="8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7"/>
            <p:cNvSpPr/>
            <p:nvPr/>
          </p:nvSpPr>
          <p:spPr>
            <a:xfrm flipH="1">
              <a:off x="7861202" y="2731471"/>
              <a:ext cx="153485" cy="196426"/>
            </a:xfrm>
            <a:custGeom>
              <a:avLst/>
              <a:gdLst/>
              <a:ahLst/>
              <a:cxnLst/>
              <a:rect l="l" t="t" r="r" b="b"/>
              <a:pathLst>
                <a:path w="1780" h="2278" extrusionOk="0">
                  <a:moveTo>
                    <a:pt x="819" y="0"/>
                  </a:moveTo>
                  <a:cubicBezTo>
                    <a:pt x="677" y="0"/>
                    <a:pt x="819" y="605"/>
                    <a:pt x="605" y="854"/>
                  </a:cubicBezTo>
                  <a:cubicBezTo>
                    <a:pt x="392" y="1068"/>
                    <a:pt x="1" y="996"/>
                    <a:pt x="1" y="1139"/>
                  </a:cubicBezTo>
                  <a:cubicBezTo>
                    <a:pt x="1" y="1246"/>
                    <a:pt x="392" y="1317"/>
                    <a:pt x="570" y="1459"/>
                  </a:cubicBezTo>
                  <a:cubicBezTo>
                    <a:pt x="748" y="1601"/>
                    <a:pt x="748" y="2277"/>
                    <a:pt x="855" y="2277"/>
                  </a:cubicBezTo>
                  <a:cubicBezTo>
                    <a:pt x="997" y="2277"/>
                    <a:pt x="926" y="1779"/>
                    <a:pt x="1068" y="1566"/>
                  </a:cubicBezTo>
                  <a:cubicBezTo>
                    <a:pt x="1246" y="1246"/>
                    <a:pt x="1780" y="1281"/>
                    <a:pt x="1780" y="1174"/>
                  </a:cubicBezTo>
                  <a:cubicBezTo>
                    <a:pt x="1780" y="1032"/>
                    <a:pt x="1424" y="1068"/>
                    <a:pt x="1139" y="890"/>
                  </a:cubicBezTo>
                  <a:cubicBezTo>
                    <a:pt x="890" y="712"/>
                    <a:pt x="997" y="0"/>
                    <a:pt x="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7"/>
            <p:cNvSpPr/>
            <p:nvPr/>
          </p:nvSpPr>
          <p:spPr>
            <a:xfrm flipH="1">
              <a:off x="7734810" y="4199196"/>
              <a:ext cx="60952" cy="52525"/>
            </a:xfrm>
            <a:custGeom>
              <a:avLst/>
              <a:gdLst/>
              <a:ahLst/>
              <a:cxnLst/>
              <a:rect l="l" t="t" r="r" b="b"/>
              <a:pathLst>
                <a:path w="962" h="829" extrusionOk="0">
                  <a:moveTo>
                    <a:pt x="535" y="1"/>
                  </a:moveTo>
                  <a:cubicBezTo>
                    <a:pt x="179" y="1"/>
                    <a:pt x="1" y="463"/>
                    <a:pt x="250" y="712"/>
                  </a:cubicBezTo>
                  <a:cubicBezTo>
                    <a:pt x="330" y="792"/>
                    <a:pt x="433" y="828"/>
                    <a:pt x="534" y="828"/>
                  </a:cubicBezTo>
                  <a:cubicBezTo>
                    <a:pt x="749" y="828"/>
                    <a:pt x="962" y="669"/>
                    <a:pt x="962" y="428"/>
                  </a:cubicBezTo>
                  <a:cubicBezTo>
                    <a:pt x="962" y="179"/>
                    <a:pt x="748" y="1"/>
                    <a:pt x="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7"/>
            <p:cNvSpPr/>
            <p:nvPr/>
          </p:nvSpPr>
          <p:spPr>
            <a:xfrm flipH="1">
              <a:off x="5644474" y="4273572"/>
              <a:ext cx="51892" cy="51892"/>
            </a:xfrm>
            <a:custGeom>
              <a:avLst/>
              <a:gdLst/>
              <a:ahLst/>
              <a:cxnLst/>
              <a:rect l="l" t="t" r="r" b="b"/>
              <a:pathLst>
                <a:path w="819" h="819" extrusionOk="0">
                  <a:moveTo>
                    <a:pt x="392" y="0"/>
                  </a:moveTo>
                  <a:cubicBezTo>
                    <a:pt x="178" y="0"/>
                    <a:pt x="0" y="178"/>
                    <a:pt x="0" y="392"/>
                  </a:cubicBezTo>
                  <a:cubicBezTo>
                    <a:pt x="0" y="641"/>
                    <a:pt x="178" y="819"/>
                    <a:pt x="392" y="819"/>
                  </a:cubicBezTo>
                  <a:cubicBezTo>
                    <a:pt x="605" y="819"/>
                    <a:pt x="818" y="641"/>
                    <a:pt x="818" y="392"/>
                  </a:cubicBezTo>
                  <a:cubicBezTo>
                    <a:pt x="818" y="178"/>
                    <a:pt x="605"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7"/>
            <p:cNvSpPr/>
            <p:nvPr/>
          </p:nvSpPr>
          <p:spPr>
            <a:xfrm flipH="1">
              <a:off x="7073548" y="4269407"/>
              <a:ext cx="69949" cy="60319"/>
            </a:xfrm>
            <a:custGeom>
              <a:avLst/>
              <a:gdLst/>
              <a:ahLst/>
              <a:cxnLst/>
              <a:rect l="l" t="t" r="r" b="b"/>
              <a:pathLst>
                <a:path w="1104" h="952" extrusionOk="0">
                  <a:moveTo>
                    <a:pt x="689" y="0"/>
                  </a:moveTo>
                  <a:cubicBezTo>
                    <a:pt x="673" y="0"/>
                    <a:pt x="658" y="1"/>
                    <a:pt x="641" y="4"/>
                  </a:cubicBezTo>
                  <a:cubicBezTo>
                    <a:pt x="214" y="4"/>
                    <a:pt x="1" y="502"/>
                    <a:pt x="286" y="822"/>
                  </a:cubicBezTo>
                  <a:cubicBezTo>
                    <a:pt x="386" y="911"/>
                    <a:pt x="504" y="952"/>
                    <a:pt x="619" y="952"/>
                  </a:cubicBezTo>
                  <a:cubicBezTo>
                    <a:pt x="869" y="952"/>
                    <a:pt x="1104" y="759"/>
                    <a:pt x="1104" y="466"/>
                  </a:cubicBezTo>
                  <a:cubicBezTo>
                    <a:pt x="1104" y="233"/>
                    <a:pt x="917"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7"/>
            <p:cNvSpPr/>
            <p:nvPr/>
          </p:nvSpPr>
          <p:spPr>
            <a:xfrm flipH="1">
              <a:off x="4865609" y="4056732"/>
              <a:ext cx="110544" cy="113562"/>
            </a:xfrm>
            <a:custGeom>
              <a:avLst/>
              <a:gdLst/>
              <a:ahLst/>
              <a:cxnLst/>
              <a:rect l="l" t="t" r="r" b="b"/>
              <a:pathLst>
                <a:path w="1282" h="1317" extrusionOk="0">
                  <a:moveTo>
                    <a:pt x="641" y="0"/>
                  </a:moveTo>
                  <a:cubicBezTo>
                    <a:pt x="285" y="0"/>
                    <a:pt x="0" y="320"/>
                    <a:pt x="0" y="676"/>
                  </a:cubicBezTo>
                  <a:cubicBezTo>
                    <a:pt x="0" y="1032"/>
                    <a:pt x="285" y="1317"/>
                    <a:pt x="641" y="1317"/>
                  </a:cubicBezTo>
                  <a:cubicBezTo>
                    <a:pt x="997" y="1317"/>
                    <a:pt x="1281" y="1032"/>
                    <a:pt x="1281" y="676"/>
                  </a:cubicBezTo>
                  <a:cubicBezTo>
                    <a:pt x="1281" y="320"/>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7"/>
            <p:cNvSpPr/>
            <p:nvPr/>
          </p:nvSpPr>
          <p:spPr>
            <a:xfrm flipH="1">
              <a:off x="8064966" y="4269403"/>
              <a:ext cx="110544" cy="110544"/>
            </a:xfrm>
            <a:custGeom>
              <a:avLst/>
              <a:gdLst/>
              <a:ahLst/>
              <a:cxnLst/>
              <a:rect l="l" t="t" r="r" b="b"/>
              <a:pathLst>
                <a:path w="1282" h="1282" extrusionOk="0">
                  <a:moveTo>
                    <a:pt x="641" y="1"/>
                  </a:moveTo>
                  <a:cubicBezTo>
                    <a:pt x="285" y="1"/>
                    <a:pt x="0" y="286"/>
                    <a:pt x="0" y="641"/>
                  </a:cubicBezTo>
                  <a:cubicBezTo>
                    <a:pt x="0" y="997"/>
                    <a:pt x="285" y="1282"/>
                    <a:pt x="641" y="1282"/>
                  </a:cubicBezTo>
                  <a:cubicBezTo>
                    <a:pt x="997" y="1282"/>
                    <a:pt x="1281" y="997"/>
                    <a:pt x="1281" y="641"/>
                  </a:cubicBezTo>
                  <a:cubicBezTo>
                    <a:pt x="1281" y="286"/>
                    <a:pt x="997"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1501"/>
        <p:cNvGrpSpPr/>
        <p:nvPr/>
      </p:nvGrpSpPr>
      <p:grpSpPr>
        <a:xfrm>
          <a:off x="0" y="0"/>
          <a:ext cx="0" cy="0"/>
          <a:chOff x="0" y="0"/>
          <a:chExt cx="0" cy="0"/>
        </a:xfrm>
      </p:grpSpPr>
      <p:sp>
        <p:nvSpPr>
          <p:cNvPr id="1502" name="Google Shape;1502;p58"/>
          <p:cNvSpPr txBox="1">
            <a:spLocks noGrp="1"/>
          </p:cNvSpPr>
          <p:nvPr>
            <p:ph type="subTitle" idx="1"/>
          </p:nvPr>
        </p:nvSpPr>
        <p:spPr>
          <a:xfrm>
            <a:off x="2642700" y="2321920"/>
            <a:ext cx="3858600" cy="105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2"/>
                </a:solidFill>
              </a:rPr>
              <a:t>Do you have any questions? </a:t>
            </a:r>
          </a:p>
          <a:p>
            <a:pPr marL="0" lvl="0" indent="0" algn="ctr" rtl="0">
              <a:spcBef>
                <a:spcPts val="0"/>
              </a:spcBef>
              <a:spcAft>
                <a:spcPts val="0"/>
              </a:spcAft>
              <a:buNone/>
            </a:pPr>
            <a:r>
              <a:rPr lang="en-US" altLang="zh-CN" dirty="0" err="1">
                <a:solidFill>
                  <a:schemeClr val="dk2"/>
                </a:solidFill>
              </a:rPr>
              <a:t>great_ppt@outlook</a:t>
            </a:r>
            <a:r>
              <a:rPr lang="en" dirty="0">
                <a:solidFill>
                  <a:schemeClr val="dk2"/>
                </a:solidFill>
              </a:rPr>
              <a:t>.com            </a:t>
            </a:r>
            <a:endParaRPr dirty="0">
              <a:solidFill>
                <a:schemeClr val="dk2"/>
              </a:solidFill>
            </a:endParaRPr>
          </a:p>
          <a:p>
            <a:pPr marL="0" lvl="0" indent="0" algn="ctr" rtl="0">
              <a:spcBef>
                <a:spcPts val="0"/>
              </a:spcBef>
              <a:spcAft>
                <a:spcPts val="0"/>
              </a:spcAft>
              <a:buNone/>
            </a:pPr>
            <a:r>
              <a:rPr lang="en" dirty="0">
                <a:solidFill>
                  <a:schemeClr val="dk2"/>
                </a:solidFill>
              </a:rPr>
              <a:t>+01 123456</a:t>
            </a:r>
            <a:endParaRPr dirty="0">
              <a:solidFill>
                <a:schemeClr val="dk2"/>
              </a:solidFill>
            </a:endParaRPr>
          </a:p>
          <a:p>
            <a:pPr marL="0" lvl="0" indent="0" algn="ctr" rtl="0">
              <a:spcBef>
                <a:spcPts val="0"/>
              </a:spcBef>
              <a:spcAft>
                <a:spcPts val="1600"/>
              </a:spcAft>
              <a:buNone/>
            </a:pPr>
            <a:r>
              <a:rPr lang="en" dirty="0">
                <a:solidFill>
                  <a:schemeClr val="dk2"/>
                </a:solidFill>
              </a:rPr>
              <a:t>www.greatppt.com</a:t>
            </a:r>
            <a:endParaRPr dirty="0">
              <a:solidFill>
                <a:schemeClr val="dk2"/>
              </a:solidFill>
            </a:endParaRPr>
          </a:p>
        </p:txBody>
      </p:sp>
      <p:sp>
        <p:nvSpPr>
          <p:cNvPr id="1503" name="Google Shape;1503;p58"/>
          <p:cNvSpPr txBox="1"/>
          <p:nvPr/>
        </p:nvSpPr>
        <p:spPr>
          <a:xfrm>
            <a:off x="2897700" y="4142893"/>
            <a:ext cx="3348600" cy="2763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Clr>
                <a:schemeClr val="dk1"/>
              </a:buClr>
              <a:buSzPts val="1100"/>
              <a:buFont typeface="Arial"/>
              <a:buNone/>
            </a:pPr>
            <a:r>
              <a:rPr lang="en" sz="1200" dirty="0">
                <a:solidFill>
                  <a:srgbClr val="23385C"/>
                </a:solidFill>
                <a:latin typeface="Montserrat"/>
                <a:ea typeface="Montserrat"/>
                <a:cs typeface="Montserrat"/>
                <a:sym typeface="Montserrat"/>
              </a:rPr>
              <a:t>Free Template from GreatPPT.com</a:t>
            </a:r>
            <a:endParaRPr sz="1200" dirty="0">
              <a:latin typeface="Montserrat"/>
              <a:ea typeface="Montserrat"/>
              <a:cs typeface="Montserrat"/>
              <a:sym typeface="Montserrat"/>
            </a:endParaRPr>
          </a:p>
        </p:txBody>
      </p:sp>
      <p:sp>
        <p:nvSpPr>
          <p:cNvPr id="1504" name="Google Shape;1504;p58"/>
          <p:cNvSpPr txBox="1">
            <a:spLocks noGrp="1"/>
          </p:cNvSpPr>
          <p:nvPr>
            <p:ph type="title"/>
          </p:nvPr>
        </p:nvSpPr>
        <p:spPr>
          <a:xfrm>
            <a:off x="2642700" y="1333025"/>
            <a:ext cx="3858600" cy="83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t>THANKS!</a:t>
            </a:r>
            <a:endParaRPr sz="5000"/>
          </a:p>
        </p:txBody>
      </p:sp>
      <p:sp>
        <p:nvSpPr>
          <p:cNvPr id="1505" name="Google Shape;1505;p58"/>
          <p:cNvSpPr/>
          <p:nvPr/>
        </p:nvSpPr>
        <p:spPr>
          <a:xfrm>
            <a:off x="7668569" y="779190"/>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8"/>
          <p:cNvSpPr/>
          <p:nvPr/>
        </p:nvSpPr>
        <p:spPr>
          <a:xfrm rot="10800000">
            <a:off x="7668569" y="1736503"/>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8"/>
          <p:cNvSpPr/>
          <p:nvPr/>
        </p:nvSpPr>
        <p:spPr>
          <a:xfrm>
            <a:off x="7668569" y="2693815"/>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8"/>
          <p:cNvSpPr/>
          <p:nvPr/>
        </p:nvSpPr>
        <p:spPr>
          <a:xfrm rot="10800000">
            <a:off x="7668569" y="3651128"/>
            <a:ext cx="753056" cy="71318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 name="Google Shape;1509;p58"/>
          <p:cNvGrpSpPr/>
          <p:nvPr/>
        </p:nvGrpSpPr>
        <p:grpSpPr>
          <a:xfrm>
            <a:off x="7863637" y="957349"/>
            <a:ext cx="362920" cy="356865"/>
            <a:chOff x="2866317" y="3817357"/>
            <a:chExt cx="362920" cy="356865"/>
          </a:xfrm>
        </p:grpSpPr>
        <p:sp>
          <p:nvSpPr>
            <p:cNvPr id="1510" name="Google Shape;1510;p5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58"/>
          <p:cNvGrpSpPr/>
          <p:nvPr/>
        </p:nvGrpSpPr>
        <p:grpSpPr>
          <a:xfrm>
            <a:off x="7863637" y="1914661"/>
            <a:ext cx="362920" cy="356865"/>
            <a:chOff x="3314750" y="3817357"/>
            <a:chExt cx="362920" cy="356865"/>
          </a:xfrm>
        </p:grpSpPr>
        <p:sp>
          <p:nvSpPr>
            <p:cNvPr id="1514" name="Google Shape;1514;p5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721D28">
                <a:alpha val="3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58"/>
          <p:cNvGrpSpPr/>
          <p:nvPr/>
        </p:nvGrpSpPr>
        <p:grpSpPr>
          <a:xfrm>
            <a:off x="7863440" y="2872118"/>
            <a:ext cx="363314" cy="356576"/>
            <a:chOff x="3763184" y="3817357"/>
            <a:chExt cx="363314" cy="356576"/>
          </a:xfrm>
        </p:grpSpPr>
        <p:sp>
          <p:nvSpPr>
            <p:cNvPr id="1520" name="Google Shape;1520;p5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D46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58"/>
          <p:cNvGrpSpPr/>
          <p:nvPr/>
        </p:nvGrpSpPr>
        <p:grpSpPr>
          <a:xfrm>
            <a:off x="7863624" y="3829430"/>
            <a:ext cx="362947" cy="356576"/>
            <a:chOff x="4211985" y="3817357"/>
            <a:chExt cx="362947" cy="356576"/>
          </a:xfrm>
        </p:grpSpPr>
        <p:sp>
          <p:nvSpPr>
            <p:cNvPr id="1526" name="Google Shape;1526;p5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32"/>
        <p:cNvGrpSpPr/>
        <p:nvPr/>
      </p:nvGrpSpPr>
      <p:grpSpPr>
        <a:xfrm>
          <a:off x="0" y="0"/>
          <a:ext cx="0" cy="0"/>
          <a:chOff x="0" y="0"/>
          <a:chExt cx="0" cy="0"/>
        </a:xfrm>
      </p:grpSpPr>
      <p:sp>
        <p:nvSpPr>
          <p:cNvPr id="1533" name="Google Shape;1533;p59"/>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1534" name="Google Shape;1534;p59"/>
          <p:cNvGrpSpPr/>
          <p:nvPr/>
        </p:nvGrpSpPr>
        <p:grpSpPr>
          <a:xfrm>
            <a:off x="789819" y="1559239"/>
            <a:ext cx="1482825" cy="1365275"/>
            <a:chOff x="789819" y="1559239"/>
            <a:chExt cx="1482825" cy="1365275"/>
          </a:xfrm>
        </p:grpSpPr>
        <p:grpSp>
          <p:nvGrpSpPr>
            <p:cNvPr id="1535" name="Google Shape;1535;p59"/>
            <p:cNvGrpSpPr/>
            <p:nvPr/>
          </p:nvGrpSpPr>
          <p:grpSpPr>
            <a:xfrm>
              <a:off x="789819" y="1559239"/>
              <a:ext cx="1424775" cy="1062850"/>
              <a:chOff x="789819" y="1559239"/>
              <a:chExt cx="1424775" cy="1062850"/>
            </a:xfrm>
          </p:grpSpPr>
          <p:sp>
            <p:nvSpPr>
              <p:cNvPr id="1536" name="Google Shape;1536;p59"/>
              <p:cNvSpPr/>
              <p:nvPr/>
            </p:nvSpPr>
            <p:spPr>
              <a:xfrm>
                <a:off x="1904244" y="1762789"/>
                <a:ext cx="310350" cy="193525"/>
              </a:xfrm>
              <a:custGeom>
                <a:avLst/>
                <a:gdLst/>
                <a:ahLst/>
                <a:cxnLst/>
                <a:rect l="l" t="t" r="r" b="b"/>
                <a:pathLst>
                  <a:path w="12414" h="7741" extrusionOk="0">
                    <a:moveTo>
                      <a:pt x="0" y="4386"/>
                    </a:moveTo>
                    <a:cubicBezTo>
                      <a:pt x="29" y="4243"/>
                      <a:pt x="115" y="4071"/>
                      <a:pt x="201" y="3956"/>
                    </a:cubicBezTo>
                    <a:cubicBezTo>
                      <a:pt x="1233" y="2523"/>
                      <a:pt x="5390" y="832"/>
                      <a:pt x="7626" y="574"/>
                    </a:cubicBezTo>
                    <a:cubicBezTo>
                      <a:pt x="12413" y="0"/>
                      <a:pt x="2494" y="7740"/>
                      <a:pt x="0" y="43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9"/>
              <p:cNvSpPr/>
              <p:nvPr/>
            </p:nvSpPr>
            <p:spPr>
              <a:xfrm>
                <a:off x="1821819" y="1658864"/>
                <a:ext cx="111125" cy="224350"/>
              </a:xfrm>
              <a:custGeom>
                <a:avLst/>
                <a:gdLst/>
                <a:ahLst/>
                <a:cxnLst/>
                <a:rect l="l" t="t" r="r" b="b"/>
                <a:pathLst>
                  <a:path w="4445" h="8974" extrusionOk="0">
                    <a:moveTo>
                      <a:pt x="3699" y="8371"/>
                    </a:moveTo>
                    <a:cubicBezTo>
                      <a:pt x="4100" y="8687"/>
                      <a:pt x="4444" y="1"/>
                      <a:pt x="3498" y="87"/>
                    </a:cubicBezTo>
                    <a:cubicBezTo>
                      <a:pt x="832" y="287"/>
                      <a:pt x="1" y="8973"/>
                      <a:pt x="3699" y="837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9"/>
              <p:cNvSpPr/>
              <p:nvPr/>
            </p:nvSpPr>
            <p:spPr>
              <a:xfrm>
                <a:off x="1775244" y="1925464"/>
                <a:ext cx="306750" cy="131900"/>
              </a:xfrm>
              <a:custGeom>
                <a:avLst/>
                <a:gdLst/>
                <a:ahLst/>
                <a:cxnLst/>
                <a:rect l="l" t="t" r="r" b="b"/>
                <a:pathLst>
                  <a:path w="12270" h="5276" extrusionOk="0">
                    <a:moveTo>
                      <a:pt x="1061" y="1520"/>
                    </a:moveTo>
                    <a:cubicBezTo>
                      <a:pt x="2494" y="1176"/>
                      <a:pt x="9432" y="87"/>
                      <a:pt x="10034" y="87"/>
                    </a:cubicBezTo>
                    <a:cubicBezTo>
                      <a:pt x="12270" y="1"/>
                      <a:pt x="11295" y="803"/>
                      <a:pt x="9604" y="2237"/>
                    </a:cubicBezTo>
                    <a:cubicBezTo>
                      <a:pt x="5906" y="5275"/>
                      <a:pt x="0" y="3211"/>
                      <a:pt x="1061" y="15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9"/>
              <p:cNvSpPr/>
              <p:nvPr/>
            </p:nvSpPr>
            <p:spPr>
              <a:xfrm>
                <a:off x="1610419" y="1762064"/>
                <a:ext cx="219325" cy="258025"/>
              </a:xfrm>
              <a:custGeom>
                <a:avLst/>
                <a:gdLst/>
                <a:ahLst/>
                <a:cxnLst/>
                <a:rect l="l" t="t" r="r" b="b"/>
                <a:pathLst>
                  <a:path w="8773" h="10321" extrusionOk="0">
                    <a:moveTo>
                      <a:pt x="8514" y="9174"/>
                    </a:moveTo>
                    <a:cubicBezTo>
                      <a:pt x="8772" y="7798"/>
                      <a:pt x="7253" y="1"/>
                      <a:pt x="5705" y="402"/>
                    </a:cubicBezTo>
                    <a:cubicBezTo>
                      <a:pt x="0" y="1893"/>
                      <a:pt x="6192" y="10321"/>
                      <a:pt x="8514" y="91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9"/>
              <p:cNvSpPr/>
              <p:nvPr/>
            </p:nvSpPr>
            <p:spPr>
              <a:xfrm>
                <a:off x="1692819" y="2081689"/>
                <a:ext cx="288125" cy="122575"/>
              </a:xfrm>
              <a:custGeom>
                <a:avLst/>
                <a:gdLst/>
                <a:ahLst/>
                <a:cxnLst/>
                <a:rect l="l" t="t" r="r" b="b"/>
                <a:pathLst>
                  <a:path w="11525" h="4903" extrusionOk="0">
                    <a:moveTo>
                      <a:pt x="1033" y="1119"/>
                    </a:moveTo>
                    <a:cubicBezTo>
                      <a:pt x="1090" y="1348"/>
                      <a:pt x="11525" y="1"/>
                      <a:pt x="11410" y="517"/>
                    </a:cubicBezTo>
                    <a:cubicBezTo>
                      <a:pt x="10579" y="3814"/>
                      <a:pt x="1" y="4903"/>
                      <a:pt x="1033" y="11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9"/>
              <p:cNvSpPr/>
              <p:nvPr/>
            </p:nvSpPr>
            <p:spPr>
              <a:xfrm>
                <a:off x="1527269" y="1907539"/>
                <a:ext cx="203575" cy="275225"/>
              </a:xfrm>
              <a:custGeom>
                <a:avLst/>
                <a:gdLst/>
                <a:ahLst/>
                <a:cxnLst/>
                <a:rect l="l" t="t" r="r" b="b"/>
                <a:pathLst>
                  <a:path w="8143" h="11009" extrusionOk="0">
                    <a:moveTo>
                      <a:pt x="8142" y="7827"/>
                    </a:moveTo>
                    <a:cubicBezTo>
                      <a:pt x="3355" y="11009"/>
                      <a:pt x="1" y="2810"/>
                      <a:pt x="2724" y="603"/>
                    </a:cubicBezTo>
                    <a:cubicBezTo>
                      <a:pt x="3498" y="1"/>
                      <a:pt x="7425" y="6795"/>
                      <a:pt x="8142" y="78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1447719" y="2035114"/>
                <a:ext cx="219325" cy="254450"/>
              </a:xfrm>
              <a:custGeom>
                <a:avLst/>
                <a:gdLst/>
                <a:ahLst/>
                <a:cxnLst/>
                <a:rect l="l" t="t" r="r" b="b"/>
                <a:pathLst>
                  <a:path w="8773" h="10178" extrusionOk="0">
                    <a:moveTo>
                      <a:pt x="8773" y="8056"/>
                    </a:moveTo>
                    <a:cubicBezTo>
                      <a:pt x="8773" y="8056"/>
                      <a:pt x="2982" y="1"/>
                      <a:pt x="2695" y="545"/>
                    </a:cubicBezTo>
                    <a:cubicBezTo>
                      <a:pt x="1" y="6078"/>
                      <a:pt x="6594" y="10177"/>
                      <a:pt x="8773" y="805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9"/>
              <p:cNvSpPr/>
              <p:nvPr/>
            </p:nvSpPr>
            <p:spPr>
              <a:xfrm>
                <a:off x="1013419" y="1559239"/>
                <a:ext cx="197125" cy="409250"/>
              </a:xfrm>
              <a:custGeom>
                <a:avLst/>
                <a:gdLst/>
                <a:ahLst/>
                <a:cxnLst/>
                <a:rect l="l" t="t" r="r" b="b"/>
                <a:pathLst>
                  <a:path w="7885" h="16370" extrusionOk="0">
                    <a:moveTo>
                      <a:pt x="2667" y="16370"/>
                    </a:moveTo>
                    <a:cubicBezTo>
                      <a:pt x="2466" y="16284"/>
                      <a:pt x="2294" y="16140"/>
                      <a:pt x="2151" y="15968"/>
                    </a:cubicBezTo>
                    <a:cubicBezTo>
                      <a:pt x="660" y="14277"/>
                      <a:pt x="1" y="8716"/>
                      <a:pt x="488" y="5935"/>
                    </a:cubicBezTo>
                    <a:cubicBezTo>
                      <a:pt x="1491" y="1"/>
                      <a:pt x="7884" y="14506"/>
                      <a:pt x="2667" y="1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9"/>
              <p:cNvSpPr/>
              <p:nvPr/>
            </p:nvSpPr>
            <p:spPr>
              <a:xfrm>
                <a:off x="789819" y="1862389"/>
                <a:ext cx="301025" cy="208575"/>
              </a:xfrm>
              <a:custGeom>
                <a:avLst/>
                <a:gdLst/>
                <a:ahLst/>
                <a:cxnLst/>
                <a:rect l="l" t="t" r="r" b="b"/>
                <a:pathLst>
                  <a:path w="12041" h="8343" extrusionOk="0">
                    <a:moveTo>
                      <a:pt x="11525" y="3728"/>
                    </a:moveTo>
                    <a:cubicBezTo>
                      <a:pt x="12041" y="3355"/>
                      <a:pt x="947" y="1"/>
                      <a:pt x="689" y="1148"/>
                    </a:cubicBezTo>
                    <a:cubicBezTo>
                      <a:pt x="1" y="4416"/>
                      <a:pt x="10951" y="8343"/>
                      <a:pt x="11525" y="37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9"/>
              <p:cNvSpPr/>
              <p:nvPr/>
            </p:nvSpPr>
            <p:spPr>
              <a:xfrm>
                <a:off x="1160344" y="1772814"/>
                <a:ext cx="165575" cy="394900"/>
              </a:xfrm>
              <a:custGeom>
                <a:avLst/>
                <a:gdLst/>
                <a:ahLst/>
                <a:cxnLst/>
                <a:rect l="l" t="t" r="r" b="b"/>
                <a:pathLst>
                  <a:path w="6623" h="15796" extrusionOk="0">
                    <a:moveTo>
                      <a:pt x="0" y="13990"/>
                    </a:moveTo>
                    <a:cubicBezTo>
                      <a:pt x="58" y="12155"/>
                      <a:pt x="1204" y="3441"/>
                      <a:pt x="1405" y="2724"/>
                    </a:cubicBezTo>
                    <a:cubicBezTo>
                      <a:pt x="2122" y="1"/>
                      <a:pt x="2838" y="1434"/>
                      <a:pt x="4014" y="3957"/>
                    </a:cubicBezTo>
                    <a:cubicBezTo>
                      <a:pt x="6622" y="9432"/>
                      <a:pt x="1806" y="15796"/>
                      <a:pt x="0" y="1399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9"/>
              <p:cNvSpPr/>
              <p:nvPr/>
            </p:nvSpPr>
            <p:spPr>
              <a:xfrm>
                <a:off x="890169" y="2066639"/>
                <a:ext cx="329675" cy="232950"/>
              </a:xfrm>
              <a:custGeom>
                <a:avLst/>
                <a:gdLst/>
                <a:ahLst/>
                <a:cxnLst/>
                <a:rect l="l" t="t" r="r" b="b"/>
                <a:pathLst>
                  <a:path w="13187" h="9318" extrusionOk="0">
                    <a:moveTo>
                      <a:pt x="12556" y="1578"/>
                    </a:moveTo>
                    <a:cubicBezTo>
                      <a:pt x="10836" y="804"/>
                      <a:pt x="229" y="1"/>
                      <a:pt x="172" y="1979"/>
                    </a:cubicBezTo>
                    <a:cubicBezTo>
                      <a:pt x="0" y="9317"/>
                      <a:pt x="13187" y="4731"/>
                      <a:pt x="12556" y="15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1319444" y="1946964"/>
                <a:ext cx="174900" cy="387025"/>
              </a:xfrm>
              <a:custGeom>
                <a:avLst/>
                <a:gdLst/>
                <a:ahLst/>
                <a:cxnLst/>
                <a:rect l="l" t="t" r="r" b="b"/>
                <a:pathLst>
                  <a:path w="6996" h="15481" extrusionOk="0">
                    <a:moveTo>
                      <a:pt x="0" y="12958"/>
                    </a:moveTo>
                    <a:cubicBezTo>
                      <a:pt x="316" y="12958"/>
                      <a:pt x="2380" y="1"/>
                      <a:pt x="3010" y="316"/>
                    </a:cubicBezTo>
                    <a:cubicBezTo>
                      <a:pt x="6995" y="2409"/>
                      <a:pt x="4501" y="15480"/>
                      <a:pt x="0" y="129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1562194" y="1857339"/>
                <a:ext cx="348525" cy="580925"/>
              </a:xfrm>
              <a:custGeom>
                <a:avLst/>
                <a:gdLst/>
                <a:ahLst/>
                <a:cxnLst/>
                <a:rect l="l" t="t" r="r" b="b"/>
                <a:pathLst>
                  <a:path w="13941" h="23237" extrusionOk="0">
                    <a:moveTo>
                      <a:pt x="13547" y="1"/>
                    </a:moveTo>
                    <a:cubicBezTo>
                      <a:pt x="13465" y="1"/>
                      <a:pt x="13385" y="22"/>
                      <a:pt x="13310" y="60"/>
                    </a:cubicBezTo>
                    <a:cubicBezTo>
                      <a:pt x="13252" y="88"/>
                      <a:pt x="13224" y="88"/>
                      <a:pt x="13195" y="146"/>
                    </a:cubicBezTo>
                    <a:lnTo>
                      <a:pt x="13138" y="203"/>
                    </a:lnTo>
                    <a:cubicBezTo>
                      <a:pt x="11217" y="1923"/>
                      <a:pt x="9554" y="3901"/>
                      <a:pt x="8178" y="6051"/>
                    </a:cubicBezTo>
                    <a:cubicBezTo>
                      <a:pt x="5254" y="10494"/>
                      <a:pt x="2846" y="15282"/>
                      <a:pt x="1012" y="20269"/>
                    </a:cubicBezTo>
                    <a:cubicBezTo>
                      <a:pt x="840" y="20728"/>
                      <a:pt x="696" y="21187"/>
                      <a:pt x="496" y="21617"/>
                    </a:cubicBezTo>
                    <a:cubicBezTo>
                      <a:pt x="0" y="22678"/>
                      <a:pt x="8" y="23237"/>
                      <a:pt x="260" y="23237"/>
                    </a:cubicBezTo>
                    <a:cubicBezTo>
                      <a:pt x="519" y="23237"/>
                      <a:pt x="1034" y="22650"/>
                      <a:pt x="1528" y="21416"/>
                    </a:cubicBezTo>
                    <a:cubicBezTo>
                      <a:pt x="1757" y="20871"/>
                      <a:pt x="1958" y="20298"/>
                      <a:pt x="2158" y="19753"/>
                    </a:cubicBezTo>
                    <a:cubicBezTo>
                      <a:pt x="3764" y="15568"/>
                      <a:pt x="5742" y="11526"/>
                      <a:pt x="8121" y="7714"/>
                    </a:cubicBezTo>
                    <a:cubicBezTo>
                      <a:pt x="9325" y="5736"/>
                      <a:pt x="10730" y="3872"/>
                      <a:pt x="12278" y="2152"/>
                    </a:cubicBezTo>
                    <a:cubicBezTo>
                      <a:pt x="12765" y="1665"/>
                      <a:pt x="13252" y="1149"/>
                      <a:pt x="13797" y="690"/>
                    </a:cubicBezTo>
                    <a:lnTo>
                      <a:pt x="13883" y="604"/>
                    </a:lnTo>
                    <a:cubicBezTo>
                      <a:pt x="13940" y="518"/>
                      <a:pt x="13940" y="432"/>
                      <a:pt x="13940" y="346"/>
                    </a:cubicBezTo>
                    <a:cubicBezTo>
                      <a:pt x="13940" y="289"/>
                      <a:pt x="13940" y="260"/>
                      <a:pt x="13912" y="203"/>
                    </a:cubicBezTo>
                    <a:cubicBezTo>
                      <a:pt x="13883" y="174"/>
                      <a:pt x="13854" y="146"/>
                      <a:pt x="13854" y="117"/>
                    </a:cubicBezTo>
                    <a:cubicBezTo>
                      <a:pt x="13758" y="36"/>
                      <a:pt x="13651" y="1"/>
                      <a:pt x="13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1631194" y="2197789"/>
                <a:ext cx="275950" cy="193525"/>
              </a:xfrm>
              <a:custGeom>
                <a:avLst/>
                <a:gdLst/>
                <a:ahLst/>
                <a:cxnLst/>
                <a:rect l="l" t="t" r="r" b="b"/>
                <a:pathLst>
                  <a:path w="11038" h="7741" extrusionOk="0">
                    <a:moveTo>
                      <a:pt x="0" y="1492"/>
                    </a:moveTo>
                    <a:cubicBezTo>
                      <a:pt x="0" y="1492"/>
                      <a:pt x="10894" y="1"/>
                      <a:pt x="10922" y="976"/>
                    </a:cubicBezTo>
                    <a:cubicBezTo>
                      <a:pt x="11037" y="3498"/>
                      <a:pt x="2236" y="7741"/>
                      <a:pt x="0" y="149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1057144" y="1957714"/>
                <a:ext cx="641375" cy="606650"/>
              </a:xfrm>
              <a:custGeom>
                <a:avLst/>
                <a:gdLst/>
                <a:ahLst/>
                <a:cxnLst/>
                <a:rect l="l" t="t" r="r" b="b"/>
                <a:pathLst>
                  <a:path w="25655" h="24266" extrusionOk="0">
                    <a:moveTo>
                      <a:pt x="631" y="1"/>
                    </a:moveTo>
                    <a:lnTo>
                      <a:pt x="459" y="29"/>
                    </a:lnTo>
                    <a:cubicBezTo>
                      <a:pt x="402" y="29"/>
                      <a:pt x="373" y="58"/>
                      <a:pt x="316" y="87"/>
                    </a:cubicBezTo>
                    <a:cubicBezTo>
                      <a:pt x="115" y="230"/>
                      <a:pt x="0" y="459"/>
                      <a:pt x="58" y="717"/>
                    </a:cubicBezTo>
                    <a:cubicBezTo>
                      <a:pt x="58" y="775"/>
                      <a:pt x="86" y="832"/>
                      <a:pt x="115" y="889"/>
                    </a:cubicBezTo>
                    <a:lnTo>
                      <a:pt x="144" y="975"/>
                    </a:lnTo>
                    <a:cubicBezTo>
                      <a:pt x="1663" y="3899"/>
                      <a:pt x="3727" y="6479"/>
                      <a:pt x="5934" y="8859"/>
                    </a:cubicBezTo>
                    <a:cubicBezTo>
                      <a:pt x="10636" y="13990"/>
                      <a:pt x="16054" y="18347"/>
                      <a:pt x="21730" y="22217"/>
                    </a:cubicBezTo>
                    <a:cubicBezTo>
                      <a:pt x="22246" y="22561"/>
                      <a:pt x="22819" y="22905"/>
                      <a:pt x="23278" y="23306"/>
                    </a:cubicBezTo>
                    <a:cubicBezTo>
                      <a:pt x="24131" y="23979"/>
                      <a:pt x="24746" y="24265"/>
                      <a:pt x="25064" y="24265"/>
                    </a:cubicBezTo>
                    <a:cubicBezTo>
                      <a:pt x="25655" y="24265"/>
                      <a:pt x="25228" y="23282"/>
                      <a:pt x="23421" y="21959"/>
                    </a:cubicBezTo>
                    <a:cubicBezTo>
                      <a:pt x="22762" y="21529"/>
                      <a:pt x="22102" y="21099"/>
                      <a:pt x="21472" y="20640"/>
                    </a:cubicBezTo>
                    <a:cubicBezTo>
                      <a:pt x="16656" y="17372"/>
                      <a:pt x="12155" y="13617"/>
                      <a:pt x="8056" y="9489"/>
                    </a:cubicBezTo>
                    <a:cubicBezTo>
                      <a:pt x="5963" y="7368"/>
                      <a:pt x="4042" y="5075"/>
                      <a:pt x="2380" y="2609"/>
                    </a:cubicBezTo>
                    <a:cubicBezTo>
                      <a:pt x="1892" y="1864"/>
                      <a:pt x="1434" y="1090"/>
                      <a:pt x="1032" y="287"/>
                    </a:cubicBezTo>
                    <a:lnTo>
                      <a:pt x="946" y="144"/>
                    </a:lnTo>
                    <a:cubicBezTo>
                      <a:pt x="860" y="87"/>
                      <a:pt x="746" y="29"/>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1019169" y="2254414"/>
                <a:ext cx="355475" cy="202125"/>
              </a:xfrm>
              <a:custGeom>
                <a:avLst/>
                <a:gdLst/>
                <a:ahLst/>
                <a:cxnLst/>
                <a:rect l="l" t="t" r="r" b="b"/>
                <a:pathLst>
                  <a:path w="14219" h="8085" extrusionOk="0">
                    <a:moveTo>
                      <a:pt x="11839" y="1"/>
                    </a:moveTo>
                    <a:cubicBezTo>
                      <a:pt x="14219" y="6823"/>
                      <a:pt x="2351" y="8084"/>
                      <a:pt x="516" y="4071"/>
                    </a:cubicBezTo>
                    <a:cubicBezTo>
                      <a:pt x="0" y="2953"/>
                      <a:pt x="10234" y="517"/>
                      <a:pt x="118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1150319" y="2376239"/>
                <a:ext cx="363375" cy="245850"/>
              </a:xfrm>
              <a:custGeom>
                <a:avLst/>
                <a:gdLst/>
                <a:ahLst/>
                <a:cxnLst/>
                <a:rect l="l" t="t" r="r" b="b"/>
                <a:pathLst>
                  <a:path w="14535" h="9834" extrusionOk="0">
                    <a:moveTo>
                      <a:pt x="12585" y="1"/>
                    </a:moveTo>
                    <a:cubicBezTo>
                      <a:pt x="12585" y="1"/>
                      <a:pt x="0" y="4243"/>
                      <a:pt x="631" y="4731"/>
                    </a:cubicBezTo>
                    <a:cubicBezTo>
                      <a:pt x="6794" y="9833"/>
                      <a:pt x="14534" y="3297"/>
                      <a:pt x="125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59"/>
            <p:cNvGrpSpPr/>
            <p:nvPr/>
          </p:nvGrpSpPr>
          <p:grpSpPr>
            <a:xfrm>
              <a:off x="938169" y="1939789"/>
              <a:ext cx="1334475" cy="984725"/>
              <a:chOff x="938169" y="1939789"/>
              <a:chExt cx="1334475" cy="984725"/>
            </a:xfrm>
          </p:grpSpPr>
          <p:sp>
            <p:nvSpPr>
              <p:cNvPr id="1554" name="Google Shape;1554;p59"/>
              <p:cNvSpPr/>
              <p:nvPr/>
            </p:nvSpPr>
            <p:spPr>
              <a:xfrm>
                <a:off x="1147444" y="2126139"/>
                <a:ext cx="506000" cy="743925"/>
              </a:xfrm>
              <a:custGeom>
                <a:avLst/>
                <a:gdLst/>
                <a:ahLst/>
                <a:cxnLst/>
                <a:rect l="l" t="t" r="r" b="b"/>
                <a:pathLst>
                  <a:path w="20240" h="29757" extrusionOk="0">
                    <a:moveTo>
                      <a:pt x="19035" y="6135"/>
                    </a:moveTo>
                    <a:cubicBezTo>
                      <a:pt x="18146" y="3354"/>
                      <a:pt x="15824" y="0"/>
                      <a:pt x="11811" y="0"/>
                    </a:cubicBezTo>
                    <a:cubicBezTo>
                      <a:pt x="7798" y="0"/>
                      <a:pt x="4042" y="3354"/>
                      <a:pt x="3154" y="6135"/>
                    </a:cubicBezTo>
                    <a:cubicBezTo>
                      <a:pt x="1950" y="9861"/>
                      <a:pt x="0" y="19293"/>
                      <a:pt x="1806" y="22962"/>
                    </a:cubicBezTo>
                    <a:cubicBezTo>
                      <a:pt x="4157" y="27721"/>
                      <a:pt x="8027" y="29756"/>
                      <a:pt x="12012" y="29756"/>
                    </a:cubicBezTo>
                    <a:cubicBezTo>
                      <a:pt x="15996" y="29756"/>
                      <a:pt x="18146" y="25141"/>
                      <a:pt x="19035" y="22360"/>
                    </a:cubicBezTo>
                    <a:cubicBezTo>
                      <a:pt x="20239" y="18633"/>
                      <a:pt x="20239" y="9861"/>
                      <a:pt x="19035" y="6135"/>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1638369" y="2126139"/>
                <a:ext cx="506700" cy="743925"/>
              </a:xfrm>
              <a:custGeom>
                <a:avLst/>
                <a:gdLst/>
                <a:ahLst/>
                <a:cxnLst/>
                <a:rect l="l" t="t" r="r" b="b"/>
                <a:pathLst>
                  <a:path w="20268" h="29757" extrusionOk="0">
                    <a:moveTo>
                      <a:pt x="1204" y="6135"/>
                    </a:moveTo>
                    <a:cubicBezTo>
                      <a:pt x="2121" y="3354"/>
                      <a:pt x="4443" y="0"/>
                      <a:pt x="8457" y="0"/>
                    </a:cubicBezTo>
                    <a:cubicBezTo>
                      <a:pt x="12470" y="0"/>
                      <a:pt x="16197" y="3354"/>
                      <a:pt x="17114" y="6135"/>
                    </a:cubicBezTo>
                    <a:cubicBezTo>
                      <a:pt x="18318" y="9861"/>
                      <a:pt x="20267" y="19293"/>
                      <a:pt x="18433" y="22962"/>
                    </a:cubicBezTo>
                    <a:cubicBezTo>
                      <a:pt x="16082" y="27721"/>
                      <a:pt x="12441" y="29756"/>
                      <a:pt x="8457" y="29756"/>
                    </a:cubicBezTo>
                    <a:cubicBezTo>
                      <a:pt x="4443" y="29756"/>
                      <a:pt x="2121" y="25141"/>
                      <a:pt x="1204" y="22360"/>
                    </a:cubicBezTo>
                    <a:cubicBezTo>
                      <a:pt x="0" y="18633"/>
                      <a:pt x="0" y="9861"/>
                      <a:pt x="1204" y="6135"/>
                    </a:cubicBezTo>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p:cNvSpPr/>
              <p:nvPr/>
            </p:nvSpPr>
            <p:spPr>
              <a:xfrm>
                <a:off x="1391119" y="2089589"/>
                <a:ext cx="505275" cy="716675"/>
              </a:xfrm>
              <a:custGeom>
                <a:avLst/>
                <a:gdLst/>
                <a:ahLst/>
                <a:cxnLst/>
                <a:rect l="l" t="t" r="r" b="b"/>
                <a:pathLst>
                  <a:path w="20211" h="28667" extrusionOk="0">
                    <a:moveTo>
                      <a:pt x="3268" y="5218"/>
                    </a:moveTo>
                    <a:cubicBezTo>
                      <a:pt x="4644" y="2437"/>
                      <a:pt x="6507" y="0"/>
                      <a:pt x="10492" y="0"/>
                    </a:cubicBezTo>
                    <a:cubicBezTo>
                      <a:pt x="14477" y="0"/>
                      <a:pt x="16369" y="1348"/>
                      <a:pt x="17745" y="5218"/>
                    </a:cubicBezTo>
                    <a:cubicBezTo>
                      <a:pt x="19608" y="10435"/>
                      <a:pt x="20210" y="18232"/>
                      <a:pt x="19006" y="22217"/>
                    </a:cubicBezTo>
                    <a:cubicBezTo>
                      <a:pt x="18117" y="25169"/>
                      <a:pt x="14505" y="28667"/>
                      <a:pt x="10521" y="28667"/>
                    </a:cubicBezTo>
                    <a:cubicBezTo>
                      <a:pt x="6507" y="28667"/>
                      <a:pt x="1691" y="25227"/>
                      <a:pt x="1061" y="22217"/>
                    </a:cubicBezTo>
                    <a:cubicBezTo>
                      <a:pt x="0" y="17114"/>
                      <a:pt x="1003" y="9804"/>
                      <a:pt x="3268" y="5218"/>
                    </a:cubicBezTo>
                    <a:close/>
                  </a:path>
                </a:pathLst>
              </a:custGeom>
              <a:solidFill>
                <a:srgbClr val="D36E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p:cNvSpPr/>
              <p:nvPr/>
            </p:nvSpPr>
            <p:spPr>
              <a:xfrm>
                <a:off x="1482844" y="1939789"/>
                <a:ext cx="330400" cy="369825"/>
              </a:xfrm>
              <a:custGeom>
                <a:avLst/>
                <a:gdLst/>
                <a:ahLst/>
                <a:cxnLst/>
                <a:rect l="l" t="t" r="r" b="b"/>
                <a:pathLst>
                  <a:path w="13216" h="14793" extrusionOk="0">
                    <a:moveTo>
                      <a:pt x="12126" y="12930"/>
                    </a:moveTo>
                    <a:cubicBezTo>
                      <a:pt x="13216" y="12930"/>
                      <a:pt x="7884" y="12844"/>
                      <a:pt x="6536" y="8802"/>
                    </a:cubicBezTo>
                    <a:cubicBezTo>
                      <a:pt x="5304" y="5190"/>
                      <a:pt x="5906" y="718"/>
                      <a:pt x="4902" y="517"/>
                    </a:cubicBezTo>
                    <a:cubicBezTo>
                      <a:pt x="2208" y="1"/>
                      <a:pt x="3039" y="6021"/>
                      <a:pt x="2752" y="10436"/>
                    </a:cubicBezTo>
                    <a:cubicBezTo>
                      <a:pt x="2609" y="12586"/>
                      <a:pt x="0" y="13961"/>
                      <a:pt x="832" y="147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1583894" y="1964889"/>
                <a:ext cx="258750" cy="215725"/>
              </a:xfrm>
              <a:custGeom>
                <a:avLst/>
                <a:gdLst/>
                <a:ahLst/>
                <a:cxnLst/>
                <a:rect l="l" t="t" r="r" b="b"/>
                <a:pathLst>
                  <a:path w="10350" h="8629" extrusionOk="0">
                    <a:moveTo>
                      <a:pt x="5246" y="3612"/>
                    </a:moveTo>
                    <a:cubicBezTo>
                      <a:pt x="5648" y="3612"/>
                      <a:pt x="6020" y="3813"/>
                      <a:pt x="6221" y="4157"/>
                    </a:cubicBezTo>
                    <a:cubicBezTo>
                      <a:pt x="6508" y="4673"/>
                      <a:pt x="6766" y="5332"/>
                      <a:pt x="6508" y="5820"/>
                    </a:cubicBezTo>
                    <a:cubicBezTo>
                      <a:pt x="6364" y="6020"/>
                      <a:pt x="6164" y="6135"/>
                      <a:pt x="5906" y="6164"/>
                    </a:cubicBezTo>
                    <a:cubicBezTo>
                      <a:pt x="5854" y="6171"/>
                      <a:pt x="5803" y="6175"/>
                      <a:pt x="5752" y="6175"/>
                    </a:cubicBezTo>
                    <a:cubicBezTo>
                      <a:pt x="5024" y="6175"/>
                      <a:pt x="4472" y="5425"/>
                      <a:pt x="4472" y="4702"/>
                    </a:cubicBezTo>
                    <a:cubicBezTo>
                      <a:pt x="4501" y="4329"/>
                      <a:pt x="4616" y="3985"/>
                      <a:pt x="4759" y="3670"/>
                    </a:cubicBezTo>
                    <a:cubicBezTo>
                      <a:pt x="4931" y="3641"/>
                      <a:pt x="5074" y="3612"/>
                      <a:pt x="5246" y="3612"/>
                    </a:cubicBezTo>
                    <a:close/>
                    <a:moveTo>
                      <a:pt x="8572" y="0"/>
                    </a:moveTo>
                    <a:cubicBezTo>
                      <a:pt x="8342" y="0"/>
                      <a:pt x="8113" y="29"/>
                      <a:pt x="7912" y="86"/>
                    </a:cubicBezTo>
                    <a:cubicBezTo>
                      <a:pt x="6823" y="430"/>
                      <a:pt x="5848" y="1090"/>
                      <a:pt x="5103" y="1978"/>
                    </a:cubicBezTo>
                    <a:cubicBezTo>
                      <a:pt x="4788" y="2351"/>
                      <a:pt x="4415" y="2838"/>
                      <a:pt x="4415" y="2838"/>
                    </a:cubicBezTo>
                    <a:cubicBezTo>
                      <a:pt x="2781" y="3326"/>
                      <a:pt x="1290" y="4730"/>
                      <a:pt x="430" y="6336"/>
                    </a:cubicBezTo>
                    <a:cubicBezTo>
                      <a:pt x="144" y="6766"/>
                      <a:pt x="0" y="7310"/>
                      <a:pt x="86" y="7826"/>
                    </a:cubicBezTo>
                    <a:cubicBezTo>
                      <a:pt x="144" y="8199"/>
                      <a:pt x="402" y="8486"/>
                      <a:pt x="746" y="8600"/>
                    </a:cubicBezTo>
                    <a:lnTo>
                      <a:pt x="946" y="8629"/>
                    </a:lnTo>
                    <a:cubicBezTo>
                      <a:pt x="1061" y="8629"/>
                      <a:pt x="1204" y="8572"/>
                      <a:pt x="1290" y="8486"/>
                    </a:cubicBezTo>
                    <a:lnTo>
                      <a:pt x="1405" y="8314"/>
                    </a:lnTo>
                    <a:lnTo>
                      <a:pt x="1434" y="8113"/>
                    </a:lnTo>
                    <a:lnTo>
                      <a:pt x="1376" y="7941"/>
                    </a:lnTo>
                    <a:lnTo>
                      <a:pt x="1262" y="7769"/>
                    </a:lnTo>
                    <a:lnTo>
                      <a:pt x="1118" y="7683"/>
                    </a:lnTo>
                    <a:cubicBezTo>
                      <a:pt x="1090" y="7654"/>
                      <a:pt x="1061" y="7654"/>
                      <a:pt x="1061" y="7654"/>
                    </a:cubicBezTo>
                    <a:cubicBezTo>
                      <a:pt x="946" y="7482"/>
                      <a:pt x="1090" y="7196"/>
                      <a:pt x="1204" y="6995"/>
                    </a:cubicBezTo>
                    <a:cubicBezTo>
                      <a:pt x="1778" y="5820"/>
                      <a:pt x="2666" y="4816"/>
                      <a:pt x="3784" y="4128"/>
                    </a:cubicBezTo>
                    <a:lnTo>
                      <a:pt x="3784" y="4128"/>
                    </a:lnTo>
                    <a:cubicBezTo>
                      <a:pt x="3698" y="4530"/>
                      <a:pt x="3698" y="4931"/>
                      <a:pt x="3784" y="5332"/>
                    </a:cubicBezTo>
                    <a:cubicBezTo>
                      <a:pt x="4022" y="6307"/>
                      <a:pt x="4891" y="6967"/>
                      <a:pt x="5852" y="6967"/>
                    </a:cubicBezTo>
                    <a:cubicBezTo>
                      <a:pt x="6049" y="6967"/>
                      <a:pt x="6250" y="6939"/>
                      <a:pt x="6450" y="6880"/>
                    </a:cubicBezTo>
                    <a:cubicBezTo>
                      <a:pt x="7884" y="6364"/>
                      <a:pt x="7654" y="4071"/>
                      <a:pt x="6450" y="3096"/>
                    </a:cubicBezTo>
                    <a:cubicBezTo>
                      <a:pt x="6135" y="2896"/>
                      <a:pt x="5791" y="2752"/>
                      <a:pt x="5418" y="2695"/>
                    </a:cubicBezTo>
                    <a:cubicBezTo>
                      <a:pt x="5848" y="2150"/>
                      <a:pt x="6364" y="1663"/>
                      <a:pt x="6966" y="1262"/>
                    </a:cubicBezTo>
                    <a:cubicBezTo>
                      <a:pt x="7422" y="950"/>
                      <a:pt x="7957" y="619"/>
                      <a:pt x="8539" y="619"/>
                    </a:cubicBezTo>
                    <a:cubicBezTo>
                      <a:pt x="8653" y="619"/>
                      <a:pt x="8769" y="631"/>
                      <a:pt x="8887" y="660"/>
                    </a:cubicBezTo>
                    <a:cubicBezTo>
                      <a:pt x="9346" y="832"/>
                      <a:pt x="9690" y="1204"/>
                      <a:pt x="9776" y="1692"/>
                    </a:cubicBezTo>
                    <a:lnTo>
                      <a:pt x="9919" y="1864"/>
                    </a:lnTo>
                    <a:lnTo>
                      <a:pt x="10148" y="1892"/>
                    </a:lnTo>
                    <a:lnTo>
                      <a:pt x="10320" y="1749"/>
                    </a:lnTo>
                    <a:lnTo>
                      <a:pt x="10349" y="1520"/>
                    </a:lnTo>
                    <a:cubicBezTo>
                      <a:pt x="10263" y="1147"/>
                      <a:pt x="10091" y="832"/>
                      <a:pt x="9862" y="574"/>
                    </a:cubicBezTo>
                    <a:cubicBezTo>
                      <a:pt x="9518" y="201"/>
                      <a:pt x="9059" y="0"/>
                      <a:pt x="8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938169" y="2167689"/>
                <a:ext cx="678000" cy="718850"/>
              </a:xfrm>
              <a:custGeom>
                <a:avLst/>
                <a:gdLst/>
                <a:ahLst/>
                <a:cxnLst/>
                <a:rect l="l" t="t" r="r" b="b"/>
                <a:pathLst>
                  <a:path w="27120" h="28754" extrusionOk="0">
                    <a:moveTo>
                      <a:pt x="25485" y="5935"/>
                    </a:moveTo>
                    <a:cubicBezTo>
                      <a:pt x="24281" y="3240"/>
                      <a:pt x="21157" y="1"/>
                      <a:pt x="15825" y="1"/>
                    </a:cubicBezTo>
                    <a:cubicBezTo>
                      <a:pt x="10493" y="1"/>
                      <a:pt x="5447" y="3240"/>
                      <a:pt x="4243" y="5935"/>
                    </a:cubicBezTo>
                    <a:cubicBezTo>
                      <a:pt x="2609" y="9518"/>
                      <a:pt x="1" y="18634"/>
                      <a:pt x="2437" y="22160"/>
                    </a:cubicBezTo>
                    <a:cubicBezTo>
                      <a:pt x="5591" y="26775"/>
                      <a:pt x="10751" y="28753"/>
                      <a:pt x="16083" y="28753"/>
                    </a:cubicBezTo>
                    <a:cubicBezTo>
                      <a:pt x="21443" y="28753"/>
                      <a:pt x="24281" y="24281"/>
                      <a:pt x="25514" y="21587"/>
                    </a:cubicBezTo>
                    <a:cubicBezTo>
                      <a:pt x="27119" y="18003"/>
                      <a:pt x="27119" y="9518"/>
                      <a:pt x="25514" y="5906"/>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1199044" y="2201389"/>
                <a:ext cx="417125" cy="682275"/>
              </a:xfrm>
              <a:custGeom>
                <a:avLst/>
                <a:gdLst/>
                <a:ahLst/>
                <a:cxnLst/>
                <a:rect l="l" t="t" r="r" b="b"/>
                <a:pathLst>
                  <a:path w="16685" h="27291" extrusionOk="0">
                    <a:moveTo>
                      <a:pt x="10808" y="0"/>
                    </a:moveTo>
                    <a:cubicBezTo>
                      <a:pt x="12671" y="1032"/>
                      <a:pt x="14162" y="2638"/>
                      <a:pt x="15079" y="4587"/>
                    </a:cubicBezTo>
                    <a:cubicBezTo>
                      <a:pt x="16684" y="8170"/>
                      <a:pt x="16684" y="16655"/>
                      <a:pt x="15079" y="20239"/>
                    </a:cubicBezTo>
                    <a:cubicBezTo>
                      <a:pt x="13961" y="22675"/>
                      <a:pt x="11524" y="26574"/>
                      <a:pt x="7081" y="27291"/>
                    </a:cubicBezTo>
                    <a:cubicBezTo>
                      <a:pt x="4214" y="26001"/>
                      <a:pt x="1921" y="24080"/>
                      <a:pt x="1434" y="22360"/>
                    </a:cubicBezTo>
                    <a:cubicBezTo>
                      <a:pt x="0" y="17143"/>
                      <a:pt x="1319" y="9661"/>
                      <a:pt x="4386" y="4988"/>
                    </a:cubicBezTo>
                    <a:cubicBezTo>
                      <a:pt x="5791" y="2781"/>
                      <a:pt x="7597" y="803"/>
                      <a:pt x="10808" y="0"/>
                    </a:cubicBez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1595369" y="2167689"/>
                <a:ext cx="677275" cy="718850"/>
              </a:xfrm>
              <a:custGeom>
                <a:avLst/>
                <a:gdLst/>
                <a:ahLst/>
                <a:cxnLst/>
                <a:rect l="l" t="t" r="r" b="b"/>
                <a:pathLst>
                  <a:path w="27091" h="28754" extrusionOk="0">
                    <a:moveTo>
                      <a:pt x="1634" y="5935"/>
                    </a:moveTo>
                    <a:cubicBezTo>
                      <a:pt x="2838" y="3240"/>
                      <a:pt x="5963" y="1"/>
                      <a:pt x="11295" y="1"/>
                    </a:cubicBezTo>
                    <a:cubicBezTo>
                      <a:pt x="16627" y="1"/>
                      <a:pt x="21701" y="3240"/>
                      <a:pt x="22876" y="5935"/>
                    </a:cubicBezTo>
                    <a:cubicBezTo>
                      <a:pt x="24510" y="9518"/>
                      <a:pt x="27090" y="18634"/>
                      <a:pt x="24682" y="22160"/>
                    </a:cubicBezTo>
                    <a:cubicBezTo>
                      <a:pt x="21529" y="26775"/>
                      <a:pt x="16655" y="28753"/>
                      <a:pt x="11295" y="28753"/>
                    </a:cubicBezTo>
                    <a:cubicBezTo>
                      <a:pt x="5963" y="28753"/>
                      <a:pt x="2809" y="24281"/>
                      <a:pt x="1634" y="21587"/>
                    </a:cubicBezTo>
                    <a:cubicBezTo>
                      <a:pt x="0" y="18003"/>
                      <a:pt x="0" y="9518"/>
                      <a:pt x="1634" y="5906"/>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1595369" y="2197089"/>
                <a:ext cx="407075" cy="685150"/>
              </a:xfrm>
              <a:custGeom>
                <a:avLst/>
                <a:gdLst/>
                <a:ahLst/>
                <a:cxnLst/>
                <a:rect l="l" t="t" r="r" b="b"/>
                <a:pathLst>
                  <a:path w="16283" h="27406" extrusionOk="0">
                    <a:moveTo>
                      <a:pt x="6221" y="0"/>
                    </a:moveTo>
                    <a:cubicBezTo>
                      <a:pt x="9603" y="488"/>
                      <a:pt x="11495" y="1978"/>
                      <a:pt x="12986" y="5131"/>
                    </a:cubicBezTo>
                    <a:cubicBezTo>
                      <a:pt x="15480" y="10463"/>
                      <a:pt x="16283" y="18433"/>
                      <a:pt x="14677" y="22503"/>
                    </a:cubicBezTo>
                    <a:cubicBezTo>
                      <a:pt x="13989" y="24223"/>
                      <a:pt x="12155" y="26087"/>
                      <a:pt x="9689" y="27405"/>
                    </a:cubicBezTo>
                    <a:cubicBezTo>
                      <a:pt x="5332" y="26631"/>
                      <a:pt x="2695" y="22819"/>
                      <a:pt x="1634" y="20411"/>
                    </a:cubicBezTo>
                    <a:cubicBezTo>
                      <a:pt x="0" y="16827"/>
                      <a:pt x="0" y="8342"/>
                      <a:pt x="1634" y="4759"/>
                    </a:cubicBezTo>
                    <a:cubicBezTo>
                      <a:pt x="2580" y="2695"/>
                      <a:pt x="4185" y="1032"/>
                      <a:pt x="6221" y="0"/>
                    </a:cubicBez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1254219" y="2192064"/>
                <a:ext cx="676575" cy="732450"/>
              </a:xfrm>
              <a:custGeom>
                <a:avLst/>
                <a:gdLst/>
                <a:ahLst/>
                <a:cxnLst/>
                <a:rect l="l" t="t" r="r" b="b"/>
                <a:pathLst>
                  <a:path w="27063" h="29298" extrusionOk="0">
                    <a:moveTo>
                      <a:pt x="4358" y="5361"/>
                    </a:moveTo>
                    <a:cubicBezTo>
                      <a:pt x="6221" y="2523"/>
                      <a:pt x="8658" y="1"/>
                      <a:pt x="14047" y="1"/>
                    </a:cubicBezTo>
                    <a:cubicBezTo>
                      <a:pt x="19408" y="1"/>
                      <a:pt x="21902" y="1377"/>
                      <a:pt x="23765" y="5361"/>
                    </a:cubicBezTo>
                    <a:cubicBezTo>
                      <a:pt x="26259" y="10693"/>
                      <a:pt x="27062" y="18634"/>
                      <a:pt x="25457" y="22704"/>
                    </a:cubicBezTo>
                    <a:cubicBezTo>
                      <a:pt x="24281" y="25714"/>
                      <a:pt x="19408" y="29298"/>
                      <a:pt x="14076" y="29298"/>
                    </a:cubicBezTo>
                    <a:cubicBezTo>
                      <a:pt x="8715" y="29298"/>
                      <a:pt x="2265" y="25772"/>
                      <a:pt x="1434" y="22704"/>
                    </a:cubicBezTo>
                    <a:cubicBezTo>
                      <a:pt x="1" y="17516"/>
                      <a:pt x="1319" y="10034"/>
                      <a:pt x="4387" y="5361"/>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1365319" y="2143639"/>
                <a:ext cx="238675" cy="496550"/>
              </a:xfrm>
              <a:custGeom>
                <a:avLst/>
                <a:gdLst/>
                <a:ahLst/>
                <a:cxnLst/>
                <a:rect l="l" t="t" r="r" b="b"/>
                <a:pathLst>
                  <a:path w="9547" h="19862" extrusionOk="0">
                    <a:moveTo>
                      <a:pt x="2465" y="11598"/>
                    </a:moveTo>
                    <a:lnTo>
                      <a:pt x="2494" y="11627"/>
                    </a:lnTo>
                    <a:cubicBezTo>
                      <a:pt x="3354" y="11655"/>
                      <a:pt x="4071" y="12401"/>
                      <a:pt x="4386" y="13232"/>
                    </a:cubicBezTo>
                    <a:cubicBezTo>
                      <a:pt x="3956" y="13490"/>
                      <a:pt x="3497" y="13691"/>
                      <a:pt x="3010" y="13805"/>
                    </a:cubicBezTo>
                    <a:cubicBezTo>
                      <a:pt x="2684" y="13883"/>
                      <a:pt x="2332" y="13961"/>
                      <a:pt x="2005" y="13961"/>
                    </a:cubicBezTo>
                    <a:cubicBezTo>
                      <a:pt x="1729" y="13961"/>
                      <a:pt x="1471" y="13906"/>
                      <a:pt x="1261" y="13748"/>
                    </a:cubicBezTo>
                    <a:cubicBezTo>
                      <a:pt x="516" y="13175"/>
                      <a:pt x="1376" y="11598"/>
                      <a:pt x="2465" y="11598"/>
                    </a:cubicBezTo>
                    <a:close/>
                    <a:moveTo>
                      <a:pt x="6263" y="0"/>
                    </a:moveTo>
                    <a:cubicBezTo>
                      <a:pt x="4531" y="0"/>
                      <a:pt x="2523" y="672"/>
                      <a:pt x="1577" y="2167"/>
                    </a:cubicBezTo>
                    <a:cubicBezTo>
                      <a:pt x="917" y="3199"/>
                      <a:pt x="975" y="4546"/>
                      <a:pt x="1720" y="5521"/>
                    </a:cubicBezTo>
                    <a:cubicBezTo>
                      <a:pt x="2494" y="6581"/>
                      <a:pt x="3669" y="7241"/>
                      <a:pt x="4673" y="8043"/>
                    </a:cubicBezTo>
                    <a:cubicBezTo>
                      <a:pt x="5361" y="8588"/>
                      <a:pt x="6106" y="9219"/>
                      <a:pt x="6307" y="10107"/>
                    </a:cubicBezTo>
                    <a:cubicBezTo>
                      <a:pt x="6536" y="11111"/>
                      <a:pt x="5819" y="12114"/>
                      <a:pt x="5017" y="12802"/>
                    </a:cubicBezTo>
                    <a:cubicBezTo>
                      <a:pt x="4558" y="11799"/>
                      <a:pt x="3612" y="10881"/>
                      <a:pt x="2494" y="10853"/>
                    </a:cubicBezTo>
                    <a:lnTo>
                      <a:pt x="2437" y="10853"/>
                    </a:lnTo>
                    <a:cubicBezTo>
                      <a:pt x="1032" y="10910"/>
                      <a:pt x="0" y="12200"/>
                      <a:pt x="258" y="13605"/>
                    </a:cubicBezTo>
                    <a:cubicBezTo>
                      <a:pt x="483" y="14490"/>
                      <a:pt x="1178" y="14788"/>
                      <a:pt x="1982" y="14788"/>
                    </a:cubicBezTo>
                    <a:cubicBezTo>
                      <a:pt x="2611" y="14788"/>
                      <a:pt x="3307" y="14605"/>
                      <a:pt x="3899" y="14379"/>
                    </a:cubicBezTo>
                    <a:cubicBezTo>
                      <a:pt x="4128" y="14293"/>
                      <a:pt x="4357" y="14207"/>
                      <a:pt x="4558" y="14092"/>
                    </a:cubicBezTo>
                    <a:lnTo>
                      <a:pt x="4558" y="14092"/>
                    </a:lnTo>
                    <a:cubicBezTo>
                      <a:pt x="4615" y="14551"/>
                      <a:pt x="4558" y="15038"/>
                      <a:pt x="4443" y="15497"/>
                    </a:cubicBezTo>
                    <a:cubicBezTo>
                      <a:pt x="4300" y="16357"/>
                      <a:pt x="3870" y="17131"/>
                      <a:pt x="3239" y="17733"/>
                    </a:cubicBezTo>
                    <a:cubicBezTo>
                      <a:pt x="3168" y="17718"/>
                      <a:pt x="3094" y="17711"/>
                      <a:pt x="3020" y="17711"/>
                    </a:cubicBezTo>
                    <a:cubicBezTo>
                      <a:pt x="2799" y="17711"/>
                      <a:pt x="2573" y="17776"/>
                      <a:pt x="2379" y="17905"/>
                    </a:cubicBezTo>
                    <a:cubicBezTo>
                      <a:pt x="1986" y="18249"/>
                      <a:pt x="2479" y="18594"/>
                      <a:pt x="2935" y="18594"/>
                    </a:cubicBezTo>
                    <a:cubicBezTo>
                      <a:pt x="3010" y="18594"/>
                      <a:pt x="3084" y="18584"/>
                      <a:pt x="3153" y="18564"/>
                    </a:cubicBezTo>
                    <a:cubicBezTo>
                      <a:pt x="3262" y="18542"/>
                      <a:pt x="3370" y="18439"/>
                      <a:pt x="3490" y="18439"/>
                    </a:cubicBezTo>
                    <a:cubicBezTo>
                      <a:pt x="3529" y="18439"/>
                      <a:pt x="3570" y="18450"/>
                      <a:pt x="3612" y="18478"/>
                    </a:cubicBezTo>
                    <a:cubicBezTo>
                      <a:pt x="3669" y="18535"/>
                      <a:pt x="3641" y="18593"/>
                      <a:pt x="3612" y="18679"/>
                    </a:cubicBezTo>
                    <a:cubicBezTo>
                      <a:pt x="3434" y="19090"/>
                      <a:pt x="3112" y="19239"/>
                      <a:pt x="2749" y="19239"/>
                    </a:cubicBezTo>
                    <a:cubicBezTo>
                      <a:pt x="2353" y="19239"/>
                      <a:pt x="1907" y="19060"/>
                      <a:pt x="1548" y="18851"/>
                    </a:cubicBezTo>
                    <a:lnTo>
                      <a:pt x="1548" y="18650"/>
                    </a:lnTo>
                    <a:lnTo>
                      <a:pt x="1376" y="18507"/>
                    </a:lnTo>
                    <a:cubicBezTo>
                      <a:pt x="1235" y="18436"/>
                      <a:pt x="1093" y="18385"/>
                      <a:pt x="951" y="18385"/>
                    </a:cubicBezTo>
                    <a:cubicBezTo>
                      <a:pt x="921" y="18385"/>
                      <a:pt x="891" y="18387"/>
                      <a:pt x="860" y="18392"/>
                    </a:cubicBezTo>
                    <a:cubicBezTo>
                      <a:pt x="545" y="18478"/>
                      <a:pt x="573" y="18879"/>
                      <a:pt x="803" y="19080"/>
                    </a:cubicBezTo>
                    <a:cubicBezTo>
                      <a:pt x="1354" y="19579"/>
                      <a:pt x="2074" y="19861"/>
                      <a:pt x="2807" y="19861"/>
                    </a:cubicBezTo>
                    <a:cubicBezTo>
                      <a:pt x="2875" y="19861"/>
                      <a:pt x="2942" y="19859"/>
                      <a:pt x="3010" y="19854"/>
                    </a:cubicBezTo>
                    <a:cubicBezTo>
                      <a:pt x="3669" y="19768"/>
                      <a:pt x="4214" y="19252"/>
                      <a:pt x="4271" y="18593"/>
                    </a:cubicBezTo>
                    <a:cubicBezTo>
                      <a:pt x="4300" y="18392"/>
                      <a:pt x="4214" y="18191"/>
                      <a:pt x="4042" y="18048"/>
                    </a:cubicBezTo>
                    <a:cubicBezTo>
                      <a:pt x="4042" y="18019"/>
                      <a:pt x="4013" y="17991"/>
                      <a:pt x="3985" y="17991"/>
                    </a:cubicBezTo>
                    <a:cubicBezTo>
                      <a:pt x="5017" y="16787"/>
                      <a:pt x="5475" y="15210"/>
                      <a:pt x="5246" y="13691"/>
                    </a:cubicBezTo>
                    <a:cubicBezTo>
                      <a:pt x="6278" y="12917"/>
                      <a:pt x="7310" y="11627"/>
                      <a:pt x="7195" y="10251"/>
                    </a:cubicBezTo>
                    <a:cubicBezTo>
                      <a:pt x="7023" y="8473"/>
                      <a:pt x="5246" y="7355"/>
                      <a:pt x="3813" y="6209"/>
                    </a:cubicBezTo>
                    <a:cubicBezTo>
                      <a:pt x="2953" y="5521"/>
                      <a:pt x="2007" y="4690"/>
                      <a:pt x="2064" y="3629"/>
                    </a:cubicBezTo>
                    <a:cubicBezTo>
                      <a:pt x="2150" y="2310"/>
                      <a:pt x="3411" y="1565"/>
                      <a:pt x="4615" y="1221"/>
                    </a:cubicBezTo>
                    <a:cubicBezTo>
                      <a:pt x="5147" y="1066"/>
                      <a:pt x="5712" y="979"/>
                      <a:pt x="6274" y="979"/>
                    </a:cubicBezTo>
                    <a:cubicBezTo>
                      <a:pt x="7167" y="979"/>
                      <a:pt x="8051" y="1198"/>
                      <a:pt x="8772" y="1708"/>
                    </a:cubicBezTo>
                    <a:lnTo>
                      <a:pt x="8973" y="1794"/>
                    </a:lnTo>
                    <a:cubicBezTo>
                      <a:pt x="9087" y="1794"/>
                      <a:pt x="9202" y="1766"/>
                      <a:pt x="9317" y="1737"/>
                    </a:cubicBezTo>
                    <a:lnTo>
                      <a:pt x="9460" y="1594"/>
                    </a:lnTo>
                    <a:lnTo>
                      <a:pt x="9546" y="1393"/>
                    </a:lnTo>
                    <a:lnTo>
                      <a:pt x="9546" y="1221"/>
                    </a:lnTo>
                    <a:lnTo>
                      <a:pt x="9460" y="1049"/>
                    </a:lnTo>
                    <a:lnTo>
                      <a:pt x="9345" y="906"/>
                    </a:lnTo>
                    <a:cubicBezTo>
                      <a:pt x="8657" y="418"/>
                      <a:pt x="7855" y="132"/>
                      <a:pt x="7023" y="46"/>
                    </a:cubicBezTo>
                    <a:cubicBezTo>
                      <a:pt x="6779" y="15"/>
                      <a:pt x="6524" y="0"/>
                      <a:pt x="6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5" name="Google Shape;1565;p59"/>
          <p:cNvGrpSpPr/>
          <p:nvPr/>
        </p:nvGrpSpPr>
        <p:grpSpPr>
          <a:xfrm>
            <a:off x="722375" y="3081325"/>
            <a:ext cx="2094850" cy="1527250"/>
            <a:chOff x="722375" y="3081325"/>
            <a:chExt cx="2094850" cy="1527250"/>
          </a:xfrm>
        </p:grpSpPr>
        <p:sp>
          <p:nvSpPr>
            <p:cNvPr id="1566" name="Google Shape;1566;p59"/>
            <p:cNvSpPr/>
            <p:nvPr/>
          </p:nvSpPr>
          <p:spPr>
            <a:xfrm>
              <a:off x="2129000" y="3466900"/>
              <a:ext cx="429500" cy="765400"/>
            </a:xfrm>
            <a:custGeom>
              <a:avLst/>
              <a:gdLst/>
              <a:ahLst/>
              <a:cxnLst/>
              <a:rect l="l" t="t" r="r" b="b"/>
              <a:pathLst>
                <a:path w="17180" h="30616" extrusionOk="0">
                  <a:moveTo>
                    <a:pt x="16577" y="0"/>
                  </a:moveTo>
                  <a:lnTo>
                    <a:pt x="16405" y="58"/>
                  </a:lnTo>
                  <a:cubicBezTo>
                    <a:pt x="16319" y="115"/>
                    <a:pt x="16233" y="172"/>
                    <a:pt x="16176" y="287"/>
                  </a:cubicBezTo>
                  <a:lnTo>
                    <a:pt x="16119" y="459"/>
                  </a:lnTo>
                  <a:cubicBezTo>
                    <a:pt x="15975" y="1319"/>
                    <a:pt x="15775" y="2208"/>
                    <a:pt x="15545" y="3068"/>
                  </a:cubicBezTo>
                  <a:cubicBezTo>
                    <a:pt x="14714" y="5934"/>
                    <a:pt x="13596" y="8686"/>
                    <a:pt x="12220" y="11352"/>
                  </a:cubicBezTo>
                  <a:cubicBezTo>
                    <a:pt x="9583" y="16541"/>
                    <a:pt x="6429" y="21472"/>
                    <a:pt x="2846" y="26058"/>
                  </a:cubicBezTo>
                  <a:cubicBezTo>
                    <a:pt x="2387" y="26689"/>
                    <a:pt x="1900" y="27291"/>
                    <a:pt x="1413" y="27921"/>
                  </a:cubicBezTo>
                  <a:cubicBezTo>
                    <a:pt x="185" y="29581"/>
                    <a:pt x="0" y="30615"/>
                    <a:pt x="424" y="30615"/>
                  </a:cubicBezTo>
                  <a:cubicBezTo>
                    <a:pt x="703" y="30615"/>
                    <a:pt x="1246" y="30167"/>
                    <a:pt x="1929" y="29154"/>
                  </a:cubicBezTo>
                  <a:cubicBezTo>
                    <a:pt x="2301" y="28609"/>
                    <a:pt x="2703" y="28122"/>
                    <a:pt x="3104" y="27635"/>
                  </a:cubicBezTo>
                  <a:cubicBezTo>
                    <a:pt x="7318" y="22217"/>
                    <a:pt x="11159" y="16398"/>
                    <a:pt x="14083" y="10062"/>
                  </a:cubicBezTo>
                  <a:cubicBezTo>
                    <a:pt x="15431" y="7110"/>
                    <a:pt x="16635" y="4071"/>
                    <a:pt x="17179" y="774"/>
                  </a:cubicBezTo>
                  <a:lnTo>
                    <a:pt x="17179" y="688"/>
                  </a:lnTo>
                  <a:cubicBezTo>
                    <a:pt x="17179" y="631"/>
                    <a:pt x="17179" y="574"/>
                    <a:pt x="17179" y="516"/>
                  </a:cubicBezTo>
                  <a:cubicBezTo>
                    <a:pt x="17151" y="258"/>
                    <a:pt x="16979" y="58"/>
                    <a:pt x="167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9"/>
            <p:cNvSpPr/>
            <p:nvPr/>
          </p:nvSpPr>
          <p:spPr>
            <a:xfrm>
              <a:off x="2397225" y="3081325"/>
              <a:ext cx="169875" cy="399200"/>
            </a:xfrm>
            <a:custGeom>
              <a:avLst/>
              <a:gdLst/>
              <a:ahLst/>
              <a:cxnLst/>
              <a:rect l="l" t="t" r="r" b="b"/>
              <a:pathLst>
                <a:path w="6795" h="15968" extrusionOk="0">
                  <a:moveTo>
                    <a:pt x="5562" y="15968"/>
                  </a:moveTo>
                  <a:cubicBezTo>
                    <a:pt x="5705" y="15796"/>
                    <a:pt x="5820" y="15624"/>
                    <a:pt x="5906" y="15423"/>
                  </a:cubicBezTo>
                  <a:cubicBezTo>
                    <a:pt x="6794" y="13359"/>
                    <a:pt x="5734" y="7855"/>
                    <a:pt x="4444" y="5333"/>
                  </a:cubicBezTo>
                  <a:cubicBezTo>
                    <a:pt x="1663" y="1"/>
                    <a:pt x="0" y="15767"/>
                    <a:pt x="5562" y="1596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9"/>
            <p:cNvSpPr/>
            <p:nvPr/>
          </p:nvSpPr>
          <p:spPr>
            <a:xfrm>
              <a:off x="2518350" y="3298475"/>
              <a:ext cx="295275" cy="273800"/>
            </a:xfrm>
            <a:custGeom>
              <a:avLst/>
              <a:gdLst/>
              <a:ahLst/>
              <a:cxnLst/>
              <a:rect l="l" t="t" r="r" b="b"/>
              <a:pathLst>
                <a:path w="11811" h="10952" extrusionOk="0">
                  <a:moveTo>
                    <a:pt x="631" y="6737"/>
                  </a:moveTo>
                  <a:cubicBezTo>
                    <a:pt x="0" y="6537"/>
                    <a:pt x="9575" y="1"/>
                    <a:pt x="10148" y="1004"/>
                  </a:cubicBezTo>
                  <a:cubicBezTo>
                    <a:pt x="11811" y="3928"/>
                    <a:pt x="2580" y="10951"/>
                    <a:pt x="631" y="673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9"/>
            <p:cNvSpPr/>
            <p:nvPr/>
          </p:nvSpPr>
          <p:spPr>
            <a:xfrm>
              <a:off x="2314100" y="3334300"/>
              <a:ext cx="192075" cy="374125"/>
            </a:xfrm>
            <a:custGeom>
              <a:avLst/>
              <a:gdLst/>
              <a:ahLst/>
              <a:cxnLst/>
              <a:rect l="l" t="t" r="r" b="b"/>
              <a:pathLst>
                <a:path w="7683" h="14965" extrusionOk="0">
                  <a:moveTo>
                    <a:pt x="7683" y="12672"/>
                  </a:moveTo>
                  <a:cubicBezTo>
                    <a:pt x="7052" y="10952"/>
                    <a:pt x="3325" y="3011"/>
                    <a:pt x="2924" y="2380"/>
                  </a:cubicBezTo>
                  <a:cubicBezTo>
                    <a:pt x="1405" y="1"/>
                    <a:pt x="1175" y="1578"/>
                    <a:pt x="803" y="4330"/>
                  </a:cubicBezTo>
                  <a:cubicBezTo>
                    <a:pt x="0" y="10378"/>
                    <a:pt x="6507" y="14965"/>
                    <a:pt x="7683" y="126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9"/>
            <p:cNvSpPr/>
            <p:nvPr/>
          </p:nvSpPr>
          <p:spPr>
            <a:xfrm>
              <a:off x="2459575" y="3517050"/>
              <a:ext cx="357650" cy="220775"/>
            </a:xfrm>
            <a:custGeom>
              <a:avLst/>
              <a:gdLst/>
              <a:ahLst/>
              <a:cxnLst/>
              <a:rect l="l" t="t" r="r" b="b"/>
              <a:pathLst>
                <a:path w="14306" h="8831" extrusionOk="0">
                  <a:moveTo>
                    <a:pt x="0" y="5276"/>
                  </a:moveTo>
                  <a:cubicBezTo>
                    <a:pt x="1376" y="4014"/>
                    <a:pt x="11266" y="1"/>
                    <a:pt x="11926" y="1893"/>
                  </a:cubicBezTo>
                  <a:cubicBezTo>
                    <a:pt x="14305" y="8830"/>
                    <a:pt x="344" y="8486"/>
                    <a:pt x="0" y="52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9"/>
            <p:cNvSpPr/>
            <p:nvPr/>
          </p:nvSpPr>
          <p:spPr>
            <a:xfrm>
              <a:off x="2153550" y="3550750"/>
              <a:ext cx="246575" cy="384875"/>
            </a:xfrm>
            <a:custGeom>
              <a:avLst/>
              <a:gdLst/>
              <a:ahLst/>
              <a:cxnLst/>
              <a:rect l="l" t="t" r="r" b="b"/>
              <a:pathLst>
                <a:path w="9863" h="15395" extrusionOk="0">
                  <a:moveTo>
                    <a:pt x="9862" y="11610"/>
                  </a:moveTo>
                  <a:cubicBezTo>
                    <a:pt x="9547" y="11725"/>
                    <a:pt x="3641" y="0"/>
                    <a:pt x="3154" y="488"/>
                  </a:cubicBezTo>
                  <a:cubicBezTo>
                    <a:pt x="1" y="3698"/>
                    <a:pt x="6336" y="15394"/>
                    <a:pt x="9862" y="116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9"/>
            <p:cNvSpPr/>
            <p:nvPr/>
          </p:nvSpPr>
          <p:spPr>
            <a:xfrm>
              <a:off x="2394350" y="3803725"/>
              <a:ext cx="308925" cy="199975"/>
            </a:xfrm>
            <a:custGeom>
              <a:avLst/>
              <a:gdLst/>
              <a:ahLst/>
              <a:cxnLst/>
              <a:rect l="l" t="t" r="r" b="b"/>
              <a:pathLst>
                <a:path w="12357" h="7999" extrusionOk="0">
                  <a:moveTo>
                    <a:pt x="173" y="832"/>
                  </a:moveTo>
                  <a:cubicBezTo>
                    <a:pt x="1" y="7999"/>
                    <a:pt x="11697" y="5619"/>
                    <a:pt x="12213" y="1233"/>
                  </a:cubicBezTo>
                  <a:cubicBezTo>
                    <a:pt x="12356" y="1"/>
                    <a:pt x="1864" y="832"/>
                    <a:pt x="173" y="8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9"/>
            <p:cNvSpPr/>
            <p:nvPr/>
          </p:nvSpPr>
          <p:spPr>
            <a:xfrm>
              <a:off x="2271800" y="3985750"/>
              <a:ext cx="352625" cy="189950"/>
            </a:xfrm>
            <a:custGeom>
              <a:avLst/>
              <a:gdLst/>
              <a:ahLst/>
              <a:cxnLst/>
              <a:rect l="l" t="t" r="r" b="b"/>
              <a:pathLst>
                <a:path w="14105" h="7598" extrusionOk="0">
                  <a:moveTo>
                    <a:pt x="861" y="1"/>
                  </a:moveTo>
                  <a:cubicBezTo>
                    <a:pt x="861" y="1"/>
                    <a:pt x="14105" y="202"/>
                    <a:pt x="13703" y="890"/>
                  </a:cubicBezTo>
                  <a:cubicBezTo>
                    <a:pt x="9346" y="7597"/>
                    <a:pt x="1" y="3727"/>
                    <a:pt x="8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4" name="Google Shape;1574;p59"/>
            <p:cNvGrpSpPr/>
            <p:nvPr/>
          </p:nvGrpSpPr>
          <p:grpSpPr>
            <a:xfrm>
              <a:off x="722375" y="3291700"/>
              <a:ext cx="1781650" cy="1316875"/>
              <a:chOff x="722375" y="3291700"/>
              <a:chExt cx="1781650" cy="1316875"/>
            </a:xfrm>
          </p:grpSpPr>
          <p:sp>
            <p:nvSpPr>
              <p:cNvPr id="1575" name="Google Shape;1575;p59"/>
              <p:cNvSpPr/>
              <p:nvPr/>
            </p:nvSpPr>
            <p:spPr>
              <a:xfrm>
                <a:off x="2066825" y="3713425"/>
                <a:ext cx="254450" cy="361950"/>
              </a:xfrm>
              <a:custGeom>
                <a:avLst/>
                <a:gdLst/>
                <a:ahLst/>
                <a:cxnLst/>
                <a:rect l="l" t="t" r="r" b="b"/>
                <a:pathLst>
                  <a:path w="10178" h="14478" extrusionOk="0">
                    <a:moveTo>
                      <a:pt x="10178" y="12299"/>
                    </a:moveTo>
                    <a:cubicBezTo>
                      <a:pt x="10178" y="12299"/>
                      <a:pt x="4072" y="1"/>
                      <a:pt x="2925" y="660"/>
                    </a:cubicBezTo>
                    <a:cubicBezTo>
                      <a:pt x="1" y="2380"/>
                      <a:pt x="1520" y="14477"/>
                      <a:pt x="10178" y="12299"/>
                    </a:cubicBezTo>
                    <a:close/>
                  </a:path>
                </a:pathLst>
              </a:custGeom>
              <a:solidFill>
                <a:srgbClr val="BA6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9"/>
              <p:cNvSpPr/>
              <p:nvPr/>
            </p:nvSpPr>
            <p:spPr>
              <a:xfrm>
                <a:off x="1549400" y="3543575"/>
                <a:ext cx="675125" cy="992600"/>
              </a:xfrm>
              <a:custGeom>
                <a:avLst/>
                <a:gdLst/>
                <a:ahLst/>
                <a:cxnLst/>
                <a:rect l="l" t="t" r="r" b="b"/>
                <a:pathLst>
                  <a:path w="27005" h="39704" extrusionOk="0">
                    <a:moveTo>
                      <a:pt x="1577" y="8171"/>
                    </a:moveTo>
                    <a:cubicBezTo>
                      <a:pt x="2781" y="4473"/>
                      <a:pt x="5906" y="1"/>
                      <a:pt x="11267" y="1"/>
                    </a:cubicBezTo>
                    <a:cubicBezTo>
                      <a:pt x="16599" y="1"/>
                      <a:pt x="21615" y="4473"/>
                      <a:pt x="22819" y="8171"/>
                    </a:cubicBezTo>
                    <a:cubicBezTo>
                      <a:pt x="24425" y="13159"/>
                      <a:pt x="27005" y="25743"/>
                      <a:pt x="24597" y="30616"/>
                    </a:cubicBezTo>
                    <a:cubicBezTo>
                      <a:pt x="21443" y="36980"/>
                      <a:pt x="16312" y="39704"/>
                      <a:pt x="10980" y="39704"/>
                    </a:cubicBezTo>
                    <a:cubicBezTo>
                      <a:pt x="5648" y="39704"/>
                      <a:pt x="2810" y="33540"/>
                      <a:pt x="1606" y="29814"/>
                    </a:cubicBezTo>
                    <a:cubicBezTo>
                      <a:pt x="1" y="24854"/>
                      <a:pt x="1" y="13159"/>
                      <a:pt x="1606" y="8171"/>
                    </a:cubicBezTo>
                  </a:path>
                </a:pathLst>
              </a:custGeom>
              <a:solidFill>
                <a:srgbClr val="C96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9"/>
              <p:cNvSpPr/>
              <p:nvPr/>
            </p:nvSpPr>
            <p:spPr>
              <a:xfrm>
                <a:off x="892925" y="3543575"/>
                <a:ext cx="675125" cy="992600"/>
              </a:xfrm>
              <a:custGeom>
                <a:avLst/>
                <a:gdLst/>
                <a:ahLst/>
                <a:cxnLst/>
                <a:rect l="l" t="t" r="r" b="b"/>
                <a:pathLst>
                  <a:path w="27005" h="39704" extrusionOk="0">
                    <a:moveTo>
                      <a:pt x="25428" y="8171"/>
                    </a:moveTo>
                    <a:cubicBezTo>
                      <a:pt x="24224" y="4473"/>
                      <a:pt x="21100" y="1"/>
                      <a:pt x="15739" y="1"/>
                    </a:cubicBezTo>
                    <a:cubicBezTo>
                      <a:pt x="10407" y="1"/>
                      <a:pt x="5390" y="4473"/>
                      <a:pt x="4186" y="8171"/>
                    </a:cubicBezTo>
                    <a:cubicBezTo>
                      <a:pt x="2581" y="13159"/>
                      <a:pt x="1" y="25743"/>
                      <a:pt x="2409" y="30616"/>
                    </a:cubicBezTo>
                    <a:cubicBezTo>
                      <a:pt x="5534" y="36980"/>
                      <a:pt x="10407" y="39704"/>
                      <a:pt x="15739" y="39704"/>
                    </a:cubicBezTo>
                    <a:cubicBezTo>
                      <a:pt x="21071" y="39704"/>
                      <a:pt x="24196" y="33540"/>
                      <a:pt x="25400" y="29814"/>
                    </a:cubicBezTo>
                    <a:cubicBezTo>
                      <a:pt x="27005" y="24854"/>
                      <a:pt x="27005" y="13159"/>
                      <a:pt x="25400" y="8171"/>
                    </a:cubicBezTo>
                  </a:path>
                </a:pathLst>
              </a:custGeom>
              <a:solidFill>
                <a:srgbClr val="C96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9"/>
              <p:cNvSpPr/>
              <p:nvPr/>
            </p:nvSpPr>
            <p:spPr>
              <a:xfrm>
                <a:off x="1224750" y="3494850"/>
                <a:ext cx="674400" cy="956050"/>
              </a:xfrm>
              <a:custGeom>
                <a:avLst/>
                <a:gdLst/>
                <a:ahLst/>
                <a:cxnLst/>
                <a:rect l="l" t="t" r="r" b="b"/>
                <a:pathLst>
                  <a:path w="26976" h="38242" extrusionOk="0">
                    <a:moveTo>
                      <a:pt x="22619" y="6966"/>
                    </a:moveTo>
                    <a:cubicBezTo>
                      <a:pt x="20755" y="3268"/>
                      <a:pt x="18319" y="0"/>
                      <a:pt x="12987" y="0"/>
                    </a:cubicBezTo>
                    <a:cubicBezTo>
                      <a:pt x="7655" y="0"/>
                      <a:pt x="5161" y="1778"/>
                      <a:pt x="3297" y="6966"/>
                    </a:cubicBezTo>
                    <a:cubicBezTo>
                      <a:pt x="803" y="13932"/>
                      <a:pt x="1" y="24309"/>
                      <a:pt x="1606" y="29641"/>
                    </a:cubicBezTo>
                    <a:cubicBezTo>
                      <a:pt x="2781" y="33569"/>
                      <a:pt x="7626" y="38241"/>
                      <a:pt x="12958" y="38241"/>
                    </a:cubicBezTo>
                    <a:cubicBezTo>
                      <a:pt x="18290" y="38241"/>
                      <a:pt x="24711" y="33626"/>
                      <a:pt x="25543" y="29641"/>
                    </a:cubicBezTo>
                    <a:cubicBezTo>
                      <a:pt x="26976" y="22847"/>
                      <a:pt x="25657" y="13072"/>
                      <a:pt x="22619" y="6966"/>
                    </a:cubicBezTo>
                  </a:path>
                </a:pathLst>
              </a:custGeom>
              <a:solidFill>
                <a:srgbClr val="C96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9"/>
              <p:cNvSpPr/>
              <p:nvPr/>
            </p:nvSpPr>
            <p:spPr>
              <a:xfrm>
                <a:off x="1336550" y="3294175"/>
                <a:ext cx="440050" cy="494525"/>
              </a:xfrm>
              <a:custGeom>
                <a:avLst/>
                <a:gdLst/>
                <a:ahLst/>
                <a:cxnLst/>
                <a:rect l="l" t="t" r="r" b="b"/>
                <a:pathLst>
                  <a:path w="17602" h="19781" extrusionOk="0">
                    <a:moveTo>
                      <a:pt x="1434" y="17287"/>
                    </a:moveTo>
                    <a:cubicBezTo>
                      <a:pt x="1" y="17287"/>
                      <a:pt x="7081" y="17143"/>
                      <a:pt x="8887" y="11783"/>
                    </a:cubicBezTo>
                    <a:cubicBezTo>
                      <a:pt x="10521" y="6938"/>
                      <a:pt x="9719" y="975"/>
                      <a:pt x="11066" y="717"/>
                    </a:cubicBezTo>
                    <a:cubicBezTo>
                      <a:pt x="14678" y="1"/>
                      <a:pt x="13560" y="8056"/>
                      <a:pt x="13933" y="13961"/>
                    </a:cubicBezTo>
                    <a:cubicBezTo>
                      <a:pt x="14133" y="16828"/>
                      <a:pt x="17602" y="18663"/>
                      <a:pt x="16484" y="197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9"/>
              <p:cNvSpPr/>
              <p:nvPr/>
            </p:nvSpPr>
            <p:spPr>
              <a:xfrm>
                <a:off x="1600275" y="3598750"/>
                <a:ext cx="903750" cy="958925"/>
              </a:xfrm>
              <a:custGeom>
                <a:avLst/>
                <a:gdLst/>
                <a:ahLst/>
                <a:cxnLst/>
                <a:rect l="l" t="t" r="r" b="b"/>
                <a:pathLst>
                  <a:path w="36150" h="38357" extrusionOk="0">
                    <a:moveTo>
                      <a:pt x="2151" y="7913"/>
                    </a:moveTo>
                    <a:cubicBezTo>
                      <a:pt x="3756" y="4330"/>
                      <a:pt x="7942" y="1"/>
                      <a:pt x="15051" y="1"/>
                    </a:cubicBezTo>
                    <a:cubicBezTo>
                      <a:pt x="22189" y="1"/>
                      <a:pt x="28897" y="4301"/>
                      <a:pt x="30502" y="7913"/>
                    </a:cubicBezTo>
                    <a:cubicBezTo>
                      <a:pt x="32652" y="12729"/>
                      <a:pt x="36150" y="24855"/>
                      <a:pt x="32910" y="29585"/>
                    </a:cubicBezTo>
                    <a:cubicBezTo>
                      <a:pt x="28668" y="35719"/>
                      <a:pt x="21816" y="38357"/>
                      <a:pt x="14678" y="38357"/>
                    </a:cubicBezTo>
                    <a:cubicBezTo>
                      <a:pt x="7540" y="38357"/>
                      <a:pt x="3728" y="32394"/>
                      <a:pt x="2151" y="28811"/>
                    </a:cubicBezTo>
                    <a:cubicBezTo>
                      <a:pt x="1" y="24023"/>
                      <a:pt x="1" y="12729"/>
                      <a:pt x="2151" y="7913"/>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9"/>
              <p:cNvSpPr/>
              <p:nvPr/>
            </p:nvSpPr>
            <p:spPr>
              <a:xfrm>
                <a:off x="1599575" y="3598750"/>
                <a:ext cx="789075" cy="956075"/>
              </a:xfrm>
              <a:custGeom>
                <a:avLst/>
                <a:gdLst/>
                <a:ahLst/>
                <a:cxnLst/>
                <a:rect l="l" t="t" r="r" b="b"/>
                <a:pathLst>
                  <a:path w="31563" h="38243" extrusionOk="0">
                    <a:moveTo>
                      <a:pt x="3211" y="30875"/>
                    </a:moveTo>
                    <a:cubicBezTo>
                      <a:pt x="2810" y="30215"/>
                      <a:pt x="2466" y="29527"/>
                      <a:pt x="2150" y="28811"/>
                    </a:cubicBezTo>
                    <a:cubicBezTo>
                      <a:pt x="0" y="23995"/>
                      <a:pt x="0" y="12729"/>
                      <a:pt x="2150" y="7913"/>
                    </a:cubicBezTo>
                    <a:cubicBezTo>
                      <a:pt x="3756" y="4330"/>
                      <a:pt x="7941" y="1"/>
                      <a:pt x="15079" y="1"/>
                    </a:cubicBezTo>
                    <a:cubicBezTo>
                      <a:pt x="22188" y="1"/>
                      <a:pt x="28896" y="4301"/>
                      <a:pt x="30530" y="7913"/>
                    </a:cubicBezTo>
                    <a:cubicBezTo>
                      <a:pt x="30846" y="8630"/>
                      <a:pt x="31218" y="9547"/>
                      <a:pt x="31562" y="10579"/>
                    </a:cubicBezTo>
                    <a:cubicBezTo>
                      <a:pt x="27950" y="11238"/>
                      <a:pt x="24195" y="11783"/>
                      <a:pt x="22274" y="13962"/>
                    </a:cubicBezTo>
                    <a:cubicBezTo>
                      <a:pt x="18834" y="17831"/>
                      <a:pt x="20669" y="24195"/>
                      <a:pt x="19723" y="28897"/>
                    </a:cubicBezTo>
                    <a:cubicBezTo>
                      <a:pt x="19064" y="32251"/>
                      <a:pt x="18146" y="35805"/>
                      <a:pt x="14936" y="37525"/>
                    </a:cubicBezTo>
                    <a:cubicBezTo>
                      <a:pt x="14391" y="37812"/>
                      <a:pt x="13818" y="38070"/>
                      <a:pt x="13244" y="38242"/>
                    </a:cubicBezTo>
                    <a:cubicBezTo>
                      <a:pt x="11897" y="38099"/>
                      <a:pt x="10550" y="37697"/>
                      <a:pt x="9346" y="37067"/>
                    </a:cubicBezTo>
                    <a:lnTo>
                      <a:pt x="9346" y="37067"/>
                    </a:ln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9"/>
              <p:cNvSpPr/>
              <p:nvPr/>
            </p:nvSpPr>
            <p:spPr>
              <a:xfrm>
                <a:off x="722375" y="3598750"/>
                <a:ext cx="903725" cy="958925"/>
              </a:xfrm>
              <a:custGeom>
                <a:avLst/>
                <a:gdLst/>
                <a:ahLst/>
                <a:cxnLst/>
                <a:rect l="l" t="t" r="r" b="b"/>
                <a:pathLst>
                  <a:path w="36149" h="38357" extrusionOk="0">
                    <a:moveTo>
                      <a:pt x="33999" y="7913"/>
                    </a:moveTo>
                    <a:cubicBezTo>
                      <a:pt x="32394" y="4330"/>
                      <a:pt x="28208" y="1"/>
                      <a:pt x="21070" y="1"/>
                    </a:cubicBezTo>
                    <a:cubicBezTo>
                      <a:pt x="13932" y="1"/>
                      <a:pt x="7224" y="4301"/>
                      <a:pt x="5619" y="7913"/>
                    </a:cubicBezTo>
                    <a:cubicBezTo>
                      <a:pt x="3469" y="12729"/>
                      <a:pt x="0" y="24855"/>
                      <a:pt x="3240" y="29585"/>
                    </a:cubicBezTo>
                    <a:cubicBezTo>
                      <a:pt x="7454" y="35719"/>
                      <a:pt x="13932" y="38357"/>
                      <a:pt x="21070" y="38357"/>
                    </a:cubicBezTo>
                    <a:cubicBezTo>
                      <a:pt x="28208" y="38357"/>
                      <a:pt x="32394" y="32394"/>
                      <a:pt x="33999" y="28811"/>
                    </a:cubicBezTo>
                    <a:cubicBezTo>
                      <a:pt x="36149" y="24023"/>
                      <a:pt x="36149" y="12729"/>
                      <a:pt x="33999" y="7913"/>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9"/>
              <p:cNvSpPr/>
              <p:nvPr/>
            </p:nvSpPr>
            <p:spPr>
              <a:xfrm>
                <a:off x="1086425" y="3696225"/>
                <a:ext cx="539675" cy="857150"/>
              </a:xfrm>
              <a:custGeom>
                <a:avLst/>
                <a:gdLst/>
                <a:ahLst/>
                <a:cxnLst/>
                <a:rect l="l" t="t" r="r" b="b"/>
                <a:pathLst>
                  <a:path w="21587" h="34286" extrusionOk="0">
                    <a:moveTo>
                      <a:pt x="16570" y="1"/>
                    </a:moveTo>
                    <a:cubicBezTo>
                      <a:pt x="17774" y="1147"/>
                      <a:pt x="18749" y="2495"/>
                      <a:pt x="19437" y="4014"/>
                    </a:cubicBezTo>
                    <a:cubicBezTo>
                      <a:pt x="21587" y="8830"/>
                      <a:pt x="21587" y="20096"/>
                      <a:pt x="19437" y="24912"/>
                    </a:cubicBezTo>
                    <a:cubicBezTo>
                      <a:pt x="17975" y="28122"/>
                      <a:pt x="14449" y="33282"/>
                      <a:pt x="8544" y="34286"/>
                    </a:cubicBezTo>
                    <a:cubicBezTo>
                      <a:pt x="6451" y="32881"/>
                      <a:pt x="4645" y="31075"/>
                      <a:pt x="3240" y="29011"/>
                    </a:cubicBezTo>
                    <a:cubicBezTo>
                      <a:pt x="1" y="24281"/>
                      <a:pt x="3470" y="12155"/>
                      <a:pt x="5620" y="7339"/>
                    </a:cubicBezTo>
                    <a:cubicBezTo>
                      <a:pt x="6881" y="4530"/>
                      <a:pt x="11296" y="1262"/>
                      <a:pt x="16570" y="1"/>
                    </a:cubicBezTo>
                    <a:close/>
                  </a:path>
                </a:pathLst>
              </a:custGeom>
              <a:solidFill>
                <a:srgbClr val="D17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9"/>
              <p:cNvSpPr/>
              <p:nvPr/>
            </p:nvSpPr>
            <p:spPr>
              <a:xfrm>
                <a:off x="1178875" y="3631725"/>
                <a:ext cx="902325" cy="976850"/>
              </a:xfrm>
              <a:custGeom>
                <a:avLst/>
                <a:gdLst/>
                <a:ahLst/>
                <a:cxnLst/>
                <a:rect l="l" t="t" r="r" b="b"/>
                <a:pathLst>
                  <a:path w="36093" h="39074" extrusionOk="0">
                    <a:moveTo>
                      <a:pt x="30273" y="7110"/>
                    </a:moveTo>
                    <a:cubicBezTo>
                      <a:pt x="27808" y="3326"/>
                      <a:pt x="24540" y="1"/>
                      <a:pt x="17373" y="1"/>
                    </a:cubicBezTo>
                    <a:cubicBezTo>
                      <a:pt x="10235" y="1"/>
                      <a:pt x="6910" y="1807"/>
                      <a:pt x="4416" y="7110"/>
                    </a:cubicBezTo>
                    <a:cubicBezTo>
                      <a:pt x="1090" y="14248"/>
                      <a:pt x="1" y="24826"/>
                      <a:pt x="2151" y="30272"/>
                    </a:cubicBezTo>
                    <a:cubicBezTo>
                      <a:pt x="3728" y="34286"/>
                      <a:pt x="10206" y="39073"/>
                      <a:pt x="17344" y="39073"/>
                    </a:cubicBezTo>
                    <a:cubicBezTo>
                      <a:pt x="24482" y="39073"/>
                      <a:pt x="33082" y="34343"/>
                      <a:pt x="34200" y="30272"/>
                    </a:cubicBezTo>
                    <a:cubicBezTo>
                      <a:pt x="36092" y="23335"/>
                      <a:pt x="34344" y="13359"/>
                      <a:pt x="30273" y="7110"/>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9"/>
              <p:cNvSpPr/>
              <p:nvPr/>
            </p:nvSpPr>
            <p:spPr>
              <a:xfrm>
                <a:off x="1613900" y="3291700"/>
                <a:ext cx="595575" cy="318750"/>
              </a:xfrm>
              <a:custGeom>
                <a:avLst/>
                <a:gdLst/>
                <a:ahLst/>
                <a:cxnLst/>
                <a:rect l="l" t="t" r="r" b="b"/>
                <a:pathLst>
                  <a:path w="23823" h="12750" extrusionOk="0">
                    <a:moveTo>
                      <a:pt x="20239" y="3511"/>
                    </a:moveTo>
                    <a:cubicBezTo>
                      <a:pt x="20268" y="3568"/>
                      <a:pt x="20297" y="3654"/>
                      <a:pt x="20325" y="3740"/>
                    </a:cubicBezTo>
                    <a:lnTo>
                      <a:pt x="20239" y="3683"/>
                    </a:lnTo>
                    <a:cubicBezTo>
                      <a:pt x="20239" y="3626"/>
                      <a:pt x="20239" y="3568"/>
                      <a:pt x="20239" y="3511"/>
                    </a:cubicBezTo>
                    <a:close/>
                    <a:moveTo>
                      <a:pt x="12332" y="5521"/>
                    </a:moveTo>
                    <a:cubicBezTo>
                      <a:pt x="12340" y="5521"/>
                      <a:pt x="12327" y="5546"/>
                      <a:pt x="12327" y="5546"/>
                    </a:cubicBezTo>
                    <a:cubicBezTo>
                      <a:pt x="12872" y="5804"/>
                      <a:pt x="13331" y="6206"/>
                      <a:pt x="13675" y="6722"/>
                    </a:cubicBezTo>
                    <a:cubicBezTo>
                      <a:pt x="14248" y="7782"/>
                      <a:pt x="14535" y="8986"/>
                      <a:pt x="14420" y="10219"/>
                    </a:cubicBezTo>
                    <a:cubicBezTo>
                      <a:pt x="14391" y="10735"/>
                      <a:pt x="14334" y="11394"/>
                      <a:pt x="13818" y="11710"/>
                    </a:cubicBezTo>
                    <a:cubicBezTo>
                      <a:pt x="13704" y="11770"/>
                      <a:pt x="13575" y="11797"/>
                      <a:pt x="13436" y="11797"/>
                    </a:cubicBezTo>
                    <a:cubicBezTo>
                      <a:pt x="13050" y="11797"/>
                      <a:pt x="12592" y="11590"/>
                      <a:pt x="12213" y="11337"/>
                    </a:cubicBezTo>
                    <a:cubicBezTo>
                      <a:pt x="11439" y="10821"/>
                      <a:pt x="11009" y="9904"/>
                      <a:pt x="11095" y="8986"/>
                    </a:cubicBezTo>
                    <a:cubicBezTo>
                      <a:pt x="11209" y="7754"/>
                      <a:pt x="11611" y="6578"/>
                      <a:pt x="12299" y="5546"/>
                    </a:cubicBezTo>
                    <a:cubicBezTo>
                      <a:pt x="12318" y="5527"/>
                      <a:pt x="12327" y="5521"/>
                      <a:pt x="12332" y="5521"/>
                    </a:cubicBezTo>
                    <a:close/>
                    <a:moveTo>
                      <a:pt x="22351" y="0"/>
                    </a:moveTo>
                    <a:cubicBezTo>
                      <a:pt x="21632" y="0"/>
                      <a:pt x="20989" y="604"/>
                      <a:pt x="20497" y="1189"/>
                    </a:cubicBezTo>
                    <a:cubicBezTo>
                      <a:pt x="20297" y="1447"/>
                      <a:pt x="20067" y="1820"/>
                      <a:pt x="20067" y="1820"/>
                    </a:cubicBezTo>
                    <a:cubicBezTo>
                      <a:pt x="19393" y="1165"/>
                      <a:pt x="18527" y="895"/>
                      <a:pt x="17658" y="895"/>
                    </a:cubicBezTo>
                    <a:cubicBezTo>
                      <a:pt x="17271" y="895"/>
                      <a:pt x="16884" y="948"/>
                      <a:pt x="16513" y="1046"/>
                    </a:cubicBezTo>
                    <a:cubicBezTo>
                      <a:pt x="14793" y="1504"/>
                      <a:pt x="13302" y="2536"/>
                      <a:pt x="12241" y="3970"/>
                    </a:cubicBezTo>
                    <a:cubicBezTo>
                      <a:pt x="12155" y="4084"/>
                      <a:pt x="12069" y="4199"/>
                      <a:pt x="12069" y="4199"/>
                    </a:cubicBezTo>
                    <a:cubicBezTo>
                      <a:pt x="11439" y="3941"/>
                      <a:pt x="10779" y="3826"/>
                      <a:pt x="10091" y="3826"/>
                    </a:cubicBezTo>
                    <a:lnTo>
                      <a:pt x="10034" y="3826"/>
                    </a:lnTo>
                    <a:cubicBezTo>
                      <a:pt x="8371" y="3884"/>
                      <a:pt x="6766" y="4400"/>
                      <a:pt x="5390" y="5346"/>
                    </a:cubicBezTo>
                    <a:cubicBezTo>
                      <a:pt x="3068" y="6836"/>
                      <a:pt x="717" y="9187"/>
                      <a:pt x="1" y="11996"/>
                    </a:cubicBezTo>
                    <a:lnTo>
                      <a:pt x="1" y="12254"/>
                    </a:lnTo>
                    <a:cubicBezTo>
                      <a:pt x="58" y="12398"/>
                      <a:pt x="144" y="12541"/>
                      <a:pt x="230" y="12627"/>
                    </a:cubicBezTo>
                    <a:lnTo>
                      <a:pt x="459" y="12742"/>
                    </a:lnTo>
                    <a:lnTo>
                      <a:pt x="689" y="12742"/>
                    </a:lnTo>
                    <a:lnTo>
                      <a:pt x="918" y="12656"/>
                    </a:lnTo>
                    <a:lnTo>
                      <a:pt x="1090" y="12512"/>
                    </a:lnTo>
                    <a:lnTo>
                      <a:pt x="1205" y="12283"/>
                    </a:lnTo>
                    <a:cubicBezTo>
                      <a:pt x="1262" y="12054"/>
                      <a:pt x="1348" y="11796"/>
                      <a:pt x="1434" y="11566"/>
                    </a:cubicBezTo>
                    <a:cubicBezTo>
                      <a:pt x="2351" y="9330"/>
                      <a:pt x="4157" y="7467"/>
                      <a:pt x="6221" y="6177"/>
                    </a:cubicBezTo>
                    <a:cubicBezTo>
                      <a:pt x="7338" y="5490"/>
                      <a:pt x="8728" y="4947"/>
                      <a:pt x="10090" y="4947"/>
                    </a:cubicBezTo>
                    <a:cubicBezTo>
                      <a:pt x="10547" y="4947"/>
                      <a:pt x="11000" y="5008"/>
                      <a:pt x="11439" y="5145"/>
                    </a:cubicBezTo>
                    <a:cubicBezTo>
                      <a:pt x="10521" y="6664"/>
                      <a:pt x="9805" y="8499"/>
                      <a:pt x="10235" y="10219"/>
                    </a:cubicBezTo>
                    <a:cubicBezTo>
                      <a:pt x="10579" y="11394"/>
                      <a:pt x="11525" y="12312"/>
                      <a:pt x="12700" y="12656"/>
                    </a:cubicBezTo>
                    <a:cubicBezTo>
                      <a:pt x="12907" y="12719"/>
                      <a:pt x="13116" y="12750"/>
                      <a:pt x="13320" y="12750"/>
                    </a:cubicBezTo>
                    <a:cubicBezTo>
                      <a:pt x="14223" y="12750"/>
                      <a:pt x="15046" y="12162"/>
                      <a:pt x="15280" y="11251"/>
                    </a:cubicBezTo>
                    <a:cubicBezTo>
                      <a:pt x="15767" y="9674"/>
                      <a:pt x="15481" y="7610"/>
                      <a:pt x="14535" y="6062"/>
                    </a:cubicBezTo>
                    <a:cubicBezTo>
                      <a:pt x="14133" y="5432"/>
                      <a:pt x="13560" y="4944"/>
                      <a:pt x="12929" y="4572"/>
                    </a:cubicBezTo>
                    <a:cubicBezTo>
                      <a:pt x="13302" y="4027"/>
                      <a:pt x="13789" y="3540"/>
                      <a:pt x="14305" y="3110"/>
                    </a:cubicBezTo>
                    <a:cubicBezTo>
                      <a:pt x="15208" y="2426"/>
                      <a:pt x="16422" y="1722"/>
                      <a:pt x="17665" y="1722"/>
                    </a:cubicBezTo>
                    <a:cubicBezTo>
                      <a:pt x="17883" y="1722"/>
                      <a:pt x="18101" y="1744"/>
                      <a:pt x="18319" y="1791"/>
                    </a:cubicBezTo>
                    <a:cubicBezTo>
                      <a:pt x="18835" y="1934"/>
                      <a:pt x="19293" y="2221"/>
                      <a:pt x="19666" y="2594"/>
                    </a:cubicBezTo>
                    <a:cubicBezTo>
                      <a:pt x="19494" y="2966"/>
                      <a:pt x="19408" y="3368"/>
                      <a:pt x="19465" y="3769"/>
                    </a:cubicBezTo>
                    <a:cubicBezTo>
                      <a:pt x="19554" y="4246"/>
                      <a:pt x="20022" y="4494"/>
                      <a:pt x="20436" y="4494"/>
                    </a:cubicBezTo>
                    <a:cubicBezTo>
                      <a:pt x="20695" y="4494"/>
                      <a:pt x="20932" y="4397"/>
                      <a:pt x="21042" y="4199"/>
                    </a:cubicBezTo>
                    <a:cubicBezTo>
                      <a:pt x="21357" y="3683"/>
                      <a:pt x="20956" y="3024"/>
                      <a:pt x="20612" y="2479"/>
                    </a:cubicBezTo>
                    <a:cubicBezTo>
                      <a:pt x="20583" y="2393"/>
                      <a:pt x="20612" y="2393"/>
                      <a:pt x="20612" y="2393"/>
                    </a:cubicBezTo>
                    <a:cubicBezTo>
                      <a:pt x="20813" y="2020"/>
                      <a:pt x="21071" y="1676"/>
                      <a:pt x="21357" y="1361"/>
                    </a:cubicBezTo>
                    <a:cubicBezTo>
                      <a:pt x="21612" y="1107"/>
                      <a:pt x="21978" y="740"/>
                      <a:pt x="22378" y="740"/>
                    </a:cubicBezTo>
                    <a:cubicBezTo>
                      <a:pt x="22429" y="740"/>
                      <a:pt x="22481" y="746"/>
                      <a:pt x="22533" y="759"/>
                    </a:cubicBezTo>
                    <a:cubicBezTo>
                      <a:pt x="22877" y="845"/>
                      <a:pt x="23049" y="1218"/>
                      <a:pt x="23163" y="1562"/>
                    </a:cubicBezTo>
                    <a:lnTo>
                      <a:pt x="23335" y="1762"/>
                    </a:lnTo>
                    <a:lnTo>
                      <a:pt x="23622" y="1791"/>
                    </a:lnTo>
                    <a:lnTo>
                      <a:pt x="23823" y="1619"/>
                    </a:lnTo>
                    <a:lnTo>
                      <a:pt x="23823" y="1332"/>
                    </a:lnTo>
                    <a:cubicBezTo>
                      <a:pt x="23708" y="788"/>
                      <a:pt x="23335" y="358"/>
                      <a:pt x="22848" y="100"/>
                    </a:cubicBezTo>
                    <a:cubicBezTo>
                      <a:pt x="22679" y="31"/>
                      <a:pt x="22513" y="0"/>
                      <a:pt x="22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9"/>
              <p:cNvSpPr/>
              <p:nvPr/>
            </p:nvSpPr>
            <p:spPr>
              <a:xfrm>
                <a:off x="1239800" y="3581550"/>
                <a:ext cx="331850" cy="562225"/>
              </a:xfrm>
              <a:custGeom>
                <a:avLst/>
                <a:gdLst/>
                <a:ahLst/>
                <a:cxnLst/>
                <a:rect l="l" t="t" r="r" b="b"/>
                <a:pathLst>
                  <a:path w="13274" h="22489" extrusionOk="0">
                    <a:moveTo>
                      <a:pt x="6135" y="9232"/>
                    </a:moveTo>
                    <a:cubicBezTo>
                      <a:pt x="6565" y="9232"/>
                      <a:pt x="6852" y="9719"/>
                      <a:pt x="6651" y="10120"/>
                    </a:cubicBezTo>
                    <a:cubicBezTo>
                      <a:pt x="6135" y="11009"/>
                      <a:pt x="4903" y="11439"/>
                      <a:pt x="3842" y="11525"/>
                    </a:cubicBezTo>
                    <a:cubicBezTo>
                      <a:pt x="3899" y="11324"/>
                      <a:pt x="3957" y="11152"/>
                      <a:pt x="4043" y="10980"/>
                    </a:cubicBezTo>
                    <a:cubicBezTo>
                      <a:pt x="4473" y="10120"/>
                      <a:pt x="5218" y="9232"/>
                      <a:pt x="6078" y="9232"/>
                    </a:cubicBezTo>
                    <a:close/>
                    <a:moveTo>
                      <a:pt x="10263" y="1"/>
                    </a:moveTo>
                    <a:cubicBezTo>
                      <a:pt x="9145" y="30"/>
                      <a:pt x="8027" y="259"/>
                      <a:pt x="6967" y="718"/>
                    </a:cubicBezTo>
                    <a:cubicBezTo>
                      <a:pt x="4100" y="1836"/>
                      <a:pt x="1262" y="3986"/>
                      <a:pt x="459" y="6910"/>
                    </a:cubicBezTo>
                    <a:cubicBezTo>
                      <a:pt x="115" y="8142"/>
                      <a:pt x="1" y="9690"/>
                      <a:pt x="660" y="10952"/>
                    </a:cubicBezTo>
                    <a:cubicBezTo>
                      <a:pt x="1090" y="11783"/>
                      <a:pt x="1921" y="12356"/>
                      <a:pt x="2839" y="12500"/>
                    </a:cubicBezTo>
                    <a:lnTo>
                      <a:pt x="2925" y="12500"/>
                    </a:lnTo>
                    <a:cubicBezTo>
                      <a:pt x="3211" y="13360"/>
                      <a:pt x="3985" y="13962"/>
                      <a:pt x="4731" y="14449"/>
                    </a:cubicBezTo>
                    <a:cubicBezTo>
                      <a:pt x="6623" y="15653"/>
                      <a:pt x="8945" y="16054"/>
                      <a:pt x="10206" y="17660"/>
                    </a:cubicBezTo>
                    <a:cubicBezTo>
                      <a:pt x="10665" y="18233"/>
                      <a:pt x="10923" y="18949"/>
                      <a:pt x="10923" y="19666"/>
                    </a:cubicBezTo>
                    <a:cubicBezTo>
                      <a:pt x="10951" y="20841"/>
                      <a:pt x="9833" y="21529"/>
                      <a:pt x="8744" y="21673"/>
                    </a:cubicBezTo>
                    <a:cubicBezTo>
                      <a:pt x="8562" y="21700"/>
                      <a:pt x="8370" y="21716"/>
                      <a:pt x="8175" y="21716"/>
                    </a:cubicBezTo>
                    <a:cubicBezTo>
                      <a:pt x="7539" y="21716"/>
                      <a:pt x="6881" y="21547"/>
                      <a:pt x="6508" y="21042"/>
                    </a:cubicBezTo>
                    <a:cubicBezTo>
                      <a:pt x="6336" y="20813"/>
                      <a:pt x="6250" y="20555"/>
                      <a:pt x="6250" y="20268"/>
                    </a:cubicBezTo>
                    <a:lnTo>
                      <a:pt x="6164" y="20039"/>
                    </a:lnTo>
                    <a:lnTo>
                      <a:pt x="5906" y="19924"/>
                    </a:lnTo>
                    <a:lnTo>
                      <a:pt x="5648" y="20039"/>
                    </a:lnTo>
                    <a:lnTo>
                      <a:pt x="5533" y="20297"/>
                    </a:lnTo>
                    <a:cubicBezTo>
                      <a:pt x="5533" y="20641"/>
                      <a:pt x="5619" y="20985"/>
                      <a:pt x="5791" y="21300"/>
                    </a:cubicBezTo>
                    <a:cubicBezTo>
                      <a:pt x="6269" y="22128"/>
                      <a:pt x="7179" y="22489"/>
                      <a:pt x="8147" y="22489"/>
                    </a:cubicBezTo>
                    <a:cubicBezTo>
                      <a:pt x="9791" y="22489"/>
                      <a:pt x="11599" y="21448"/>
                      <a:pt x="11725" y="19895"/>
                    </a:cubicBezTo>
                    <a:cubicBezTo>
                      <a:pt x="11811" y="18634"/>
                      <a:pt x="11295" y="17402"/>
                      <a:pt x="10349" y="16570"/>
                    </a:cubicBezTo>
                    <a:cubicBezTo>
                      <a:pt x="8429" y="14822"/>
                      <a:pt x="5533" y="14535"/>
                      <a:pt x="4100" y="12700"/>
                    </a:cubicBezTo>
                    <a:cubicBezTo>
                      <a:pt x="4071" y="12643"/>
                      <a:pt x="4043" y="12586"/>
                      <a:pt x="3985" y="12528"/>
                    </a:cubicBezTo>
                    <a:cubicBezTo>
                      <a:pt x="4387" y="12471"/>
                      <a:pt x="4788" y="12414"/>
                      <a:pt x="5161" y="12270"/>
                    </a:cubicBezTo>
                    <a:cubicBezTo>
                      <a:pt x="6279" y="11926"/>
                      <a:pt x="7454" y="11210"/>
                      <a:pt x="7712" y="10120"/>
                    </a:cubicBezTo>
                    <a:cubicBezTo>
                      <a:pt x="7941" y="9232"/>
                      <a:pt x="7167" y="8314"/>
                      <a:pt x="6250" y="8257"/>
                    </a:cubicBezTo>
                    <a:cubicBezTo>
                      <a:pt x="6188" y="8251"/>
                      <a:pt x="6127" y="8249"/>
                      <a:pt x="6067" y="8249"/>
                    </a:cubicBezTo>
                    <a:cubicBezTo>
                      <a:pt x="4884" y="8249"/>
                      <a:pt x="3869" y="9289"/>
                      <a:pt x="3269" y="10407"/>
                    </a:cubicBezTo>
                    <a:cubicBezTo>
                      <a:pt x="3097" y="10751"/>
                      <a:pt x="2982" y="11095"/>
                      <a:pt x="2896" y="11439"/>
                    </a:cubicBezTo>
                    <a:cubicBezTo>
                      <a:pt x="2093" y="11238"/>
                      <a:pt x="1491" y="10550"/>
                      <a:pt x="1377" y="9719"/>
                    </a:cubicBezTo>
                    <a:cubicBezTo>
                      <a:pt x="1119" y="8171"/>
                      <a:pt x="1520" y="6623"/>
                      <a:pt x="2437" y="5419"/>
                    </a:cubicBezTo>
                    <a:cubicBezTo>
                      <a:pt x="3871" y="3470"/>
                      <a:pt x="6135" y="2094"/>
                      <a:pt x="8543" y="1463"/>
                    </a:cubicBezTo>
                    <a:cubicBezTo>
                      <a:pt x="9123" y="1315"/>
                      <a:pt x="9729" y="1215"/>
                      <a:pt x="10300" y="1215"/>
                    </a:cubicBezTo>
                    <a:cubicBezTo>
                      <a:pt x="11056" y="1215"/>
                      <a:pt x="11751" y="1391"/>
                      <a:pt x="12241" y="1864"/>
                    </a:cubicBezTo>
                    <a:lnTo>
                      <a:pt x="12442" y="2008"/>
                    </a:lnTo>
                    <a:cubicBezTo>
                      <a:pt x="12514" y="2022"/>
                      <a:pt x="12585" y="2029"/>
                      <a:pt x="12661" y="2029"/>
                    </a:cubicBezTo>
                    <a:cubicBezTo>
                      <a:pt x="12736" y="2029"/>
                      <a:pt x="12815" y="2022"/>
                      <a:pt x="12901" y="2008"/>
                    </a:cubicBezTo>
                    <a:lnTo>
                      <a:pt x="13101" y="1864"/>
                    </a:lnTo>
                    <a:lnTo>
                      <a:pt x="13216" y="1664"/>
                    </a:lnTo>
                    <a:lnTo>
                      <a:pt x="13273" y="1434"/>
                    </a:lnTo>
                    <a:lnTo>
                      <a:pt x="13216" y="1205"/>
                    </a:lnTo>
                    <a:lnTo>
                      <a:pt x="13073" y="1033"/>
                    </a:lnTo>
                    <a:cubicBezTo>
                      <a:pt x="12356" y="371"/>
                      <a:pt x="11427" y="28"/>
                      <a:pt x="10465" y="28"/>
                    </a:cubicBezTo>
                    <a:cubicBezTo>
                      <a:pt x="10427" y="28"/>
                      <a:pt x="10388" y="28"/>
                      <a:pt x="10349" y="30"/>
                    </a:cubicBezTo>
                    <a:lnTo>
                      <a:pt x="102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 name="Google Shape;1587;p59"/>
          <p:cNvGrpSpPr/>
          <p:nvPr/>
        </p:nvGrpSpPr>
        <p:grpSpPr>
          <a:xfrm rot="-5400000">
            <a:off x="3769433" y="3881201"/>
            <a:ext cx="530937" cy="872627"/>
            <a:chOff x="7107275" y="1417375"/>
            <a:chExt cx="259500" cy="426525"/>
          </a:xfrm>
        </p:grpSpPr>
        <p:sp>
          <p:nvSpPr>
            <p:cNvPr id="1588" name="Google Shape;1588;p59"/>
            <p:cNvSpPr/>
            <p:nvPr/>
          </p:nvSpPr>
          <p:spPr>
            <a:xfrm>
              <a:off x="7107275" y="1417375"/>
              <a:ext cx="246000" cy="375125"/>
            </a:xfrm>
            <a:custGeom>
              <a:avLst/>
              <a:gdLst/>
              <a:ahLst/>
              <a:cxnLst/>
              <a:rect l="l" t="t" r="r" b="b"/>
              <a:pathLst>
                <a:path w="9840" h="15005" extrusionOk="0">
                  <a:moveTo>
                    <a:pt x="2421" y="1"/>
                  </a:moveTo>
                  <a:cubicBezTo>
                    <a:pt x="284" y="1"/>
                    <a:pt x="0" y="3232"/>
                    <a:pt x="1128" y="5248"/>
                  </a:cubicBezTo>
                  <a:cubicBezTo>
                    <a:pt x="2082" y="6875"/>
                    <a:pt x="2593" y="7993"/>
                    <a:pt x="2279" y="7993"/>
                  </a:cubicBezTo>
                  <a:cubicBezTo>
                    <a:pt x="2195" y="7993"/>
                    <a:pt x="2051" y="7912"/>
                    <a:pt x="1840" y="7739"/>
                  </a:cubicBezTo>
                  <a:cubicBezTo>
                    <a:pt x="1479" y="7431"/>
                    <a:pt x="1103" y="7280"/>
                    <a:pt x="807" y="7280"/>
                  </a:cubicBezTo>
                  <a:cubicBezTo>
                    <a:pt x="313" y="7280"/>
                    <a:pt x="39" y="7699"/>
                    <a:pt x="416" y="8521"/>
                  </a:cubicBezTo>
                  <a:cubicBezTo>
                    <a:pt x="986" y="9838"/>
                    <a:pt x="4117" y="10727"/>
                    <a:pt x="3726" y="10905"/>
                  </a:cubicBezTo>
                  <a:cubicBezTo>
                    <a:pt x="3334" y="11048"/>
                    <a:pt x="2267" y="10763"/>
                    <a:pt x="1697" y="11332"/>
                  </a:cubicBezTo>
                  <a:cubicBezTo>
                    <a:pt x="820" y="12268"/>
                    <a:pt x="4842" y="15004"/>
                    <a:pt x="7174" y="15004"/>
                  </a:cubicBezTo>
                  <a:cubicBezTo>
                    <a:pt x="7680" y="15004"/>
                    <a:pt x="8107" y="14875"/>
                    <a:pt x="8387" y="14570"/>
                  </a:cubicBezTo>
                  <a:cubicBezTo>
                    <a:pt x="8989" y="13897"/>
                    <a:pt x="9839" y="8984"/>
                    <a:pt x="8050" y="8984"/>
                  </a:cubicBezTo>
                  <a:cubicBezTo>
                    <a:pt x="8044" y="8984"/>
                    <a:pt x="8037" y="8984"/>
                    <a:pt x="8031" y="8984"/>
                  </a:cubicBezTo>
                  <a:cubicBezTo>
                    <a:pt x="6325" y="9018"/>
                    <a:pt x="6745" y="10916"/>
                    <a:pt x="6438" y="10916"/>
                  </a:cubicBezTo>
                  <a:cubicBezTo>
                    <a:pt x="6425" y="10916"/>
                    <a:pt x="6410" y="10913"/>
                    <a:pt x="6394" y="10905"/>
                  </a:cubicBezTo>
                  <a:cubicBezTo>
                    <a:pt x="6038" y="10763"/>
                    <a:pt x="7070" y="5461"/>
                    <a:pt x="5860" y="5035"/>
                  </a:cubicBezTo>
                  <a:cubicBezTo>
                    <a:pt x="5761" y="5002"/>
                    <a:pt x="5669" y="4988"/>
                    <a:pt x="5584" y="4988"/>
                  </a:cubicBezTo>
                  <a:cubicBezTo>
                    <a:pt x="4735" y="4988"/>
                    <a:pt x="4568" y="6451"/>
                    <a:pt x="4214" y="6451"/>
                  </a:cubicBezTo>
                  <a:cubicBezTo>
                    <a:pt x="4173" y="6451"/>
                    <a:pt x="4129" y="6431"/>
                    <a:pt x="4081" y="6387"/>
                  </a:cubicBezTo>
                  <a:cubicBezTo>
                    <a:pt x="3583" y="5924"/>
                    <a:pt x="5078" y="338"/>
                    <a:pt x="2694" y="18"/>
                  </a:cubicBezTo>
                  <a:cubicBezTo>
                    <a:pt x="2599" y="6"/>
                    <a:pt x="2508" y="1"/>
                    <a:pt x="2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9"/>
            <p:cNvSpPr/>
            <p:nvPr/>
          </p:nvSpPr>
          <p:spPr>
            <a:xfrm>
              <a:off x="7153675" y="1458700"/>
              <a:ext cx="213100" cy="385200"/>
            </a:xfrm>
            <a:custGeom>
              <a:avLst/>
              <a:gdLst/>
              <a:ahLst/>
              <a:cxnLst/>
              <a:rect l="l" t="t" r="r" b="b"/>
              <a:pathLst>
                <a:path w="8524" h="15408" extrusionOk="0">
                  <a:moveTo>
                    <a:pt x="293" y="1"/>
                  </a:moveTo>
                  <a:cubicBezTo>
                    <a:pt x="149" y="1"/>
                    <a:pt x="1" y="99"/>
                    <a:pt x="19" y="286"/>
                  </a:cubicBezTo>
                  <a:cubicBezTo>
                    <a:pt x="55" y="749"/>
                    <a:pt x="90" y="1211"/>
                    <a:pt x="162" y="1674"/>
                  </a:cubicBezTo>
                  <a:cubicBezTo>
                    <a:pt x="767" y="6050"/>
                    <a:pt x="2830" y="10142"/>
                    <a:pt x="5997" y="13237"/>
                  </a:cubicBezTo>
                  <a:cubicBezTo>
                    <a:pt x="6780" y="14020"/>
                    <a:pt x="7598" y="14767"/>
                    <a:pt x="8523" y="15408"/>
                  </a:cubicBezTo>
                  <a:lnTo>
                    <a:pt x="8523" y="14732"/>
                  </a:lnTo>
                  <a:cubicBezTo>
                    <a:pt x="7776" y="14198"/>
                    <a:pt x="7100" y="13593"/>
                    <a:pt x="6495" y="12953"/>
                  </a:cubicBezTo>
                  <a:cubicBezTo>
                    <a:pt x="3506" y="10071"/>
                    <a:pt x="1514" y="6299"/>
                    <a:pt x="802" y="2243"/>
                  </a:cubicBezTo>
                  <a:cubicBezTo>
                    <a:pt x="660" y="1567"/>
                    <a:pt x="589" y="926"/>
                    <a:pt x="553" y="250"/>
                  </a:cubicBezTo>
                  <a:cubicBezTo>
                    <a:pt x="553" y="81"/>
                    <a:pt x="42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59"/>
          <p:cNvGrpSpPr/>
          <p:nvPr/>
        </p:nvGrpSpPr>
        <p:grpSpPr>
          <a:xfrm>
            <a:off x="3436498" y="1662566"/>
            <a:ext cx="1205413" cy="431300"/>
            <a:chOff x="4550109" y="1908764"/>
            <a:chExt cx="935226" cy="334626"/>
          </a:xfrm>
        </p:grpSpPr>
        <p:sp>
          <p:nvSpPr>
            <p:cNvPr id="1591" name="Google Shape;1591;p59"/>
            <p:cNvSpPr/>
            <p:nvPr/>
          </p:nvSpPr>
          <p:spPr>
            <a:xfrm>
              <a:off x="4550109" y="1908764"/>
              <a:ext cx="854076" cy="334626"/>
            </a:xfrm>
            <a:custGeom>
              <a:avLst/>
              <a:gdLst/>
              <a:ahLst/>
              <a:cxnLst/>
              <a:rect l="l" t="t" r="r" b="b"/>
              <a:pathLst>
                <a:path w="51825" h="20305" extrusionOk="0">
                  <a:moveTo>
                    <a:pt x="8906" y="10152"/>
                  </a:moveTo>
                  <a:cubicBezTo>
                    <a:pt x="8025" y="10669"/>
                    <a:pt x="7082" y="11125"/>
                    <a:pt x="6140" y="11490"/>
                  </a:cubicBezTo>
                  <a:cubicBezTo>
                    <a:pt x="4894" y="12006"/>
                    <a:pt x="3587" y="12432"/>
                    <a:pt x="2219" y="12280"/>
                  </a:cubicBezTo>
                  <a:cubicBezTo>
                    <a:pt x="1581" y="12219"/>
                    <a:pt x="1003" y="11976"/>
                    <a:pt x="517" y="11550"/>
                  </a:cubicBezTo>
                  <a:cubicBezTo>
                    <a:pt x="183" y="11338"/>
                    <a:pt x="0" y="10943"/>
                    <a:pt x="61" y="10517"/>
                  </a:cubicBezTo>
                  <a:cubicBezTo>
                    <a:pt x="274" y="9666"/>
                    <a:pt x="1550" y="9180"/>
                    <a:pt x="2341" y="9058"/>
                  </a:cubicBezTo>
                  <a:cubicBezTo>
                    <a:pt x="3769" y="8784"/>
                    <a:pt x="8055" y="9484"/>
                    <a:pt x="8633" y="9605"/>
                  </a:cubicBezTo>
                  <a:close/>
                  <a:moveTo>
                    <a:pt x="14225" y="9848"/>
                  </a:moveTo>
                  <a:cubicBezTo>
                    <a:pt x="13648" y="10395"/>
                    <a:pt x="13222" y="11064"/>
                    <a:pt x="12645" y="11642"/>
                  </a:cubicBezTo>
                  <a:cubicBezTo>
                    <a:pt x="11307" y="13040"/>
                    <a:pt x="9788" y="14256"/>
                    <a:pt x="8177" y="15319"/>
                  </a:cubicBezTo>
                  <a:cubicBezTo>
                    <a:pt x="7417" y="15836"/>
                    <a:pt x="5988" y="16900"/>
                    <a:pt x="4955" y="16474"/>
                  </a:cubicBezTo>
                  <a:cubicBezTo>
                    <a:pt x="3800" y="15958"/>
                    <a:pt x="4803" y="14408"/>
                    <a:pt x="5350" y="13830"/>
                  </a:cubicBezTo>
                  <a:cubicBezTo>
                    <a:pt x="7234" y="11854"/>
                    <a:pt x="9970" y="11034"/>
                    <a:pt x="12462" y="10000"/>
                  </a:cubicBezTo>
                  <a:close/>
                  <a:moveTo>
                    <a:pt x="14195" y="9088"/>
                  </a:moveTo>
                  <a:cubicBezTo>
                    <a:pt x="12949" y="8967"/>
                    <a:pt x="11733" y="8693"/>
                    <a:pt x="10578" y="8268"/>
                  </a:cubicBezTo>
                  <a:cubicBezTo>
                    <a:pt x="10122" y="8085"/>
                    <a:pt x="9696" y="7903"/>
                    <a:pt x="9271" y="7660"/>
                  </a:cubicBezTo>
                  <a:cubicBezTo>
                    <a:pt x="8936" y="7477"/>
                    <a:pt x="8633" y="7295"/>
                    <a:pt x="8298" y="7052"/>
                  </a:cubicBezTo>
                  <a:cubicBezTo>
                    <a:pt x="8116" y="6930"/>
                    <a:pt x="7903" y="6778"/>
                    <a:pt x="7721" y="6626"/>
                  </a:cubicBezTo>
                  <a:cubicBezTo>
                    <a:pt x="7538" y="6535"/>
                    <a:pt x="7386" y="6383"/>
                    <a:pt x="7265" y="6262"/>
                  </a:cubicBezTo>
                  <a:cubicBezTo>
                    <a:pt x="6687" y="5714"/>
                    <a:pt x="5471" y="4286"/>
                    <a:pt x="6657" y="3739"/>
                  </a:cubicBezTo>
                  <a:cubicBezTo>
                    <a:pt x="7477" y="3344"/>
                    <a:pt x="8602" y="3769"/>
                    <a:pt x="9392" y="4073"/>
                  </a:cubicBezTo>
                  <a:cubicBezTo>
                    <a:pt x="11338" y="4863"/>
                    <a:pt x="12523" y="6262"/>
                    <a:pt x="13617" y="8025"/>
                  </a:cubicBezTo>
                  <a:cubicBezTo>
                    <a:pt x="13921" y="8420"/>
                    <a:pt x="14165" y="8876"/>
                    <a:pt x="14438" y="9301"/>
                  </a:cubicBezTo>
                  <a:close/>
                  <a:moveTo>
                    <a:pt x="21399" y="8906"/>
                  </a:moveTo>
                  <a:cubicBezTo>
                    <a:pt x="20122" y="8389"/>
                    <a:pt x="18876" y="7903"/>
                    <a:pt x="17660" y="7295"/>
                  </a:cubicBezTo>
                  <a:cubicBezTo>
                    <a:pt x="16171" y="6596"/>
                    <a:pt x="14408" y="5167"/>
                    <a:pt x="13861" y="3556"/>
                  </a:cubicBezTo>
                  <a:cubicBezTo>
                    <a:pt x="13678" y="3009"/>
                    <a:pt x="14043" y="2462"/>
                    <a:pt x="14620" y="2462"/>
                  </a:cubicBezTo>
                  <a:cubicBezTo>
                    <a:pt x="15502" y="2371"/>
                    <a:pt x="16505" y="2827"/>
                    <a:pt x="17234" y="3313"/>
                  </a:cubicBezTo>
                  <a:cubicBezTo>
                    <a:pt x="17842" y="3678"/>
                    <a:pt x="18390" y="4134"/>
                    <a:pt x="18906" y="4651"/>
                  </a:cubicBezTo>
                  <a:cubicBezTo>
                    <a:pt x="20031" y="5775"/>
                    <a:pt x="20760" y="7265"/>
                    <a:pt x="21368" y="8754"/>
                  </a:cubicBezTo>
                  <a:close/>
                  <a:moveTo>
                    <a:pt x="22007" y="9088"/>
                  </a:moveTo>
                  <a:cubicBezTo>
                    <a:pt x="21186" y="10213"/>
                    <a:pt x="20213" y="11277"/>
                    <a:pt x="19149" y="12189"/>
                  </a:cubicBezTo>
                  <a:cubicBezTo>
                    <a:pt x="18116" y="13253"/>
                    <a:pt x="16961" y="14164"/>
                    <a:pt x="15745" y="14955"/>
                  </a:cubicBezTo>
                  <a:cubicBezTo>
                    <a:pt x="14894" y="15471"/>
                    <a:pt x="13283" y="16323"/>
                    <a:pt x="12462" y="15289"/>
                  </a:cubicBezTo>
                  <a:cubicBezTo>
                    <a:pt x="11763" y="14438"/>
                    <a:pt x="12979" y="13161"/>
                    <a:pt x="13557" y="12645"/>
                  </a:cubicBezTo>
                  <a:cubicBezTo>
                    <a:pt x="14347" y="12067"/>
                    <a:pt x="15168" y="11550"/>
                    <a:pt x="16049" y="11155"/>
                  </a:cubicBezTo>
                  <a:cubicBezTo>
                    <a:pt x="17356" y="10426"/>
                    <a:pt x="18724" y="9818"/>
                    <a:pt x="20122" y="9271"/>
                  </a:cubicBezTo>
                  <a:close/>
                  <a:moveTo>
                    <a:pt x="28451" y="8693"/>
                  </a:moveTo>
                  <a:cubicBezTo>
                    <a:pt x="27235" y="8177"/>
                    <a:pt x="26110" y="7538"/>
                    <a:pt x="25016" y="6809"/>
                  </a:cubicBezTo>
                  <a:cubicBezTo>
                    <a:pt x="24317" y="6353"/>
                    <a:pt x="23618" y="5866"/>
                    <a:pt x="22979" y="5350"/>
                  </a:cubicBezTo>
                  <a:cubicBezTo>
                    <a:pt x="22432" y="4803"/>
                    <a:pt x="21946" y="4164"/>
                    <a:pt x="21551" y="3496"/>
                  </a:cubicBezTo>
                  <a:cubicBezTo>
                    <a:pt x="21308" y="3192"/>
                    <a:pt x="21095" y="2857"/>
                    <a:pt x="20943" y="2493"/>
                  </a:cubicBezTo>
                  <a:cubicBezTo>
                    <a:pt x="20760" y="1763"/>
                    <a:pt x="21794" y="1641"/>
                    <a:pt x="22280" y="1702"/>
                  </a:cubicBezTo>
                  <a:cubicBezTo>
                    <a:pt x="22554" y="1733"/>
                    <a:pt x="22827" y="1793"/>
                    <a:pt x="23070" y="1885"/>
                  </a:cubicBezTo>
                  <a:cubicBezTo>
                    <a:pt x="23496" y="2067"/>
                    <a:pt x="23891" y="2280"/>
                    <a:pt x="24286" y="2523"/>
                  </a:cubicBezTo>
                  <a:cubicBezTo>
                    <a:pt x="26323" y="4043"/>
                    <a:pt x="27812" y="6231"/>
                    <a:pt x="28451" y="8724"/>
                  </a:cubicBezTo>
                  <a:lnTo>
                    <a:pt x="28633" y="8784"/>
                  </a:lnTo>
                  <a:lnTo>
                    <a:pt x="28481" y="8845"/>
                  </a:lnTo>
                  <a:cubicBezTo>
                    <a:pt x="28481" y="8815"/>
                    <a:pt x="28481" y="8754"/>
                    <a:pt x="28451" y="8724"/>
                  </a:cubicBezTo>
                  <a:close/>
                  <a:moveTo>
                    <a:pt x="28724" y="9240"/>
                  </a:moveTo>
                  <a:cubicBezTo>
                    <a:pt x="27934" y="9757"/>
                    <a:pt x="27539" y="10669"/>
                    <a:pt x="26961" y="11398"/>
                  </a:cubicBezTo>
                  <a:cubicBezTo>
                    <a:pt x="26171" y="12371"/>
                    <a:pt x="25259" y="13283"/>
                    <a:pt x="24226" y="14043"/>
                  </a:cubicBezTo>
                  <a:cubicBezTo>
                    <a:pt x="22918" y="15046"/>
                    <a:pt x="21399" y="15715"/>
                    <a:pt x="19757" y="16019"/>
                  </a:cubicBezTo>
                  <a:cubicBezTo>
                    <a:pt x="18420" y="16231"/>
                    <a:pt x="18906" y="14529"/>
                    <a:pt x="19393" y="13921"/>
                  </a:cubicBezTo>
                  <a:cubicBezTo>
                    <a:pt x="21399" y="11459"/>
                    <a:pt x="24985" y="10395"/>
                    <a:pt x="27782" y="9088"/>
                  </a:cubicBezTo>
                  <a:close/>
                  <a:moveTo>
                    <a:pt x="36597" y="9392"/>
                  </a:moveTo>
                  <a:cubicBezTo>
                    <a:pt x="36141" y="9301"/>
                    <a:pt x="35745" y="9119"/>
                    <a:pt x="35381" y="8876"/>
                  </a:cubicBezTo>
                  <a:cubicBezTo>
                    <a:pt x="34499" y="8359"/>
                    <a:pt x="33648" y="7781"/>
                    <a:pt x="32888" y="7173"/>
                  </a:cubicBezTo>
                  <a:cubicBezTo>
                    <a:pt x="31976" y="6474"/>
                    <a:pt x="31186" y="5684"/>
                    <a:pt x="30517" y="4803"/>
                  </a:cubicBezTo>
                  <a:cubicBezTo>
                    <a:pt x="30092" y="4286"/>
                    <a:pt x="29727" y="3708"/>
                    <a:pt x="29393" y="3131"/>
                  </a:cubicBezTo>
                  <a:cubicBezTo>
                    <a:pt x="28876" y="2249"/>
                    <a:pt x="27873" y="213"/>
                    <a:pt x="29575" y="30"/>
                  </a:cubicBezTo>
                  <a:cubicBezTo>
                    <a:pt x="29788" y="0"/>
                    <a:pt x="29970" y="30"/>
                    <a:pt x="30183" y="61"/>
                  </a:cubicBezTo>
                  <a:cubicBezTo>
                    <a:pt x="30578" y="152"/>
                    <a:pt x="30973" y="274"/>
                    <a:pt x="31338" y="456"/>
                  </a:cubicBezTo>
                  <a:cubicBezTo>
                    <a:pt x="33192" y="1429"/>
                    <a:pt x="34651" y="3009"/>
                    <a:pt x="35442" y="4924"/>
                  </a:cubicBezTo>
                  <a:cubicBezTo>
                    <a:pt x="35989" y="6262"/>
                    <a:pt x="36262" y="7690"/>
                    <a:pt x="36262" y="9119"/>
                  </a:cubicBezTo>
                  <a:close/>
                  <a:moveTo>
                    <a:pt x="36749" y="9757"/>
                  </a:moveTo>
                  <a:cubicBezTo>
                    <a:pt x="34469" y="12067"/>
                    <a:pt x="32463" y="14955"/>
                    <a:pt x="29302" y="16140"/>
                  </a:cubicBezTo>
                  <a:cubicBezTo>
                    <a:pt x="28420" y="16566"/>
                    <a:pt x="27417" y="16566"/>
                    <a:pt x="26566" y="16140"/>
                  </a:cubicBezTo>
                  <a:cubicBezTo>
                    <a:pt x="26232" y="16019"/>
                    <a:pt x="25806" y="15836"/>
                    <a:pt x="25685" y="15441"/>
                  </a:cubicBezTo>
                  <a:cubicBezTo>
                    <a:pt x="25381" y="14408"/>
                    <a:pt x="27083" y="13405"/>
                    <a:pt x="27751" y="12979"/>
                  </a:cubicBezTo>
                  <a:cubicBezTo>
                    <a:pt x="30213" y="11429"/>
                    <a:pt x="33040" y="10517"/>
                    <a:pt x="35745" y="9514"/>
                  </a:cubicBezTo>
                  <a:close/>
                  <a:moveTo>
                    <a:pt x="44591" y="10791"/>
                  </a:moveTo>
                  <a:cubicBezTo>
                    <a:pt x="43223" y="9909"/>
                    <a:pt x="41946" y="8906"/>
                    <a:pt x="40761" y="7812"/>
                  </a:cubicBezTo>
                  <a:cubicBezTo>
                    <a:pt x="39393" y="6414"/>
                    <a:pt x="38329" y="4742"/>
                    <a:pt x="37721" y="2888"/>
                  </a:cubicBezTo>
                  <a:cubicBezTo>
                    <a:pt x="37448" y="2067"/>
                    <a:pt x="37448" y="942"/>
                    <a:pt x="38542" y="821"/>
                  </a:cubicBezTo>
                  <a:cubicBezTo>
                    <a:pt x="39727" y="699"/>
                    <a:pt x="40913" y="1702"/>
                    <a:pt x="41673" y="2462"/>
                  </a:cubicBezTo>
                  <a:cubicBezTo>
                    <a:pt x="43831" y="4681"/>
                    <a:pt x="44378" y="7599"/>
                    <a:pt x="44591" y="10547"/>
                  </a:cubicBezTo>
                  <a:close/>
                  <a:moveTo>
                    <a:pt x="45047" y="11003"/>
                  </a:moveTo>
                  <a:cubicBezTo>
                    <a:pt x="44347" y="12067"/>
                    <a:pt x="43040" y="12766"/>
                    <a:pt x="42007" y="13526"/>
                  </a:cubicBezTo>
                  <a:cubicBezTo>
                    <a:pt x="40274" y="14894"/>
                    <a:pt x="38451" y="16110"/>
                    <a:pt x="36505" y="17204"/>
                  </a:cubicBezTo>
                  <a:cubicBezTo>
                    <a:pt x="35563" y="17721"/>
                    <a:pt x="34742" y="17903"/>
                    <a:pt x="33709" y="17569"/>
                  </a:cubicBezTo>
                  <a:cubicBezTo>
                    <a:pt x="33405" y="17478"/>
                    <a:pt x="32979" y="17326"/>
                    <a:pt x="32888" y="16991"/>
                  </a:cubicBezTo>
                  <a:cubicBezTo>
                    <a:pt x="32645" y="15958"/>
                    <a:pt x="34074" y="14772"/>
                    <a:pt x="34803" y="14347"/>
                  </a:cubicBezTo>
                  <a:cubicBezTo>
                    <a:pt x="35594" y="13921"/>
                    <a:pt x="36414" y="13557"/>
                    <a:pt x="37235" y="13222"/>
                  </a:cubicBezTo>
                  <a:cubicBezTo>
                    <a:pt x="39211" y="12280"/>
                    <a:pt x="41247" y="11490"/>
                    <a:pt x="43344" y="10882"/>
                  </a:cubicBezTo>
                  <a:close/>
                  <a:moveTo>
                    <a:pt x="51369" y="12250"/>
                  </a:moveTo>
                  <a:cubicBezTo>
                    <a:pt x="50244" y="11338"/>
                    <a:pt x="49272" y="10304"/>
                    <a:pt x="48451" y="9119"/>
                  </a:cubicBezTo>
                  <a:cubicBezTo>
                    <a:pt x="47934" y="8237"/>
                    <a:pt x="47448" y="7295"/>
                    <a:pt x="47053" y="6353"/>
                  </a:cubicBezTo>
                  <a:cubicBezTo>
                    <a:pt x="46658" y="5411"/>
                    <a:pt x="46050" y="4407"/>
                    <a:pt x="46171" y="3313"/>
                  </a:cubicBezTo>
                  <a:cubicBezTo>
                    <a:pt x="46171" y="3070"/>
                    <a:pt x="46232" y="2796"/>
                    <a:pt x="46354" y="2584"/>
                  </a:cubicBezTo>
                  <a:cubicBezTo>
                    <a:pt x="47022" y="790"/>
                    <a:pt x="49059" y="2523"/>
                    <a:pt x="49697" y="3344"/>
                  </a:cubicBezTo>
                  <a:cubicBezTo>
                    <a:pt x="50609" y="4620"/>
                    <a:pt x="51217" y="6079"/>
                    <a:pt x="51430" y="7629"/>
                  </a:cubicBezTo>
                  <a:cubicBezTo>
                    <a:pt x="51734" y="9240"/>
                    <a:pt x="51825" y="10791"/>
                    <a:pt x="51369" y="12280"/>
                  </a:cubicBezTo>
                  <a:close/>
                  <a:moveTo>
                    <a:pt x="51278" y="12614"/>
                  </a:moveTo>
                  <a:lnTo>
                    <a:pt x="51551" y="12614"/>
                  </a:lnTo>
                  <a:cubicBezTo>
                    <a:pt x="50275" y="14073"/>
                    <a:pt x="48937" y="15441"/>
                    <a:pt x="47509" y="16718"/>
                  </a:cubicBezTo>
                  <a:cubicBezTo>
                    <a:pt x="45928" y="18177"/>
                    <a:pt x="44104" y="19605"/>
                    <a:pt x="41946" y="19970"/>
                  </a:cubicBezTo>
                  <a:cubicBezTo>
                    <a:pt x="41278" y="20092"/>
                    <a:pt x="39667" y="20304"/>
                    <a:pt x="39636" y="19271"/>
                  </a:cubicBezTo>
                  <a:cubicBezTo>
                    <a:pt x="39606" y="17994"/>
                    <a:pt x="41065" y="16778"/>
                    <a:pt x="41946" y="16110"/>
                  </a:cubicBezTo>
                  <a:cubicBezTo>
                    <a:pt x="44408" y="14195"/>
                    <a:pt x="47721" y="13070"/>
                    <a:pt x="50791" y="12645"/>
                  </a:cubicBezTo>
                  <a:lnTo>
                    <a:pt x="51217" y="12645"/>
                  </a:lnTo>
                  <a:cubicBezTo>
                    <a:pt x="51278" y="12493"/>
                    <a:pt x="51308" y="12371"/>
                    <a:pt x="51369" y="12250"/>
                  </a:cubicBezTo>
                  <a:lnTo>
                    <a:pt x="51551" y="1243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9"/>
            <p:cNvSpPr/>
            <p:nvPr/>
          </p:nvSpPr>
          <p:spPr>
            <a:xfrm>
              <a:off x="4680353" y="2038003"/>
              <a:ext cx="804982" cy="107202"/>
            </a:xfrm>
            <a:custGeom>
              <a:avLst/>
              <a:gdLst/>
              <a:ahLst/>
              <a:cxnLst/>
              <a:rect l="l" t="t" r="r" b="b"/>
              <a:pathLst>
                <a:path w="48846" h="6505" extrusionOk="0">
                  <a:moveTo>
                    <a:pt x="851" y="2736"/>
                  </a:moveTo>
                  <a:cubicBezTo>
                    <a:pt x="9848" y="2037"/>
                    <a:pt x="18845" y="1186"/>
                    <a:pt x="27873" y="2280"/>
                  </a:cubicBezTo>
                  <a:cubicBezTo>
                    <a:pt x="32250" y="2766"/>
                    <a:pt x="36596" y="3556"/>
                    <a:pt x="40882" y="4559"/>
                  </a:cubicBezTo>
                  <a:cubicBezTo>
                    <a:pt x="43192" y="5107"/>
                    <a:pt x="45563" y="6049"/>
                    <a:pt x="47934" y="6414"/>
                  </a:cubicBezTo>
                  <a:cubicBezTo>
                    <a:pt x="48694" y="6505"/>
                    <a:pt x="48846" y="5380"/>
                    <a:pt x="48086" y="5259"/>
                  </a:cubicBezTo>
                  <a:cubicBezTo>
                    <a:pt x="45776" y="4894"/>
                    <a:pt x="43435" y="3982"/>
                    <a:pt x="41125" y="3435"/>
                  </a:cubicBezTo>
                  <a:cubicBezTo>
                    <a:pt x="36809" y="2401"/>
                    <a:pt x="32432" y="1642"/>
                    <a:pt x="27994" y="1094"/>
                  </a:cubicBezTo>
                  <a:cubicBezTo>
                    <a:pt x="18906" y="0"/>
                    <a:pt x="9818" y="851"/>
                    <a:pt x="760" y="1581"/>
                  </a:cubicBezTo>
                  <a:cubicBezTo>
                    <a:pt x="0" y="1642"/>
                    <a:pt x="91" y="2766"/>
                    <a:pt x="821" y="270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59"/>
          <p:cNvGrpSpPr/>
          <p:nvPr/>
        </p:nvGrpSpPr>
        <p:grpSpPr>
          <a:xfrm>
            <a:off x="5416871" y="3135264"/>
            <a:ext cx="913686" cy="714823"/>
            <a:chOff x="7462730" y="3249992"/>
            <a:chExt cx="913686" cy="714823"/>
          </a:xfrm>
        </p:grpSpPr>
        <p:sp>
          <p:nvSpPr>
            <p:cNvPr id="1594" name="Google Shape;1594;p59"/>
            <p:cNvSpPr/>
            <p:nvPr/>
          </p:nvSpPr>
          <p:spPr>
            <a:xfrm flipH="1">
              <a:off x="7462730" y="3249992"/>
              <a:ext cx="836541" cy="712315"/>
            </a:xfrm>
            <a:custGeom>
              <a:avLst/>
              <a:gdLst/>
              <a:ahLst/>
              <a:cxnLst/>
              <a:rect l="l" t="t" r="r" b="b"/>
              <a:pathLst>
                <a:path w="50761" h="43223" extrusionOk="0">
                  <a:moveTo>
                    <a:pt x="37539" y="12098"/>
                  </a:moveTo>
                  <a:cubicBezTo>
                    <a:pt x="37751" y="11277"/>
                    <a:pt x="37812" y="10487"/>
                    <a:pt x="38086" y="9696"/>
                  </a:cubicBezTo>
                  <a:cubicBezTo>
                    <a:pt x="39119" y="6383"/>
                    <a:pt x="40913" y="3101"/>
                    <a:pt x="44013" y="1368"/>
                  </a:cubicBezTo>
                  <a:cubicBezTo>
                    <a:pt x="45624" y="456"/>
                    <a:pt x="47296" y="152"/>
                    <a:pt x="49119" y="31"/>
                  </a:cubicBezTo>
                  <a:cubicBezTo>
                    <a:pt x="49545" y="0"/>
                    <a:pt x="49971" y="0"/>
                    <a:pt x="50366" y="0"/>
                  </a:cubicBezTo>
                  <a:cubicBezTo>
                    <a:pt x="50518" y="0"/>
                    <a:pt x="50639" y="0"/>
                    <a:pt x="50761" y="0"/>
                  </a:cubicBezTo>
                  <a:cubicBezTo>
                    <a:pt x="50761" y="365"/>
                    <a:pt x="50426" y="699"/>
                    <a:pt x="50244" y="1003"/>
                  </a:cubicBezTo>
                  <a:cubicBezTo>
                    <a:pt x="49788" y="1672"/>
                    <a:pt x="49393" y="2341"/>
                    <a:pt x="48968" y="3009"/>
                  </a:cubicBezTo>
                  <a:cubicBezTo>
                    <a:pt x="48329" y="4195"/>
                    <a:pt x="47569" y="5289"/>
                    <a:pt x="46688" y="6292"/>
                  </a:cubicBezTo>
                  <a:cubicBezTo>
                    <a:pt x="44317" y="8785"/>
                    <a:pt x="41034" y="10365"/>
                    <a:pt x="37934" y="11703"/>
                  </a:cubicBezTo>
                  <a:close/>
                  <a:moveTo>
                    <a:pt x="30457" y="19545"/>
                  </a:moveTo>
                  <a:cubicBezTo>
                    <a:pt x="30335" y="19666"/>
                    <a:pt x="30213" y="19788"/>
                    <a:pt x="30122" y="19909"/>
                  </a:cubicBezTo>
                  <a:lnTo>
                    <a:pt x="30426" y="19545"/>
                  </a:lnTo>
                  <a:close/>
                  <a:moveTo>
                    <a:pt x="30457" y="19545"/>
                  </a:moveTo>
                  <a:cubicBezTo>
                    <a:pt x="31551" y="18511"/>
                    <a:pt x="32858" y="17934"/>
                    <a:pt x="34286" y="17356"/>
                  </a:cubicBezTo>
                  <a:cubicBezTo>
                    <a:pt x="35928" y="16687"/>
                    <a:pt x="37569" y="16110"/>
                    <a:pt x="39241" y="15593"/>
                  </a:cubicBezTo>
                  <a:cubicBezTo>
                    <a:pt x="40913" y="15076"/>
                    <a:pt x="42736" y="14529"/>
                    <a:pt x="44469" y="14803"/>
                  </a:cubicBezTo>
                  <a:cubicBezTo>
                    <a:pt x="45958" y="15046"/>
                    <a:pt x="47174" y="15928"/>
                    <a:pt x="48512" y="16505"/>
                  </a:cubicBezTo>
                  <a:cubicBezTo>
                    <a:pt x="48664" y="16566"/>
                    <a:pt x="49575" y="16839"/>
                    <a:pt x="49575" y="17083"/>
                  </a:cubicBezTo>
                  <a:cubicBezTo>
                    <a:pt x="49545" y="17478"/>
                    <a:pt x="48664" y="17599"/>
                    <a:pt x="48420" y="17660"/>
                  </a:cubicBezTo>
                  <a:cubicBezTo>
                    <a:pt x="47326" y="17934"/>
                    <a:pt x="46201" y="18207"/>
                    <a:pt x="45107" y="18511"/>
                  </a:cubicBezTo>
                  <a:cubicBezTo>
                    <a:pt x="41946" y="19423"/>
                    <a:pt x="38846" y="20213"/>
                    <a:pt x="35563" y="20335"/>
                  </a:cubicBezTo>
                  <a:cubicBezTo>
                    <a:pt x="33830" y="20396"/>
                    <a:pt x="32037" y="20304"/>
                    <a:pt x="30457" y="19575"/>
                  </a:cubicBezTo>
                  <a:close/>
                  <a:moveTo>
                    <a:pt x="28481" y="21125"/>
                  </a:moveTo>
                  <a:cubicBezTo>
                    <a:pt x="27934" y="19666"/>
                    <a:pt x="27599" y="18146"/>
                    <a:pt x="27508" y="16566"/>
                  </a:cubicBezTo>
                  <a:cubicBezTo>
                    <a:pt x="27295" y="14073"/>
                    <a:pt x="27356" y="11429"/>
                    <a:pt x="28542" y="9149"/>
                  </a:cubicBezTo>
                  <a:cubicBezTo>
                    <a:pt x="29332" y="7721"/>
                    <a:pt x="30305" y="6414"/>
                    <a:pt x="31429" y="5259"/>
                  </a:cubicBezTo>
                  <a:cubicBezTo>
                    <a:pt x="31642" y="4985"/>
                    <a:pt x="31855" y="4742"/>
                    <a:pt x="32098" y="4529"/>
                  </a:cubicBezTo>
                  <a:lnTo>
                    <a:pt x="32280" y="4347"/>
                  </a:lnTo>
                  <a:cubicBezTo>
                    <a:pt x="32311" y="4316"/>
                    <a:pt x="32341" y="4256"/>
                    <a:pt x="32371" y="4286"/>
                  </a:cubicBezTo>
                  <a:cubicBezTo>
                    <a:pt x="32493" y="4468"/>
                    <a:pt x="32219" y="5167"/>
                    <a:pt x="32159" y="5380"/>
                  </a:cubicBezTo>
                  <a:cubicBezTo>
                    <a:pt x="31916" y="6414"/>
                    <a:pt x="31733" y="7447"/>
                    <a:pt x="31642" y="8511"/>
                  </a:cubicBezTo>
                  <a:cubicBezTo>
                    <a:pt x="31460" y="10274"/>
                    <a:pt x="31490" y="12067"/>
                    <a:pt x="31247" y="13830"/>
                  </a:cubicBezTo>
                  <a:cubicBezTo>
                    <a:pt x="31004" y="15472"/>
                    <a:pt x="30517" y="17083"/>
                    <a:pt x="29818" y="18572"/>
                  </a:cubicBezTo>
                  <a:cubicBezTo>
                    <a:pt x="29545" y="19271"/>
                    <a:pt x="29180" y="19909"/>
                    <a:pt x="28754" y="20517"/>
                  </a:cubicBezTo>
                  <a:close/>
                  <a:moveTo>
                    <a:pt x="23617" y="26201"/>
                  </a:moveTo>
                  <a:cubicBezTo>
                    <a:pt x="25776" y="23982"/>
                    <a:pt x="29028" y="23435"/>
                    <a:pt x="31976" y="23162"/>
                  </a:cubicBezTo>
                  <a:cubicBezTo>
                    <a:pt x="33405" y="23040"/>
                    <a:pt x="34833" y="22919"/>
                    <a:pt x="36232" y="23466"/>
                  </a:cubicBezTo>
                  <a:cubicBezTo>
                    <a:pt x="37448" y="23952"/>
                    <a:pt x="38724" y="24469"/>
                    <a:pt x="39940" y="25046"/>
                  </a:cubicBezTo>
                  <a:cubicBezTo>
                    <a:pt x="40366" y="25259"/>
                    <a:pt x="40791" y="25502"/>
                    <a:pt x="41217" y="25715"/>
                  </a:cubicBezTo>
                  <a:lnTo>
                    <a:pt x="41642" y="25897"/>
                  </a:lnTo>
                  <a:cubicBezTo>
                    <a:pt x="41703" y="25928"/>
                    <a:pt x="41946" y="25958"/>
                    <a:pt x="41885" y="25988"/>
                  </a:cubicBezTo>
                  <a:cubicBezTo>
                    <a:pt x="41460" y="26201"/>
                    <a:pt x="40791" y="26140"/>
                    <a:pt x="40366" y="26171"/>
                  </a:cubicBezTo>
                  <a:cubicBezTo>
                    <a:pt x="39119" y="26262"/>
                    <a:pt x="37873" y="26353"/>
                    <a:pt x="36657" y="26414"/>
                  </a:cubicBezTo>
                  <a:cubicBezTo>
                    <a:pt x="35320" y="26475"/>
                    <a:pt x="33982" y="26505"/>
                    <a:pt x="32675" y="26688"/>
                  </a:cubicBezTo>
                  <a:cubicBezTo>
                    <a:pt x="29818" y="27113"/>
                    <a:pt x="26657" y="27782"/>
                    <a:pt x="23861" y="26627"/>
                  </a:cubicBezTo>
                  <a:close/>
                  <a:moveTo>
                    <a:pt x="19484" y="29241"/>
                  </a:moveTo>
                  <a:cubicBezTo>
                    <a:pt x="18754" y="28572"/>
                    <a:pt x="18724" y="27113"/>
                    <a:pt x="18633" y="26201"/>
                  </a:cubicBezTo>
                  <a:cubicBezTo>
                    <a:pt x="18207" y="22736"/>
                    <a:pt x="18876" y="19757"/>
                    <a:pt x="20517" y="16718"/>
                  </a:cubicBezTo>
                  <a:cubicBezTo>
                    <a:pt x="21064" y="15532"/>
                    <a:pt x="21885" y="14499"/>
                    <a:pt x="22888" y="13678"/>
                  </a:cubicBezTo>
                  <a:cubicBezTo>
                    <a:pt x="23162" y="13465"/>
                    <a:pt x="23435" y="13253"/>
                    <a:pt x="23739" y="13040"/>
                  </a:cubicBezTo>
                  <a:cubicBezTo>
                    <a:pt x="23861" y="12918"/>
                    <a:pt x="23921" y="12888"/>
                    <a:pt x="24073" y="12766"/>
                  </a:cubicBezTo>
                  <a:cubicBezTo>
                    <a:pt x="24195" y="12675"/>
                    <a:pt x="24317" y="12523"/>
                    <a:pt x="24317" y="12614"/>
                  </a:cubicBezTo>
                  <a:cubicBezTo>
                    <a:pt x="24377" y="13222"/>
                    <a:pt x="24134" y="13891"/>
                    <a:pt x="23982" y="14499"/>
                  </a:cubicBezTo>
                  <a:cubicBezTo>
                    <a:pt x="23739" y="15654"/>
                    <a:pt x="23526" y="16839"/>
                    <a:pt x="23314" y="18025"/>
                  </a:cubicBezTo>
                  <a:cubicBezTo>
                    <a:pt x="23101" y="19119"/>
                    <a:pt x="22918" y="20244"/>
                    <a:pt x="22766" y="21368"/>
                  </a:cubicBezTo>
                  <a:cubicBezTo>
                    <a:pt x="22584" y="22919"/>
                    <a:pt x="22493" y="24560"/>
                    <a:pt x="21824" y="26019"/>
                  </a:cubicBezTo>
                  <a:cubicBezTo>
                    <a:pt x="21247" y="27143"/>
                    <a:pt x="20456" y="28177"/>
                    <a:pt x="19544" y="29089"/>
                  </a:cubicBezTo>
                  <a:close/>
                  <a:moveTo>
                    <a:pt x="9240" y="36080"/>
                  </a:moveTo>
                  <a:cubicBezTo>
                    <a:pt x="8693" y="34986"/>
                    <a:pt x="8693" y="33739"/>
                    <a:pt x="8784" y="32554"/>
                  </a:cubicBezTo>
                  <a:cubicBezTo>
                    <a:pt x="8967" y="29758"/>
                    <a:pt x="9787" y="27022"/>
                    <a:pt x="11216" y="24590"/>
                  </a:cubicBezTo>
                  <a:cubicBezTo>
                    <a:pt x="11946" y="23344"/>
                    <a:pt x="12918" y="22311"/>
                    <a:pt x="14104" y="21490"/>
                  </a:cubicBezTo>
                  <a:cubicBezTo>
                    <a:pt x="14316" y="21338"/>
                    <a:pt x="14560" y="21156"/>
                    <a:pt x="14803" y="21004"/>
                  </a:cubicBezTo>
                  <a:cubicBezTo>
                    <a:pt x="14894" y="20943"/>
                    <a:pt x="15076" y="20700"/>
                    <a:pt x="15107" y="20821"/>
                  </a:cubicBezTo>
                  <a:cubicBezTo>
                    <a:pt x="15167" y="21277"/>
                    <a:pt x="15107" y="21763"/>
                    <a:pt x="14955" y="22189"/>
                  </a:cubicBezTo>
                  <a:cubicBezTo>
                    <a:pt x="14742" y="23040"/>
                    <a:pt x="14560" y="23861"/>
                    <a:pt x="14377" y="24681"/>
                  </a:cubicBezTo>
                  <a:cubicBezTo>
                    <a:pt x="13587" y="28663"/>
                    <a:pt x="13101" y="33162"/>
                    <a:pt x="9696" y="35837"/>
                  </a:cubicBezTo>
                  <a:close/>
                  <a:moveTo>
                    <a:pt x="13708" y="33679"/>
                  </a:moveTo>
                  <a:cubicBezTo>
                    <a:pt x="16140" y="32615"/>
                    <a:pt x="19301" y="31946"/>
                    <a:pt x="21946" y="32311"/>
                  </a:cubicBezTo>
                  <a:cubicBezTo>
                    <a:pt x="23283" y="32524"/>
                    <a:pt x="24590" y="32919"/>
                    <a:pt x="25836" y="33496"/>
                  </a:cubicBezTo>
                  <a:cubicBezTo>
                    <a:pt x="27143" y="33982"/>
                    <a:pt x="28359" y="34742"/>
                    <a:pt x="29362" y="35685"/>
                  </a:cubicBezTo>
                  <a:cubicBezTo>
                    <a:pt x="29545" y="35897"/>
                    <a:pt x="29757" y="36080"/>
                    <a:pt x="29940" y="36232"/>
                  </a:cubicBezTo>
                  <a:cubicBezTo>
                    <a:pt x="30061" y="36323"/>
                    <a:pt x="30153" y="36445"/>
                    <a:pt x="30274" y="36536"/>
                  </a:cubicBezTo>
                  <a:cubicBezTo>
                    <a:pt x="30092" y="36718"/>
                    <a:pt x="29545" y="36597"/>
                    <a:pt x="29362" y="36566"/>
                  </a:cubicBezTo>
                  <a:cubicBezTo>
                    <a:pt x="28298" y="36475"/>
                    <a:pt x="27235" y="36414"/>
                    <a:pt x="26171" y="36414"/>
                  </a:cubicBezTo>
                  <a:cubicBezTo>
                    <a:pt x="24438" y="36414"/>
                    <a:pt x="22675" y="36597"/>
                    <a:pt x="20943" y="36505"/>
                  </a:cubicBezTo>
                  <a:cubicBezTo>
                    <a:pt x="19514" y="36414"/>
                    <a:pt x="18116" y="36141"/>
                    <a:pt x="16718" y="35715"/>
                  </a:cubicBezTo>
                  <a:cubicBezTo>
                    <a:pt x="15745" y="35411"/>
                    <a:pt x="14347" y="34955"/>
                    <a:pt x="13678" y="34104"/>
                  </a:cubicBezTo>
                  <a:close/>
                  <a:moveTo>
                    <a:pt x="1307" y="40214"/>
                  </a:moveTo>
                  <a:cubicBezTo>
                    <a:pt x="0" y="38086"/>
                    <a:pt x="608" y="35411"/>
                    <a:pt x="881" y="33071"/>
                  </a:cubicBezTo>
                  <a:cubicBezTo>
                    <a:pt x="973" y="32037"/>
                    <a:pt x="1155" y="31004"/>
                    <a:pt x="1368" y="30001"/>
                  </a:cubicBezTo>
                  <a:cubicBezTo>
                    <a:pt x="1581" y="29058"/>
                    <a:pt x="1976" y="28177"/>
                    <a:pt x="2553" y="27417"/>
                  </a:cubicBezTo>
                  <a:cubicBezTo>
                    <a:pt x="3374" y="26323"/>
                    <a:pt x="4347" y="25350"/>
                    <a:pt x="5228" y="24317"/>
                  </a:cubicBezTo>
                  <a:cubicBezTo>
                    <a:pt x="5532" y="23952"/>
                    <a:pt x="5836" y="23648"/>
                    <a:pt x="6140" y="23314"/>
                  </a:cubicBezTo>
                  <a:cubicBezTo>
                    <a:pt x="6322" y="23131"/>
                    <a:pt x="6292" y="23162"/>
                    <a:pt x="6505" y="22919"/>
                  </a:cubicBezTo>
                  <a:cubicBezTo>
                    <a:pt x="6535" y="22888"/>
                    <a:pt x="6596" y="22767"/>
                    <a:pt x="6596" y="22827"/>
                  </a:cubicBezTo>
                  <a:cubicBezTo>
                    <a:pt x="6626" y="23952"/>
                    <a:pt x="6049" y="25259"/>
                    <a:pt x="5988" y="26444"/>
                  </a:cubicBezTo>
                  <a:cubicBezTo>
                    <a:pt x="5806" y="29575"/>
                    <a:pt x="5410" y="32493"/>
                    <a:pt x="4347" y="35441"/>
                  </a:cubicBezTo>
                  <a:cubicBezTo>
                    <a:pt x="3799" y="36992"/>
                    <a:pt x="2766" y="39332"/>
                    <a:pt x="1307" y="40214"/>
                  </a:cubicBezTo>
                  <a:close/>
                  <a:moveTo>
                    <a:pt x="4499" y="38694"/>
                  </a:moveTo>
                  <a:cubicBezTo>
                    <a:pt x="6231" y="38025"/>
                    <a:pt x="8055" y="37752"/>
                    <a:pt x="9909" y="37812"/>
                  </a:cubicBezTo>
                  <a:cubicBezTo>
                    <a:pt x="11398" y="37873"/>
                    <a:pt x="13070" y="38116"/>
                    <a:pt x="14408" y="38846"/>
                  </a:cubicBezTo>
                  <a:cubicBezTo>
                    <a:pt x="15471" y="39423"/>
                    <a:pt x="16323" y="40366"/>
                    <a:pt x="17204" y="41217"/>
                  </a:cubicBezTo>
                  <a:cubicBezTo>
                    <a:pt x="17721" y="41703"/>
                    <a:pt x="18268" y="42159"/>
                    <a:pt x="18754" y="42676"/>
                  </a:cubicBezTo>
                  <a:cubicBezTo>
                    <a:pt x="18754" y="42676"/>
                    <a:pt x="19058" y="43071"/>
                    <a:pt x="19058" y="43071"/>
                  </a:cubicBezTo>
                  <a:cubicBezTo>
                    <a:pt x="18815" y="43223"/>
                    <a:pt x="18359" y="43101"/>
                    <a:pt x="18085" y="43071"/>
                  </a:cubicBezTo>
                  <a:cubicBezTo>
                    <a:pt x="17295" y="42949"/>
                    <a:pt x="16505" y="42858"/>
                    <a:pt x="15684" y="42797"/>
                  </a:cubicBezTo>
                  <a:cubicBezTo>
                    <a:pt x="12949" y="42493"/>
                    <a:pt x="10274" y="41794"/>
                    <a:pt x="7781" y="40700"/>
                  </a:cubicBezTo>
                  <a:cubicBezTo>
                    <a:pt x="6748" y="40274"/>
                    <a:pt x="5441" y="39818"/>
                    <a:pt x="4803" y="388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9"/>
            <p:cNvSpPr/>
            <p:nvPr/>
          </p:nvSpPr>
          <p:spPr>
            <a:xfrm flipH="1">
              <a:off x="7647571" y="3413295"/>
              <a:ext cx="728844" cy="551520"/>
            </a:xfrm>
            <a:custGeom>
              <a:avLst/>
              <a:gdLst/>
              <a:ahLst/>
              <a:cxnLst/>
              <a:rect l="l" t="t" r="r" b="b"/>
              <a:pathLst>
                <a:path w="44226" h="33466" extrusionOk="0">
                  <a:moveTo>
                    <a:pt x="42828" y="578"/>
                  </a:moveTo>
                  <a:cubicBezTo>
                    <a:pt x="35685" y="7964"/>
                    <a:pt x="28906" y="15502"/>
                    <a:pt x="20517" y="21611"/>
                  </a:cubicBezTo>
                  <a:cubicBezTo>
                    <a:pt x="14438" y="26019"/>
                    <a:pt x="7690" y="29362"/>
                    <a:pt x="760" y="32068"/>
                  </a:cubicBezTo>
                  <a:cubicBezTo>
                    <a:pt x="0" y="32341"/>
                    <a:pt x="426" y="33466"/>
                    <a:pt x="1155" y="33131"/>
                  </a:cubicBezTo>
                  <a:cubicBezTo>
                    <a:pt x="8207" y="30396"/>
                    <a:pt x="15046" y="26991"/>
                    <a:pt x="21186" y="22523"/>
                  </a:cubicBezTo>
                  <a:cubicBezTo>
                    <a:pt x="29636" y="16383"/>
                    <a:pt x="36475" y="8815"/>
                    <a:pt x="43648" y="1368"/>
                  </a:cubicBezTo>
                  <a:cubicBezTo>
                    <a:pt x="44226" y="821"/>
                    <a:pt x="43375" y="0"/>
                    <a:pt x="42858" y="5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59"/>
          <p:cNvGrpSpPr/>
          <p:nvPr/>
        </p:nvGrpSpPr>
        <p:grpSpPr>
          <a:xfrm rot="-5400000">
            <a:off x="5594496" y="3956542"/>
            <a:ext cx="558436" cy="721945"/>
            <a:chOff x="6732373" y="3073158"/>
            <a:chExt cx="465363" cy="601621"/>
          </a:xfrm>
        </p:grpSpPr>
        <p:sp>
          <p:nvSpPr>
            <p:cNvPr id="1597" name="Google Shape;1597;p59"/>
            <p:cNvSpPr/>
            <p:nvPr/>
          </p:nvSpPr>
          <p:spPr>
            <a:xfrm>
              <a:off x="6772436" y="3168332"/>
              <a:ext cx="425299" cy="506447"/>
            </a:xfrm>
            <a:custGeom>
              <a:avLst/>
              <a:gdLst/>
              <a:ahLst/>
              <a:cxnLst/>
              <a:rect l="l" t="t" r="r" b="b"/>
              <a:pathLst>
                <a:path w="25807" h="30731" extrusionOk="0">
                  <a:moveTo>
                    <a:pt x="670" y="153"/>
                  </a:moveTo>
                  <a:cubicBezTo>
                    <a:pt x="1977" y="1"/>
                    <a:pt x="3192" y="366"/>
                    <a:pt x="4408" y="639"/>
                  </a:cubicBezTo>
                  <a:cubicBezTo>
                    <a:pt x="6597" y="1156"/>
                    <a:pt x="8724" y="1855"/>
                    <a:pt x="10791" y="2706"/>
                  </a:cubicBezTo>
                  <a:cubicBezTo>
                    <a:pt x="11703" y="3071"/>
                    <a:pt x="13466" y="3770"/>
                    <a:pt x="13922" y="4742"/>
                  </a:cubicBezTo>
                  <a:cubicBezTo>
                    <a:pt x="14104" y="5138"/>
                    <a:pt x="13284" y="5350"/>
                    <a:pt x="13041" y="5442"/>
                  </a:cubicBezTo>
                  <a:cubicBezTo>
                    <a:pt x="12068" y="5776"/>
                    <a:pt x="11186" y="6505"/>
                    <a:pt x="12038" y="7569"/>
                  </a:cubicBezTo>
                  <a:cubicBezTo>
                    <a:pt x="13800" y="9667"/>
                    <a:pt x="17600" y="9727"/>
                    <a:pt x="18664" y="12493"/>
                  </a:cubicBezTo>
                  <a:cubicBezTo>
                    <a:pt x="18937" y="13192"/>
                    <a:pt x="18573" y="13679"/>
                    <a:pt x="17934" y="13983"/>
                  </a:cubicBezTo>
                  <a:cubicBezTo>
                    <a:pt x="17478" y="14195"/>
                    <a:pt x="16931" y="14499"/>
                    <a:pt x="17235" y="15107"/>
                  </a:cubicBezTo>
                  <a:cubicBezTo>
                    <a:pt x="17722" y="16080"/>
                    <a:pt x="18937" y="16566"/>
                    <a:pt x="19849" y="16992"/>
                  </a:cubicBezTo>
                  <a:cubicBezTo>
                    <a:pt x="21612" y="17813"/>
                    <a:pt x="23861" y="18633"/>
                    <a:pt x="24925" y="20396"/>
                  </a:cubicBezTo>
                  <a:cubicBezTo>
                    <a:pt x="25047" y="20548"/>
                    <a:pt x="25138" y="20761"/>
                    <a:pt x="25199" y="20943"/>
                  </a:cubicBezTo>
                  <a:cubicBezTo>
                    <a:pt x="25807" y="22949"/>
                    <a:pt x="22554" y="22038"/>
                    <a:pt x="22372" y="23679"/>
                  </a:cubicBezTo>
                  <a:cubicBezTo>
                    <a:pt x="22311" y="24287"/>
                    <a:pt x="22706" y="24834"/>
                    <a:pt x="22980" y="25351"/>
                  </a:cubicBezTo>
                  <a:cubicBezTo>
                    <a:pt x="23740" y="26779"/>
                    <a:pt x="24743" y="30609"/>
                    <a:pt x="22007" y="30700"/>
                  </a:cubicBezTo>
                  <a:cubicBezTo>
                    <a:pt x="21004" y="30731"/>
                    <a:pt x="20092" y="29971"/>
                    <a:pt x="19424" y="29332"/>
                  </a:cubicBezTo>
                  <a:cubicBezTo>
                    <a:pt x="18117" y="28086"/>
                    <a:pt x="17205" y="26536"/>
                    <a:pt x="16141" y="25138"/>
                  </a:cubicBezTo>
                  <a:cubicBezTo>
                    <a:pt x="15533" y="24348"/>
                    <a:pt x="14773" y="23345"/>
                    <a:pt x="13770" y="23071"/>
                  </a:cubicBezTo>
                  <a:cubicBezTo>
                    <a:pt x="12645" y="22767"/>
                    <a:pt x="12250" y="23649"/>
                    <a:pt x="11490" y="24196"/>
                  </a:cubicBezTo>
                  <a:cubicBezTo>
                    <a:pt x="10822" y="24682"/>
                    <a:pt x="9849" y="24530"/>
                    <a:pt x="9180" y="24165"/>
                  </a:cubicBezTo>
                  <a:cubicBezTo>
                    <a:pt x="6566" y="22828"/>
                    <a:pt x="7053" y="19028"/>
                    <a:pt x="6627" y="16627"/>
                  </a:cubicBezTo>
                  <a:cubicBezTo>
                    <a:pt x="6475" y="15715"/>
                    <a:pt x="6171" y="14165"/>
                    <a:pt x="5320" y="13618"/>
                  </a:cubicBezTo>
                  <a:cubicBezTo>
                    <a:pt x="4834" y="13344"/>
                    <a:pt x="4287" y="13679"/>
                    <a:pt x="3922" y="13983"/>
                  </a:cubicBezTo>
                  <a:cubicBezTo>
                    <a:pt x="3223" y="14560"/>
                    <a:pt x="2341" y="15320"/>
                    <a:pt x="1399" y="14773"/>
                  </a:cubicBezTo>
                  <a:cubicBezTo>
                    <a:pt x="1" y="13983"/>
                    <a:pt x="122" y="11885"/>
                    <a:pt x="214" y="10548"/>
                  </a:cubicBezTo>
                  <a:cubicBezTo>
                    <a:pt x="335" y="8664"/>
                    <a:pt x="457" y="6779"/>
                    <a:pt x="548" y="4894"/>
                  </a:cubicBezTo>
                  <a:cubicBezTo>
                    <a:pt x="639" y="3496"/>
                    <a:pt x="852" y="2068"/>
                    <a:pt x="670" y="669"/>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9"/>
            <p:cNvSpPr/>
            <p:nvPr/>
          </p:nvSpPr>
          <p:spPr>
            <a:xfrm>
              <a:off x="6732373" y="3073158"/>
              <a:ext cx="362675" cy="473388"/>
            </a:xfrm>
            <a:custGeom>
              <a:avLst/>
              <a:gdLst/>
              <a:ahLst/>
              <a:cxnLst/>
              <a:rect l="l" t="t" r="r" b="b"/>
              <a:pathLst>
                <a:path w="22007" h="28725" extrusionOk="0">
                  <a:moveTo>
                    <a:pt x="183" y="821"/>
                  </a:moveTo>
                  <a:cubicBezTo>
                    <a:pt x="1368" y="4560"/>
                    <a:pt x="3617" y="7843"/>
                    <a:pt x="5775" y="11065"/>
                  </a:cubicBezTo>
                  <a:cubicBezTo>
                    <a:pt x="10031" y="17387"/>
                    <a:pt x="15076" y="23618"/>
                    <a:pt x="21034" y="28390"/>
                  </a:cubicBezTo>
                  <a:cubicBezTo>
                    <a:pt x="21490" y="28724"/>
                    <a:pt x="22007" y="28056"/>
                    <a:pt x="21581" y="27691"/>
                  </a:cubicBezTo>
                  <a:cubicBezTo>
                    <a:pt x="15715" y="22949"/>
                    <a:pt x="10730" y="16809"/>
                    <a:pt x="6535" y="10578"/>
                  </a:cubicBezTo>
                  <a:cubicBezTo>
                    <a:pt x="4408" y="7448"/>
                    <a:pt x="2189" y="4226"/>
                    <a:pt x="1064" y="578"/>
                  </a:cubicBezTo>
                  <a:cubicBezTo>
                    <a:pt x="882" y="1"/>
                    <a:pt x="0" y="274"/>
                    <a:pt x="183" y="8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59"/>
          <p:cNvGrpSpPr/>
          <p:nvPr/>
        </p:nvGrpSpPr>
        <p:grpSpPr>
          <a:xfrm rot="-5400000">
            <a:off x="3728787" y="2097141"/>
            <a:ext cx="628168" cy="1037418"/>
            <a:chOff x="4414941" y="1723176"/>
            <a:chExt cx="628168" cy="1037418"/>
          </a:xfrm>
        </p:grpSpPr>
        <p:sp>
          <p:nvSpPr>
            <p:cNvPr id="1600" name="Google Shape;1600;p59"/>
            <p:cNvSpPr/>
            <p:nvPr/>
          </p:nvSpPr>
          <p:spPr>
            <a:xfrm>
              <a:off x="4414941" y="1808330"/>
              <a:ext cx="628168" cy="952264"/>
            </a:xfrm>
            <a:custGeom>
              <a:avLst/>
              <a:gdLst/>
              <a:ahLst/>
              <a:cxnLst/>
              <a:rect l="l" t="t" r="r" b="b"/>
              <a:pathLst>
                <a:path w="38117" h="57783" extrusionOk="0">
                  <a:moveTo>
                    <a:pt x="13162" y="41126"/>
                  </a:moveTo>
                  <a:cubicBezTo>
                    <a:pt x="13314" y="41916"/>
                    <a:pt x="13587" y="42706"/>
                    <a:pt x="13709" y="43527"/>
                  </a:cubicBezTo>
                  <a:cubicBezTo>
                    <a:pt x="14226" y="46931"/>
                    <a:pt x="14043" y="50670"/>
                    <a:pt x="12037" y="53588"/>
                  </a:cubicBezTo>
                  <a:cubicBezTo>
                    <a:pt x="10973" y="55108"/>
                    <a:pt x="9575" y="56111"/>
                    <a:pt x="7995" y="57023"/>
                  </a:cubicBezTo>
                  <a:cubicBezTo>
                    <a:pt x="7599" y="57235"/>
                    <a:pt x="7235" y="57387"/>
                    <a:pt x="6870" y="57600"/>
                  </a:cubicBezTo>
                  <a:cubicBezTo>
                    <a:pt x="6870" y="57600"/>
                    <a:pt x="6536" y="57782"/>
                    <a:pt x="6536" y="57782"/>
                  </a:cubicBezTo>
                  <a:cubicBezTo>
                    <a:pt x="6384" y="57448"/>
                    <a:pt x="6505" y="56992"/>
                    <a:pt x="6566" y="56627"/>
                  </a:cubicBezTo>
                  <a:cubicBezTo>
                    <a:pt x="6688" y="55867"/>
                    <a:pt x="6748" y="55077"/>
                    <a:pt x="6809" y="54287"/>
                  </a:cubicBezTo>
                  <a:cubicBezTo>
                    <a:pt x="6870" y="52950"/>
                    <a:pt x="7083" y="51642"/>
                    <a:pt x="7417" y="50366"/>
                  </a:cubicBezTo>
                  <a:cubicBezTo>
                    <a:pt x="8481" y="47083"/>
                    <a:pt x="10730" y="44226"/>
                    <a:pt x="12949" y="41642"/>
                  </a:cubicBezTo>
                  <a:close/>
                  <a:moveTo>
                    <a:pt x="16262" y="31308"/>
                  </a:moveTo>
                  <a:cubicBezTo>
                    <a:pt x="16323" y="31156"/>
                    <a:pt x="16384" y="31004"/>
                    <a:pt x="16414" y="30852"/>
                  </a:cubicBezTo>
                  <a:lnTo>
                    <a:pt x="16293" y="31308"/>
                  </a:lnTo>
                  <a:close/>
                  <a:moveTo>
                    <a:pt x="16262" y="31308"/>
                  </a:moveTo>
                  <a:cubicBezTo>
                    <a:pt x="15746" y="32706"/>
                    <a:pt x="14803" y="33831"/>
                    <a:pt x="13770" y="34955"/>
                  </a:cubicBezTo>
                  <a:cubicBezTo>
                    <a:pt x="12584" y="36262"/>
                    <a:pt x="11369" y="37509"/>
                    <a:pt x="10092" y="38694"/>
                  </a:cubicBezTo>
                  <a:cubicBezTo>
                    <a:pt x="8815" y="39910"/>
                    <a:pt x="7417" y="41186"/>
                    <a:pt x="5715" y="41703"/>
                  </a:cubicBezTo>
                  <a:cubicBezTo>
                    <a:pt x="4317" y="42129"/>
                    <a:pt x="2827" y="41855"/>
                    <a:pt x="1368" y="41916"/>
                  </a:cubicBezTo>
                  <a:cubicBezTo>
                    <a:pt x="1216" y="41916"/>
                    <a:pt x="244" y="42068"/>
                    <a:pt x="153" y="41855"/>
                  </a:cubicBezTo>
                  <a:cubicBezTo>
                    <a:pt x="1" y="41490"/>
                    <a:pt x="730" y="41004"/>
                    <a:pt x="943" y="40822"/>
                  </a:cubicBezTo>
                  <a:cubicBezTo>
                    <a:pt x="1824" y="40092"/>
                    <a:pt x="2706" y="39393"/>
                    <a:pt x="3557" y="38633"/>
                  </a:cubicBezTo>
                  <a:cubicBezTo>
                    <a:pt x="5989" y="36414"/>
                    <a:pt x="8420" y="34347"/>
                    <a:pt x="11369" y="32828"/>
                  </a:cubicBezTo>
                  <a:cubicBezTo>
                    <a:pt x="12888" y="32068"/>
                    <a:pt x="14530" y="31338"/>
                    <a:pt x="16262" y="31308"/>
                  </a:cubicBezTo>
                  <a:close/>
                  <a:moveTo>
                    <a:pt x="17357" y="29028"/>
                  </a:moveTo>
                  <a:cubicBezTo>
                    <a:pt x="18481" y="30092"/>
                    <a:pt x="19454" y="31338"/>
                    <a:pt x="20244" y="32706"/>
                  </a:cubicBezTo>
                  <a:cubicBezTo>
                    <a:pt x="21521" y="34864"/>
                    <a:pt x="22615" y="37265"/>
                    <a:pt x="22524" y="39849"/>
                  </a:cubicBezTo>
                  <a:cubicBezTo>
                    <a:pt x="22433" y="41460"/>
                    <a:pt x="22159" y="43071"/>
                    <a:pt x="21642" y="44591"/>
                  </a:cubicBezTo>
                  <a:cubicBezTo>
                    <a:pt x="21551" y="44925"/>
                    <a:pt x="21460" y="45229"/>
                    <a:pt x="21338" y="45533"/>
                  </a:cubicBezTo>
                  <a:cubicBezTo>
                    <a:pt x="21308" y="45685"/>
                    <a:pt x="21308" y="45655"/>
                    <a:pt x="21247" y="45776"/>
                  </a:cubicBezTo>
                  <a:cubicBezTo>
                    <a:pt x="21247" y="45807"/>
                    <a:pt x="21247" y="45898"/>
                    <a:pt x="21217" y="45867"/>
                  </a:cubicBezTo>
                  <a:cubicBezTo>
                    <a:pt x="21034" y="45776"/>
                    <a:pt x="20974" y="45016"/>
                    <a:pt x="20943" y="44803"/>
                  </a:cubicBezTo>
                  <a:cubicBezTo>
                    <a:pt x="20700" y="43770"/>
                    <a:pt x="20396" y="42767"/>
                    <a:pt x="20031" y="41764"/>
                  </a:cubicBezTo>
                  <a:cubicBezTo>
                    <a:pt x="19423" y="40092"/>
                    <a:pt x="18603" y="38512"/>
                    <a:pt x="18025" y="36809"/>
                  </a:cubicBezTo>
                  <a:cubicBezTo>
                    <a:pt x="17539" y="35229"/>
                    <a:pt x="17296" y="33557"/>
                    <a:pt x="17265" y="31885"/>
                  </a:cubicBezTo>
                  <a:cubicBezTo>
                    <a:pt x="17235" y="31186"/>
                    <a:pt x="17265" y="30457"/>
                    <a:pt x="17357" y="29727"/>
                  </a:cubicBezTo>
                  <a:close/>
                  <a:moveTo>
                    <a:pt x="19515" y="22341"/>
                  </a:moveTo>
                  <a:cubicBezTo>
                    <a:pt x="18542" y="25259"/>
                    <a:pt x="15867" y="27174"/>
                    <a:pt x="13344" y="28694"/>
                  </a:cubicBezTo>
                  <a:cubicBezTo>
                    <a:pt x="12098" y="29423"/>
                    <a:pt x="10852" y="30183"/>
                    <a:pt x="9362" y="30305"/>
                  </a:cubicBezTo>
                  <a:cubicBezTo>
                    <a:pt x="8055" y="30396"/>
                    <a:pt x="6688" y="30487"/>
                    <a:pt x="5350" y="30487"/>
                  </a:cubicBezTo>
                  <a:cubicBezTo>
                    <a:pt x="4864" y="30487"/>
                    <a:pt x="4378" y="30457"/>
                    <a:pt x="3891" y="30457"/>
                  </a:cubicBezTo>
                  <a:lnTo>
                    <a:pt x="3435" y="30457"/>
                  </a:lnTo>
                  <a:cubicBezTo>
                    <a:pt x="3344" y="30457"/>
                    <a:pt x="3131" y="30518"/>
                    <a:pt x="3192" y="30457"/>
                  </a:cubicBezTo>
                  <a:cubicBezTo>
                    <a:pt x="3466" y="30062"/>
                    <a:pt x="4074" y="29849"/>
                    <a:pt x="4469" y="29636"/>
                  </a:cubicBezTo>
                  <a:cubicBezTo>
                    <a:pt x="5563" y="29028"/>
                    <a:pt x="6627" y="28390"/>
                    <a:pt x="7721" y="27812"/>
                  </a:cubicBezTo>
                  <a:cubicBezTo>
                    <a:pt x="8876" y="27174"/>
                    <a:pt x="10062" y="26566"/>
                    <a:pt x="11186" y="25806"/>
                  </a:cubicBezTo>
                  <a:cubicBezTo>
                    <a:pt x="13557" y="24195"/>
                    <a:pt x="16110" y="22189"/>
                    <a:pt x="19119" y="22007"/>
                  </a:cubicBezTo>
                  <a:close/>
                  <a:moveTo>
                    <a:pt x="21946" y="17812"/>
                  </a:moveTo>
                  <a:cubicBezTo>
                    <a:pt x="22889" y="18086"/>
                    <a:pt x="23527" y="19393"/>
                    <a:pt x="24013" y="20153"/>
                  </a:cubicBezTo>
                  <a:cubicBezTo>
                    <a:pt x="25928" y="23101"/>
                    <a:pt x="26597" y="26080"/>
                    <a:pt x="26475" y="29545"/>
                  </a:cubicBezTo>
                  <a:cubicBezTo>
                    <a:pt x="26475" y="30822"/>
                    <a:pt x="26202" y="32129"/>
                    <a:pt x="25685" y="33314"/>
                  </a:cubicBezTo>
                  <a:cubicBezTo>
                    <a:pt x="25533" y="33618"/>
                    <a:pt x="25351" y="33922"/>
                    <a:pt x="25199" y="34256"/>
                  </a:cubicBezTo>
                  <a:cubicBezTo>
                    <a:pt x="25107" y="34408"/>
                    <a:pt x="25077" y="34469"/>
                    <a:pt x="25016" y="34621"/>
                  </a:cubicBezTo>
                  <a:cubicBezTo>
                    <a:pt x="24955" y="34712"/>
                    <a:pt x="24895" y="34955"/>
                    <a:pt x="24864" y="34895"/>
                  </a:cubicBezTo>
                  <a:cubicBezTo>
                    <a:pt x="24530" y="34347"/>
                    <a:pt x="24469" y="33648"/>
                    <a:pt x="24317" y="33040"/>
                  </a:cubicBezTo>
                  <a:cubicBezTo>
                    <a:pt x="24044" y="31885"/>
                    <a:pt x="23740" y="30730"/>
                    <a:pt x="23405" y="29575"/>
                  </a:cubicBezTo>
                  <a:cubicBezTo>
                    <a:pt x="23101" y="28481"/>
                    <a:pt x="22797" y="27387"/>
                    <a:pt x="22433" y="26323"/>
                  </a:cubicBezTo>
                  <a:cubicBezTo>
                    <a:pt x="21916" y="24864"/>
                    <a:pt x="21247" y="23344"/>
                    <a:pt x="21247" y="21733"/>
                  </a:cubicBezTo>
                  <a:cubicBezTo>
                    <a:pt x="21278" y="20457"/>
                    <a:pt x="21490" y="19210"/>
                    <a:pt x="21946" y="17995"/>
                  </a:cubicBezTo>
                  <a:close/>
                  <a:moveTo>
                    <a:pt x="28147" y="7174"/>
                  </a:moveTo>
                  <a:cubicBezTo>
                    <a:pt x="29120" y="7934"/>
                    <a:pt x="29667" y="9028"/>
                    <a:pt x="30123" y="10122"/>
                  </a:cubicBezTo>
                  <a:cubicBezTo>
                    <a:pt x="31156" y="12736"/>
                    <a:pt x="31582" y="15563"/>
                    <a:pt x="31399" y="18390"/>
                  </a:cubicBezTo>
                  <a:cubicBezTo>
                    <a:pt x="31278" y="19788"/>
                    <a:pt x="30852" y="21186"/>
                    <a:pt x="30153" y="22402"/>
                  </a:cubicBezTo>
                  <a:lnTo>
                    <a:pt x="29728" y="23162"/>
                  </a:lnTo>
                  <a:cubicBezTo>
                    <a:pt x="29667" y="23283"/>
                    <a:pt x="29606" y="23587"/>
                    <a:pt x="29545" y="23496"/>
                  </a:cubicBezTo>
                  <a:cubicBezTo>
                    <a:pt x="29272" y="23101"/>
                    <a:pt x="29089" y="22645"/>
                    <a:pt x="29059" y="22159"/>
                  </a:cubicBezTo>
                  <a:cubicBezTo>
                    <a:pt x="28876" y="21338"/>
                    <a:pt x="28694" y="20517"/>
                    <a:pt x="28481" y="19666"/>
                  </a:cubicBezTo>
                  <a:cubicBezTo>
                    <a:pt x="27478" y="15776"/>
                    <a:pt x="25928" y="11490"/>
                    <a:pt x="27843" y="7599"/>
                  </a:cubicBezTo>
                  <a:close/>
                  <a:moveTo>
                    <a:pt x="25168" y="11277"/>
                  </a:moveTo>
                  <a:cubicBezTo>
                    <a:pt x="23466" y="13314"/>
                    <a:pt x="20882" y="15259"/>
                    <a:pt x="18390" y="16110"/>
                  </a:cubicBezTo>
                  <a:cubicBezTo>
                    <a:pt x="17053" y="16505"/>
                    <a:pt x="15715" y="16718"/>
                    <a:pt x="14347" y="16748"/>
                  </a:cubicBezTo>
                  <a:cubicBezTo>
                    <a:pt x="12949" y="16870"/>
                    <a:pt x="11551" y="16718"/>
                    <a:pt x="10214" y="16323"/>
                  </a:cubicBezTo>
                  <a:cubicBezTo>
                    <a:pt x="9940" y="16232"/>
                    <a:pt x="9697" y="16140"/>
                    <a:pt x="9454" y="16080"/>
                  </a:cubicBezTo>
                  <a:cubicBezTo>
                    <a:pt x="9302" y="16049"/>
                    <a:pt x="9150" y="15988"/>
                    <a:pt x="9028" y="15928"/>
                  </a:cubicBezTo>
                  <a:cubicBezTo>
                    <a:pt x="9089" y="15715"/>
                    <a:pt x="9636" y="15593"/>
                    <a:pt x="9818" y="15502"/>
                  </a:cubicBezTo>
                  <a:cubicBezTo>
                    <a:pt x="10821" y="15137"/>
                    <a:pt x="11794" y="14742"/>
                    <a:pt x="12767" y="14286"/>
                  </a:cubicBezTo>
                  <a:cubicBezTo>
                    <a:pt x="14317" y="13526"/>
                    <a:pt x="15806" y="12584"/>
                    <a:pt x="17417" y="11915"/>
                  </a:cubicBezTo>
                  <a:cubicBezTo>
                    <a:pt x="18755" y="11368"/>
                    <a:pt x="20123" y="10973"/>
                    <a:pt x="21551" y="10791"/>
                  </a:cubicBezTo>
                  <a:cubicBezTo>
                    <a:pt x="22585" y="10608"/>
                    <a:pt x="24013" y="10426"/>
                    <a:pt x="25016" y="10882"/>
                  </a:cubicBezTo>
                  <a:close/>
                  <a:moveTo>
                    <a:pt x="33466" y="0"/>
                  </a:moveTo>
                  <a:cubicBezTo>
                    <a:pt x="35564" y="1307"/>
                    <a:pt x="36232" y="4013"/>
                    <a:pt x="36992" y="6232"/>
                  </a:cubicBezTo>
                  <a:cubicBezTo>
                    <a:pt x="37326" y="7204"/>
                    <a:pt x="37630" y="8207"/>
                    <a:pt x="37874" y="9210"/>
                  </a:cubicBezTo>
                  <a:cubicBezTo>
                    <a:pt x="38117" y="10153"/>
                    <a:pt x="38117" y="11095"/>
                    <a:pt x="37934" y="12037"/>
                  </a:cubicBezTo>
                  <a:cubicBezTo>
                    <a:pt x="37691" y="13374"/>
                    <a:pt x="37235" y="14712"/>
                    <a:pt x="36901" y="16019"/>
                  </a:cubicBezTo>
                  <a:cubicBezTo>
                    <a:pt x="36779" y="16444"/>
                    <a:pt x="36658" y="16870"/>
                    <a:pt x="36506" y="17295"/>
                  </a:cubicBezTo>
                  <a:cubicBezTo>
                    <a:pt x="36445" y="17539"/>
                    <a:pt x="36445" y="17539"/>
                    <a:pt x="36354" y="17812"/>
                  </a:cubicBezTo>
                  <a:cubicBezTo>
                    <a:pt x="36354" y="17843"/>
                    <a:pt x="36354" y="17995"/>
                    <a:pt x="36323" y="17964"/>
                  </a:cubicBezTo>
                  <a:cubicBezTo>
                    <a:pt x="35776" y="16931"/>
                    <a:pt x="35746" y="15502"/>
                    <a:pt x="35290" y="14408"/>
                  </a:cubicBezTo>
                  <a:cubicBezTo>
                    <a:pt x="34105" y="11520"/>
                    <a:pt x="33162" y="8724"/>
                    <a:pt x="32828" y="5593"/>
                  </a:cubicBezTo>
                  <a:cubicBezTo>
                    <a:pt x="32646" y="4013"/>
                    <a:pt x="32585" y="1459"/>
                    <a:pt x="33466" y="31"/>
                  </a:cubicBezTo>
                  <a:close/>
                  <a:moveTo>
                    <a:pt x="31278" y="2736"/>
                  </a:moveTo>
                  <a:cubicBezTo>
                    <a:pt x="30001" y="4073"/>
                    <a:pt x="28481" y="5137"/>
                    <a:pt x="26779" y="5897"/>
                  </a:cubicBezTo>
                  <a:cubicBezTo>
                    <a:pt x="25411" y="6475"/>
                    <a:pt x="23800" y="6991"/>
                    <a:pt x="22281" y="6931"/>
                  </a:cubicBezTo>
                  <a:cubicBezTo>
                    <a:pt x="21065" y="6870"/>
                    <a:pt x="19910" y="6383"/>
                    <a:pt x="18755" y="6019"/>
                  </a:cubicBezTo>
                  <a:cubicBezTo>
                    <a:pt x="18086" y="5806"/>
                    <a:pt x="17387" y="5624"/>
                    <a:pt x="16718" y="5380"/>
                  </a:cubicBezTo>
                  <a:cubicBezTo>
                    <a:pt x="16718" y="5380"/>
                    <a:pt x="16262" y="5168"/>
                    <a:pt x="16262" y="5168"/>
                  </a:cubicBezTo>
                  <a:cubicBezTo>
                    <a:pt x="16414" y="4894"/>
                    <a:pt x="16870" y="4803"/>
                    <a:pt x="17144" y="4712"/>
                  </a:cubicBezTo>
                  <a:cubicBezTo>
                    <a:pt x="17904" y="4469"/>
                    <a:pt x="18664" y="4195"/>
                    <a:pt x="19393" y="3921"/>
                  </a:cubicBezTo>
                  <a:cubicBezTo>
                    <a:pt x="21977" y="2979"/>
                    <a:pt x="24712" y="2432"/>
                    <a:pt x="27448" y="2341"/>
                  </a:cubicBezTo>
                  <a:cubicBezTo>
                    <a:pt x="28542" y="2280"/>
                    <a:pt x="29940" y="2128"/>
                    <a:pt x="30943" y="27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9"/>
            <p:cNvSpPr/>
            <p:nvPr/>
          </p:nvSpPr>
          <p:spPr>
            <a:xfrm>
              <a:off x="4611815" y="1723176"/>
              <a:ext cx="428299" cy="803482"/>
            </a:xfrm>
            <a:custGeom>
              <a:avLst/>
              <a:gdLst/>
              <a:ahLst/>
              <a:cxnLst/>
              <a:rect l="l" t="t" r="r" b="b"/>
              <a:pathLst>
                <a:path w="25989" h="48755" extrusionOk="0">
                  <a:moveTo>
                    <a:pt x="1368" y="47995"/>
                  </a:moveTo>
                  <a:cubicBezTo>
                    <a:pt x="4559" y="38238"/>
                    <a:pt x="7386" y="28481"/>
                    <a:pt x="12280" y="19332"/>
                  </a:cubicBezTo>
                  <a:cubicBezTo>
                    <a:pt x="15806" y="12736"/>
                    <a:pt x="20396" y="6778"/>
                    <a:pt x="25472" y="1307"/>
                  </a:cubicBezTo>
                  <a:cubicBezTo>
                    <a:pt x="25988" y="882"/>
                    <a:pt x="25016" y="0"/>
                    <a:pt x="24651" y="547"/>
                  </a:cubicBezTo>
                  <a:cubicBezTo>
                    <a:pt x="19484" y="6079"/>
                    <a:pt x="14833" y="12098"/>
                    <a:pt x="11246" y="18815"/>
                  </a:cubicBezTo>
                  <a:cubicBezTo>
                    <a:pt x="6353" y="28025"/>
                    <a:pt x="3496" y="37812"/>
                    <a:pt x="274" y="47660"/>
                  </a:cubicBezTo>
                  <a:cubicBezTo>
                    <a:pt x="0" y="48390"/>
                    <a:pt x="1155" y="48755"/>
                    <a:pt x="1368" y="4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59"/>
          <p:cNvGrpSpPr/>
          <p:nvPr/>
        </p:nvGrpSpPr>
        <p:grpSpPr>
          <a:xfrm>
            <a:off x="5319440" y="1660784"/>
            <a:ext cx="1108549" cy="459858"/>
            <a:chOff x="5090840" y="1660784"/>
            <a:chExt cx="1108549" cy="459858"/>
          </a:xfrm>
        </p:grpSpPr>
        <p:sp>
          <p:nvSpPr>
            <p:cNvPr id="1603" name="Google Shape;1603;p59"/>
            <p:cNvSpPr/>
            <p:nvPr/>
          </p:nvSpPr>
          <p:spPr>
            <a:xfrm>
              <a:off x="5090840" y="1660784"/>
              <a:ext cx="967294" cy="459858"/>
            </a:xfrm>
            <a:custGeom>
              <a:avLst/>
              <a:gdLst/>
              <a:ahLst/>
              <a:cxnLst/>
              <a:rect l="l" t="t" r="r" b="b"/>
              <a:pathLst>
                <a:path w="58695" h="27904" extrusionOk="0">
                  <a:moveTo>
                    <a:pt x="20335" y="13922"/>
                  </a:moveTo>
                  <a:cubicBezTo>
                    <a:pt x="15137" y="15168"/>
                    <a:pt x="10851" y="19211"/>
                    <a:pt x="5228" y="18663"/>
                  </a:cubicBezTo>
                  <a:cubicBezTo>
                    <a:pt x="3617" y="18511"/>
                    <a:pt x="669" y="18177"/>
                    <a:pt x="304" y="16080"/>
                  </a:cubicBezTo>
                  <a:cubicBezTo>
                    <a:pt x="0" y="14226"/>
                    <a:pt x="3252" y="13375"/>
                    <a:pt x="4529" y="13131"/>
                  </a:cubicBezTo>
                  <a:cubicBezTo>
                    <a:pt x="9544" y="12159"/>
                    <a:pt x="14104" y="13466"/>
                    <a:pt x="19089" y="13527"/>
                  </a:cubicBezTo>
                  <a:close/>
                  <a:moveTo>
                    <a:pt x="32949" y="13192"/>
                  </a:moveTo>
                  <a:lnTo>
                    <a:pt x="32645" y="13071"/>
                  </a:lnTo>
                  <a:cubicBezTo>
                    <a:pt x="29666" y="12432"/>
                    <a:pt x="26900" y="12037"/>
                    <a:pt x="23891" y="11551"/>
                  </a:cubicBezTo>
                  <a:cubicBezTo>
                    <a:pt x="22037" y="11338"/>
                    <a:pt x="20213" y="10852"/>
                    <a:pt x="18481" y="10153"/>
                  </a:cubicBezTo>
                  <a:cubicBezTo>
                    <a:pt x="16505" y="9332"/>
                    <a:pt x="9392" y="4347"/>
                    <a:pt x="15927" y="3982"/>
                  </a:cubicBezTo>
                  <a:cubicBezTo>
                    <a:pt x="16687" y="3952"/>
                    <a:pt x="17447" y="4013"/>
                    <a:pt x="18207" y="4134"/>
                  </a:cubicBezTo>
                  <a:cubicBezTo>
                    <a:pt x="22402" y="4803"/>
                    <a:pt x="26292" y="6718"/>
                    <a:pt x="29393" y="9636"/>
                  </a:cubicBezTo>
                  <a:cubicBezTo>
                    <a:pt x="30487" y="10639"/>
                    <a:pt x="31490" y="11764"/>
                    <a:pt x="32584" y="12797"/>
                  </a:cubicBezTo>
                  <a:cubicBezTo>
                    <a:pt x="32736" y="12888"/>
                    <a:pt x="32858" y="13010"/>
                    <a:pt x="32979" y="13131"/>
                  </a:cubicBezTo>
                  <a:cubicBezTo>
                    <a:pt x="32979" y="13162"/>
                    <a:pt x="32979" y="13162"/>
                    <a:pt x="32949" y="13192"/>
                  </a:cubicBezTo>
                  <a:close/>
                  <a:moveTo>
                    <a:pt x="32919" y="13344"/>
                  </a:moveTo>
                  <a:cubicBezTo>
                    <a:pt x="32554" y="14651"/>
                    <a:pt x="31095" y="16110"/>
                    <a:pt x="30365" y="17144"/>
                  </a:cubicBezTo>
                  <a:cubicBezTo>
                    <a:pt x="27782" y="20822"/>
                    <a:pt x="25259" y="23253"/>
                    <a:pt x="20882" y="24499"/>
                  </a:cubicBezTo>
                  <a:cubicBezTo>
                    <a:pt x="20061" y="24712"/>
                    <a:pt x="16201" y="26080"/>
                    <a:pt x="15623" y="24925"/>
                  </a:cubicBezTo>
                  <a:cubicBezTo>
                    <a:pt x="14681" y="23010"/>
                    <a:pt x="17599" y="20244"/>
                    <a:pt x="18815" y="19241"/>
                  </a:cubicBezTo>
                  <a:cubicBezTo>
                    <a:pt x="22766" y="15958"/>
                    <a:pt x="28025" y="14590"/>
                    <a:pt x="32919" y="13344"/>
                  </a:cubicBezTo>
                  <a:cubicBezTo>
                    <a:pt x="32919" y="13314"/>
                    <a:pt x="32949" y="13253"/>
                    <a:pt x="32949" y="13192"/>
                  </a:cubicBezTo>
                  <a:lnTo>
                    <a:pt x="33192" y="13283"/>
                  </a:lnTo>
                  <a:close/>
                  <a:moveTo>
                    <a:pt x="44621" y="14317"/>
                  </a:moveTo>
                  <a:cubicBezTo>
                    <a:pt x="44803" y="15350"/>
                    <a:pt x="44560" y="16505"/>
                    <a:pt x="43770" y="18025"/>
                  </a:cubicBezTo>
                  <a:cubicBezTo>
                    <a:pt x="43405" y="18846"/>
                    <a:pt x="42888" y="19575"/>
                    <a:pt x="42250" y="20244"/>
                  </a:cubicBezTo>
                  <a:cubicBezTo>
                    <a:pt x="40305" y="22250"/>
                    <a:pt x="37691" y="22919"/>
                    <a:pt x="35016" y="23071"/>
                  </a:cubicBezTo>
                  <a:cubicBezTo>
                    <a:pt x="34438" y="23101"/>
                    <a:pt x="32341" y="23375"/>
                    <a:pt x="32220" y="22524"/>
                  </a:cubicBezTo>
                  <a:cubicBezTo>
                    <a:pt x="32007" y="21126"/>
                    <a:pt x="33557" y="19788"/>
                    <a:pt x="34499" y="18967"/>
                  </a:cubicBezTo>
                  <a:cubicBezTo>
                    <a:pt x="37052" y="16688"/>
                    <a:pt x="40153" y="14986"/>
                    <a:pt x="43618" y="14651"/>
                  </a:cubicBezTo>
                  <a:lnTo>
                    <a:pt x="44621" y="14317"/>
                  </a:lnTo>
                  <a:close/>
                  <a:moveTo>
                    <a:pt x="44621" y="14317"/>
                  </a:moveTo>
                  <a:cubicBezTo>
                    <a:pt x="39180" y="13709"/>
                    <a:pt x="34590" y="10639"/>
                    <a:pt x="30517" y="6961"/>
                  </a:cubicBezTo>
                  <a:cubicBezTo>
                    <a:pt x="29879" y="6384"/>
                    <a:pt x="25624" y="1855"/>
                    <a:pt x="27903" y="973"/>
                  </a:cubicBezTo>
                  <a:cubicBezTo>
                    <a:pt x="30365" y="1"/>
                    <a:pt x="33952" y="2280"/>
                    <a:pt x="35897" y="3648"/>
                  </a:cubicBezTo>
                  <a:cubicBezTo>
                    <a:pt x="38116" y="5320"/>
                    <a:pt x="40122" y="7296"/>
                    <a:pt x="41764" y="9545"/>
                  </a:cubicBezTo>
                  <a:cubicBezTo>
                    <a:pt x="43253" y="11460"/>
                    <a:pt x="44378" y="12767"/>
                    <a:pt x="44621" y="14317"/>
                  </a:cubicBezTo>
                  <a:close/>
                  <a:moveTo>
                    <a:pt x="57661" y="17174"/>
                  </a:moveTo>
                  <a:cubicBezTo>
                    <a:pt x="52311" y="15442"/>
                    <a:pt x="46597" y="12858"/>
                    <a:pt x="43284" y="8086"/>
                  </a:cubicBezTo>
                  <a:cubicBezTo>
                    <a:pt x="42311" y="6718"/>
                    <a:pt x="39545" y="2432"/>
                    <a:pt x="42463" y="1368"/>
                  </a:cubicBezTo>
                  <a:cubicBezTo>
                    <a:pt x="44469" y="639"/>
                    <a:pt x="46901" y="2098"/>
                    <a:pt x="48481" y="3192"/>
                  </a:cubicBezTo>
                  <a:cubicBezTo>
                    <a:pt x="49667" y="4074"/>
                    <a:pt x="50731" y="5077"/>
                    <a:pt x="51703" y="6201"/>
                  </a:cubicBezTo>
                  <a:cubicBezTo>
                    <a:pt x="53405" y="8147"/>
                    <a:pt x="58694" y="15138"/>
                    <a:pt x="58481" y="18208"/>
                  </a:cubicBezTo>
                  <a:cubicBezTo>
                    <a:pt x="58421" y="19180"/>
                    <a:pt x="57843" y="20062"/>
                    <a:pt x="57326" y="20852"/>
                  </a:cubicBezTo>
                  <a:cubicBezTo>
                    <a:pt x="55351" y="23648"/>
                    <a:pt x="52493" y="25715"/>
                    <a:pt x="49180" y="26688"/>
                  </a:cubicBezTo>
                  <a:cubicBezTo>
                    <a:pt x="47053" y="27296"/>
                    <a:pt x="40913" y="27904"/>
                    <a:pt x="44439" y="23740"/>
                  </a:cubicBezTo>
                  <a:cubicBezTo>
                    <a:pt x="45350" y="22676"/>
                    <a:pt x="46597" y="21855"/>
                    <a:pt x="47691" y="20974"/>
                  </a:cubicBezTo>
                  <a:cubicBezTo>
                    <a:pt x="48694" y="20153"/>
                    <a:pt x="49758" y="19454"/>
                    <a:pt x="50913" y="18907"/>
                  </a:cubicBezTo>
                  <a:cubicBezTo>
                    <a:pt x="52767" y="18056"/>
                    <a:pt x="54743" y="17539"/>
                    <a:pt x="56779" y="174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9"/>
            <p:cNvSpPr/>
            <p:nvPr/>
          </p:nvSpPr>
          <p:spPr>
            <a:xfrm>
              <a:off x="5369851" y="1848133"/>
              <a:ext cx="829537" cy="167321"/>
            </a:xfrm>
            <a:custGeom>
              <a:avLst/>
              <a:gdLst/>
              <a:ahLst/>
              <a:cxnLst/>
              <a:rect l="l" t="t" r="r" b="b"/>
              <a:pathLst>
                <a:path w="50336" h="10153" extrusionOk="0">
                  <a:moveTo>
                    <a:pt x="700" y="3405"/>
                  </a:moveTo>
                  <a:cubicBezTo>
                    <a:pt x="17569" y="1156"/>
                    <a:pt x="33497" y="3678"/>
                    <a:pt x="49242" y="9879"/>
                  </a:cubicBezTo>
                  <a:cubicBezTo>
                    <a:pt x="49910" y="10153"/>
                    <a:pt x="50336" y="9119"/>
                    <a:pt x="49637" y="8815"/>
                  </a:cubicBezTo>
                  <a:cubicBezTo>
                    <a:pt x="33740" y="2554"/>
                    <a:pt x="17600" y="1"/>
                    <a:pt x="548" y="2250"/>
                  </a:cubicBezTo>
                  <a:cubicBezTo>
                    <a:pt x="244" y="2311"/>
                    <a:pt x="0" y="2584"/>
                    <a:pt x="61" y="2888"/>
                  </a:cubicBezTo>
                  <a:cubicBezTo>
                    <a:pt x="92" y="3222"/>
                    <a:pt x="396" y="3435"/>
                    <a:pt x="700" y="34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59"/>
          <p:cNvGrpSpPr/>
          <p:nvPr/>
        </p:nvGrpSpPr>
        <p:grpSpPr>
          <a:xfrm>
            <a:off x="3467775" y="3126720"/>
            <a:ext cx="757402" cy="731910"/>
            <a:chOff x="5360816" y="1494741"/>
            <a:chExt cx="417785" cy="403745"/>
          </a:xfrm>
        </p:grpSpPr>
        <p:sp>
          <p:nvSpPr>
            <p:cNvPr id="1606" name="Google Shape;1606;p59"/>
            <p:cNvSpPr/>
            <p:nvPr/>
          </p:nvSpPr>
          <p:spPr>
            <a:xfrm>
              <a:off x="5371347" y="1494741"/>
              <a:ext cx="407254" cy="358160"/>
            </a:xfrm>
            <a:custGeom>
              <a:avLst/>
              <a:gdLst/>
              <a:ahLst/>
              <a:cxnLst/>
              <a:rect l="l" t="t" r="r" b="b"/>
              <a:pathLst>
                <a:path w="24712" h="21733" extrusionOk="0">
                  <a:moveTo>
                    <a:pt x="3678" y="19241"/>
                  </a:moveTo>
                  <a:cubicBezTo>
                    <a:pt x="6018" y="18420"/>
                    <a:pt x="8572" y="18572"/>
                    <a:pt x="10790" y="19666"/>
                  </a:cubicBezTo>
                  <a:cubicBezTo>
                    <a:pt x="11520" y="20092"/>
                    <a:pt x="12219" y="20578"/>
                    <a:pt x="12827" y="21155"/>
                  </a:cubicBezTo>
                  <a:cubicBezTo>
                    <a:pt x="12888" y="21216"/>
                    <a:pt x="13283" y="21733"/>
                    <a:pt x="13344" y="21733"/>
                  </a:cubicBezTo>
                  <a:cubicBezTo>
                    <a:pt x="13496" y="21733"/>
                    <a:pt x="13769" y="21338"/>
                    <a:pt x="13860" y="21247"/>
                  </a:cubicBezTo>
                  <a:cubicBezTo>
                    <a:pt x="14134" y="20882"/>
                    <a:pt x="14529" y="20608"/>
                    <a:pt x="14955" y="20517"/>
                  </a:cubicBezTo>
                  <a:cubicBezTo>
                    <a:pt x="15380" y="20426"/>
                    <a:pt x="15775" y="20396"/>
                    <a:pt x="16201" y="20426"/>
                  </a:cubicBezTo>
                  <a:cubicBezTo>
                    <a:pt x="16383" y="20487"/>
                    <a:pt x="16535" y="20487"/>
                    <a:pt x="16687" y="20517"/>
                  </a:cubicBezTo>
                  <a:cubicBezTo>
                    <a:pt x="16778" y="20456"/>
                    <a:pt x="16657" y="20335"/>
                    <a:pt x="16626" y="20244"/>
                  </a:cubicBezTo>
                  <a:cubicBezTo>
                    <a:pt x="16596" y="20031"/>
                    <a:pt x="16626" y="19818"/>
                    <a:pt x="16687" y="19605"/>
                  </a:cubicBezTo>
                  <a:cubicBezTo>
                    <a:pt x="16900" y="18997"/>
                    <a:pt x="17478" y="18602"/>
                    <a:pt x="18025" y="18298"/>
                  </a:cubicBezTo>
                  <a:cubicBezTo>
                    <a:pt x="18450" y="18055"/>
                    <a:pt x="18967" y="17903"/>
                    <a:pt x="19514" y="17903"/>
                  </a:cubicBezTo>
                  <a:cubicBezTo>
                    <a:pt x="19696" y="17873"/>
                    <a:pt x="19879" y="17903"/>
                    <a:pt x="20092" y="17934"/>
                  </a:cubicBezTo>
                  <a:cubicBezTo>
                    <a:pt x="20183" y="17934"/>
                    <a:pt x="20335" y="18086"/>
                    <a:pt x="20335" y="17994"/>
                  </a:cubicBezTo>
                  <a:cubicBezTo>
                    <a:pt x="20365" y="17903"/>
                    <a:pt x="20152" y="17630"/>
                    <a:pt x="20122" y="17478"/>
                  </a:cubicBezTo>
                  <a:cubicBezTo>
                    <a:pt x="19970" y="17022"/>
                    <a:pt x="20000" y="16535"/>
                    <a:pt x="20213" y="16110"/>
                  </a:cubicBezTo>
                  <a:cubicBezTo>
                    <a:pt x="20365" y="15836"/>
                    <a:pt x="20548" y="15623"/>
                    <a:pt x="20760" y="15441"/>
                  </a:cubicBezTo>
                  <a:cubicBezTo>
                    <a:pt x="20821" y="15380"/>
                    <a:pt x="20882" y="15320"/>
                    <a:pt x="20973" y="15289"/>
                  </a:cubicBezTo>
                  <a:cubicBezTo>
                    <a:pt x="21003" y="15259"/>
                    <a:pt x="21125" y="15198"/>
                    <a:pt x="21095" y="15198"/>
                  </a:cubicBezTo>
                  <a:cubicBezTo>
                    <a:pt x="20608" y="14985"/>
                    <a:pt x="20122" y="14985"/>
                    <a:pt x="19666" y="14712"/>
                  </a:cubicBezTo>
                  <a:cubicBezTo>
                    <a:pt x="18724" y="14164"/>
                    <a:pt x="18329" y="12766"/>
                    <a:pt x="18420" y="11733"/>
                  </a:cubicBezTo>
                  <a:cubicBezTo>
                    <a:pt x="18572" y="10061"/>
                    <a:pt x="20396" y="9210"/>
                    <a:pt x="21824" y="8845"/>
                  </a:cubicBezTo>
                  <a:cubicBezTo>
                    <a:pt x="22341" y="8724"/>
                    <a:pt x="22858" y="8632"/>
                    <a:pt x="23405" y="8541"/>
                  </a:cubicBezTo>
                  <a:cubicBezTo>
                    <a:pt x="23587" y="8541"/>
                    <a:pt x="23769" y="8511"/>
                    <a:pt x="23982" y="8511"/>
                  </a:cubicBezTo>
                  <a:cubicBezTo>
                    <a:pt x="24073" y="8511"/>
                    <a:pt x="24317" y="8602"/>
                    <a:pt x="24317" y="8511"/>
                  </a:cubicBezTo>
                  <a:cubicBezTo>
                    <a:pt x="24286" y="8298"/>
                    <a:pt x="23891" y="7903"/>
                    <a:pt x="23800" y="7721"/>
                  </a:cubicBezTo>
                  <a:cubicBezTo>
                    <a:pt x="23466" y="7174"/>
                    <a:pt x="23344" y="6505"/>
                    <a:pt x="23496" y="5866"/>
                  </a:cubicBezTo>
                  <a:cubicBezTo>
                    <a:pt x="23648" y="5441"/>
                    <a:pt x="23891" y="5107"/>
                    <a:pt x="24195" y="4803"/>
                  </a:cubicBezTo>
                  <a:cubicBezTo>
                    <a:pt x="24377" y="4681"/>
                    <a:pt x="24560" y="4529"/>
                    <a:pt x="24712" y="4377"/>
                  </a:cubicBezTo>
                  <a:cubicBezTo>
                    <a:pt x="24681" y="4256"/>
                    <a:pt x="23982" y="4286"/>
                    <a:pt x="23861" y="4256"/>
                  </a:cubicBezTo>
                  <a:cubicBezTo>
                    <a:pt x="23131" y="4195"/>
                    <a:pt x="22402" y="3891"/>
                    <a:pt x="21855" y="3404"/>
                  </a:cubicBezTo>
                  <a:cubicBezTo>
                    <a:pt x="21429" y="2979"/>
                    <a:pt x="21155" y="2432"/>
                    <a:pt x="21095" y="1824"/>
                  </a:cubicBezTo>
                  <a:cubicBezTo>
                    <a:pt x="21064" y="1611"/>
                    <a:pt x="21064" y="1398"/>
                    <a:pt x="21095" y="1186"/>
                  </a:cubicBezTo>
                  <a:cubicBezTo>
                    <a:pt x="21095" y="1094"/>
                    <a:pt x="21186" y="851"/>
                    <a:pt x="21125" y="882"/>
                  </a:cubicBezTo>
                  <a:cubicBezTo>
                    <a:pt x="20791" y="1034"/>
                    <a:pt x="20548" y="1398"/>
                    <a:pt x="20244" y="1550"/>
                  </a:cubicBezTo>
                  <a:cubicBezTo>
                    <a:pt x="19362" y="2006"/>
                    <a:pt x="18329" y="1793"/>
                    <a:pt x="17508" y="1338"/>
                  </a:cubicBezTo>
                  <a:cubicBezTo>
                    <a:pt x="17113" y="1094"/>
                    <a:pt x="16778" y="790"/>
                    <a:pt x="16474" y="426"/>
                  </a:cubicBezTo>
                  <a:cubicBezTo>
                    <a:pt x="16383" y="365"/>
                    <a:pt x="16171" y="0"/>
                    <a:pt x="16079" y="0"/>
                  </a:cubicBezTo>
                  <a:cubicBezTo>
                    <a:pt x="16049" y="0"/>
                    <a:pt x="15958" y="213"/>
                    <a:pt x="15927" y="243"/>
                  </a:cubicBezTo>
                  <a:cubicBezTo>
                    <a:pt x="15806" y="517"/>
                    <a:pt x="15715" y="790"/>
                    <a:pt x="15563" y="1064"/>
                  </a:cubicBezTo>
                  <a:cubicBezTo>
                    <a:pt x="15198" y="1733"/>
                    <a:pt x="14590" y="2280"/>
                    <a:pt x="13891" y="2553"/>
                  </a:cubicBezTo>
                  <a:cubicBezTo>
                    <a:pt x="13374" y="2705"/>
                    <a:pt x="12827" y="2675"/>
                    <a:pt x="12341" y="2493"/>
                  </a:cubicBezTo>
                  <a:cubicBezTo>
                    <a:pt x="12280" y="2493"/>
                    <a:pt x="11642" y="2158"/>
                    <a:pt x="11642" y="2158"/>
                  </a:cubicBezTo>
                  <a:cubicBezTo>
                    <a:pt x="11459" y="2341"/>
                    <a:pt x="11520" y="3161"/>
                    <a:pt x="11459" y="3435"/>
                  </a:cubicBezTo>
                  <a:cubicBezTo>
                    <a:pt x="11186" y="4347"/>
                    <a:pt x="10426" y="5046"/>
                    <a:pt x="9483" y="5228"/>
                  </a:cubicBezTo>
                  <a:cubicBezTo>
                    <a:pt x="8237" y="5380"/>
                    <a:pt x="7295" y="4195"/>
                    <a:pt x="7295" y="3040"/>
                  </a:cubicBezTo>
                  <a:cubicBezTo>
                    <a:pt x="7325" y="2584"/>
                    <a:pt x="7417" y="2158"/>
                    <a:pt x="7629" y="1763"/>
                  </a:cubicBezTo>
                  <a:cubicBezTo>
                    <a:pt x="7690" y="1642"/>
                    <a:pt x="7781" y="1520"/>
                    <a:pt x="7873" y="1398"/>
                  </a:cubicBezTo>
                  <a:cubicBezTo>
                    <a:pt x="7903" y="1338"/>
                    <a:pt x="8085" y="1155"/>
                    <a:pt x="8024" y="1216"/>
                  </a:cubicBezTo>
                  <a:cubicBezTo>
                    <a:pt x="7234" y="2006"/>
                    <a:pt x="6201" y="2645"/>
                    <a:pt x="5046" y="2645"/>
                  </a:cubicBezTo>
                  <a:cubicBezTo>
                    <a:pt x="4620" y="2645"/>
                    <a:pt x="4225" y="2584"/>
                    <a:pt x="3830" y="2432"/>
                  </a:cubicBezTo>
                  <a:cubicBezTo>
                    <a:pt x="3708" y="2371"/>
                    <a:pt x="3587" y="2310"/>
                    <a:pt x="3465" y="2249"/>
                  </a:cubicBezTo>
                  <a:cubicBezTo>
                    <a:pt x="3404" y="2219"/>
                    <a:pt x="3313" y="2097"/>
                    <a:pt x="3313" y="2158"/>
                  </a:cubicBezTo>
                  <a:cubicBezTo>
                    <a:pt x="3313" y="2401"/>
                    <a:pt x="3526" y="2675"/>
                    <a:pt x="3587" y="2918"/>
                  </a:cubicBezTo>
                  <a:cubicBezTo>
                    <a:pt x="3739" y="3708"/>
                    <a:pt x="3465" y="4499"/>
                    <a:pt x="2918" y="5046"/>
                  </a:cubicBezTo>
                  <a:cubicBezTo>
                    <a:pt x="2401" y="5502"/>
                    <a:pt x="1641" y="5593"/>
                    <a:pt x="973" y="5654"/>
                  </a:cubicBezTo>
                  <a:cubicBezTo>
                    <a:pt x="760" y="5654"/>
                    <a:pt x="547" y="5684"/>
                    <a:pt x="334" y="5684"/>
                  </a:cubicBezTo>
                  <a:cubicBezTo>
                    <a:pt x="213" y="5684"/>
                    <a:pt x="0" y="5593"/>
                    <a:pt x="30" y="5684"/>
                  </a:cubicBezTo>
                  <a:cubicBezTo>
                    <a:pt x="91" y="5988"/>
                    <a:pt x="578" y="6353"/>
                    <a:pt x="790" y="6596"/>
                  </a:cubicBezTo>
                  <a:cubicBezTo>
                    <a:pt x="1337" y="7265"/>
                    <a:pt x="1702" y="8085"/>
                    <a:pt x="1763" y="8936"/>
                  </a:cubicBezTo>
                  <a:cubicBezTo>
                    <a:pt x="1793" y="9514"/>
                    <a:pt x="1581" y="10091"/>
                    <a:pt x="1185" y="10517"/>
                  </a:cubicBezTo>
                  <a:cubicBezTo>
                    <a:pt x="1064" y="10669"/>
                    <a:pt x="912" y="10791"/>
                    <a:pt x="730" y="10882"/>
                  </a:cubicBezTo>
                  <a:cubicBezTo>
                    <a:pt x="730" y="10882"/>
                    <a:pt x="486" y="11064"/>
                    <a:pt x="486" y="11095"/>
                  </a:cubicBezTo>
                  <a:cubicBezTo>
                    <a:pt x="517" y="11216"/>
                    <a:pt x="1094" y="11459"/>
                    <a:pt x="1246" y="11550"/>
                  </a:cubicBezTo>
                  <a:cubicBezTo>
                    <a:pt x="1672" y="11885"/>
                    <a:pt x="2037" y="12310"/>
                    <a:pt x="2371" y="12766"/>
                  </a:cubicBezTo>
                  <a:cubicBezTo>
                    <a:pt x="3313" y="14013"/>
                    <a:pt x="3799" y="15532"/>
                    <a:pt x="3799" y="17113"/>
                  </a:cubicBezTo>
                  <a:cubicBezTo>
                    <a:pt x="3708" y="17721"/>
                    <a:pt x="3556" y="18329"/>
                    <a:pt x="3313" y="18937"/>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9"/>
            <p:cNvSpPr/>
            <p:nvPr/>
          </p:nvSpPr>
          <p:spPr>
            <a:xfrm>
              <a:off x="5360816" y="1593425"/>
              <a:ext cx="293558" cy="305061"/>
            </a:xfrm>
            <a:custGeom>
              <a:avLst/>
              <a:gdLst/>
              <a:ahLst/>
              <a:cxnLst/>
              <a:rect l="l" t="t" r="r" b="b"/>
              <a:pathLst>
                <a:path w="17813" h="18511" extrusionOk="0">
                  <a:moveTo>
                    <a:pt x="13892" y="4438"/>
                  </a:moveTo>
                  <a:cubicBezTo>
                    <a:pt x="14955" y="3556"/>
                    <a:pt x="16110" y="2766"/>
                    <a:pt x="17296" y="2097"/>
                  </a:cubicBezTo>
                  <a:cubicBezTo>
                    <a:pt x="17813" y="1885"/>
                    <a:pt x="17235" y="912"/>
                    <a:pt x="16810" y="1277"/>
                  </a:cubicBezTo>
                  <a:cubicBezTo>
                    <a:pt x="15746" y="1915"/>
                    <a:pt x="14712" y="2584"/>
                    <a:pt x="13740" y="3374"/>
                  </a:cubicBezTo>
                  <a:cubicBezTo>
                    <a:pt x="14074" y="2523"/>
                    <a:pt x="14287" y="1641"/>
                    <a:pt x="14378" y="730"/>
                  </a:cubicBezTo>
                  <a:cubicBezTo>
                    <a:pt x="14439" y="122"/>
                    <a:pt x="13527" y="0"/>
                    <a:pt x="13436" y="608"/>
                  </a:cubicBezTo>
                  <a:cubicBezTo>
                    <a:pt x="13314" y="2097"/>
                    <a:pt x="12767" y="3496"/>
                    <a:pt x="11916" y="4681"/>
                  </a:cubicBezTo>
                  <a:cubicBezTo>
                    <a:pt x="11885" y="4742"/>
                    <a:pt x="11855" y="4833"/>
                    <a:pt x="11825" y="4894"/>
                  </a:cubicBezTo>
                  <a:lnTo>
                    <a:pt x="10852" y="5714"/>
                  </a:lnTo>
                  <a:cubicBezTo>
                    <a:pt x="9636" y="6748"/>
                    <a:pt x="8481" y="7812"/>
                    <a:pt x="7356" y="8906"/>
                  </a:cubicBezTo>
                  <a:cubicBezTo>
                    <a:pt x="8086" y="6809"/>
                    <a:pt x="8481" y="4590"/>
                    <a:pt x="8542" y="2371"/>
                  </a:cubicBezTo>
                  <a:cubicBezTo>
                    <a:pt x="8572" y="2128"/>
                    <a:pt x="8390" y="1885"/>
                    <a:pt x="8116" y="1885"/>
                  </a:cubicBezTo>
                  <a:cubicBezTo>
                    <a:pt x="7843" y="1854"/>
                    <a:pt x="7630" y="2067"/>
                    <a:pt x="7600" y="2310"/>
                  </a:cubicBezTo>
                  <a:cubicBezTo>
                    <a:pt x="7448" y="5198"/>
                    <a:pt x="6992" y="8359"/>
                    <a:pt x="5381" y="10821"/>
                  </a:cubicBezTo>
                  <a:cubicBezTo>
                    <a:pt x="5320" y="10912"/>
                    <a:pt x="5290" y="11003"/>
                    <a:pt x="5290" y="11094"/>
                  </a:cubicBezTo>
                  <a:cubicBezTo>
                    <a:pt x="3496" y="13101"/>
                    <a:pt x="1824" y="15228"/>
                    <a:pt x="365" y="17447"/>
                  </a:cubicBezTo>
                  <a:cubicBezTo>
                    <a:pt x="1" y="17994"/>
                    <a:pt x="791" y="18511"/>
                    <a:pt x="1156" y="17994"/>
                  </a:cubicBezTo>
                  <a:cubicBezTo>
                    <a:pt x="2828" y="15441"/>
                    <a:pt x="4712" y="13070"/>
                    <a:pt x="6809" y="10851"/>
                  </a:cubicBezTo>
                  <a:cubicBezTo>
                    <a:pt x="9879" y="9605"/>
                    <a:pt x="13223" y="9210"/>
                    <a:pt x="16506" y="9727"/>
                  </a:cubicBezTo>
                  <a:cubicBezTo>
                    <a:pt x="17174" y="9848"/>
                    <a:pt x="17296" y="8815"/>
                    <a:pt x="16627" y="8784"/>
                  </a:cubicBezTo>
                  <a:cubicBezTo>
                    <a:pt x="13831" y="8359"/>
                    <a:pt x="11004" y="8541"/>
                    <a:pt x="8299" y="9332"/>
                  </a:cubicBezTo>
                  <a:cubicBezTo>
                    <a:pt x="9302" y="8328"/>
                    <a:pt x="10366" y="7356"/>
                    <a:pt x="11490" y="6414"/>
                  </a:cubicBezTo>
                  <a:lnTo>
                    <a:pt x="12615" y="5471"/>
                  </a:lnTo>
                  <a:cubicBezTo>
                    <a:pt x="13831" y="5380"/>
                    <a:pt x="14986" y="5289"/>
                    <a:pt x="16202" y="5319"/>
                  </a:cubicBezTo>
                  <a:cubicBezTo>
                    <a:pt x="16840" y="5319"/>
                    <a:pt x="16840" y="4377"/>
                    <a:pt x="16232" y="4377"/>
                  </a:cubicBezTo>
                  <a:cubicBezTo>
                    <a:pt x="15411" y="4347"/>
                    <a:pt x="14651" y="4377"/>
                    <a:pt x="13892" y="44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59"/>
          <p:cNvGrpSpPr/>
          <p:nvPr/>
        </p:nvGrpSpPr>
        <p:grpSpPr>
          <a:xfrm rot="10800000" flipH="1">
            <a:off x="4425675" y="3276012"/>
            <a:ext cx="176352" cy="433327"/>
            <a:chOff x="4068699" y="2331023"/>
            <a:chExt cx="176352" cy="433327"/>
          </a:xfrm>
        </p:grpSpPr>
        <p:sp>
          <p:nvSpPr>
            <p:cNvPr id="1609" name="Google Shape;1609;p59"/>
            <p:cNvSpPr/>
            <p:nvPr/>
          </p:nvSpPr>
          <p:spPr>
            <a:xfrm>
              <a:off x="4068699" y="2437733"/>
              <a:ext cx="176352" cy="326617"/>
            </a:xfrm>
            <a:custGeom>
              <a:avLst/>
              <a:gdLst/>
              <a:ahLst/>
              <a:cxnLst/>
              <a:rect l="l" t="t" r="r" b="b"/>
              <a:pathLst>
                <a:path w="10701" h="19819" extrusionOk="0">
                  <a:moveTo>
                    <a:pt x="9454" y="91"/>
                  </a:moveTo>
                  <a:cubicBezTo>
                    <a:pt x="10244" y="1550"/>
                    <a:pt x="10426" y="3009"/>
                    <a:pt x="10548" y="4651"/>
                  </a:cubicBezTo>
                  <a:cubicBezTo>
                    <a:pt x="10700" y="6049"/>
                    <a:pt x="10670" y="7508"/>
                    <a:pt x="10457" y="8906"/>
                  </a:cubicBezTo>
                  <a:cubicBezTo>
                    <a:pt x="9940" y="11520"/>
                    <a:pt x="8268" y="14165"/>
                    <a:pt x="6475" y="16079"/>
                  </a:cubicBezTo>
                  <a:cubicBezTo>
                    <a:pt x="5290" y="17417"/>
                    <a:pt x="3800" y="18481"/>
                    <a:pt x="2128" y="19180"/>
                  </a:cubicBezTo>
                  <a:cubicBezTo>
                    <a:pt x="1764" y="19301"/>
                    <a:pt x="1399" y="19484"/>
                    <a:pt x="1065" y="19666"/>
                  </a:cubicBezTo>
                  <a:cubicBezTo>
                    <a:pt x="1004" y="19727"/>
                    <a:pt x="913" y="19757"/>
                    <a:pt x="821" y="19818"/>
                  </a:cubicBezTo>
                  <a:cubicBezTo>
                    <a:pt x="487" y="19545"/>
                    <a:pt x="457" y="18845"/>
                    <a:pt x="365" y="18481"/>
                  </a:cubicBezTo>
                  <a:cubicBezTo>
                    <a:pt x="122" y="16991"/>
                    <a:pt x="1" y="15472"/>
                    <a:pt x="31" y="13952"/>
                  </a:cubicBezTo>
                  <a:cubicBezTo>
                    <a:pt x="31" y="12584"/>
                    <a:pt x="153" y="11186"/>
                    <a:pt x="396" y="9848"/>
                  </a:cubicBezTo>
                  <a:cubicBezTo>
                    <a:pt x="1125" y="6596"/>
                    <a:pt x="3192" y="3860"/>
                    <a:pt x="5746" y="1854"/>
                  </a:cubicBezTo>
                  <a:cubicBezTo>
                    <a:pt x="6718" y="1094"/>
                    <a:pt x="7539" y="335"/>
                    <a:pt x="8755" y="0"/>
                  </a:cubicBezTo>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9"/>
            <p:cNvSpPr/>
            <p:nvPr/>
          </p:nvSpPr>
          <p:spPr>
            <a:xfrm>
              <a:off x="4150359" y="2331023"/>
              <a:ext cx="93178" cy="287543"/>
            </a:xfrm>
            <a:custGeom>
              <a:avLst/>
              <a:gdLst/>
              <a:ahLst/>
              <a:cxnLst/>
              <a:rect l="l" t="t" r="r" b="b"/>
              <a:pathLst>
                <a:path w="5654" h="17448" extrusionOk="0">
                  <a:moveTo>
                    <a:pt x="1368" y="16749"/>
                  </a:moveTo>
                  <a:cubicBezTo>
                    <a:pt x="2310" y="14682"/>
                    <a:pt x="2857" y="12524"/>
                    <a:pt x="3557" y="10396"/>
                  </a:cubicBezTo>
                  <a:cubicBezTo>
                    <a:pt x="4529" y="7357"/>
                    <a:pt x="5593" y="4013"/>
                    <a:pt x="5654" y="791"/>
                  </a:cubicBezTo>
                  <a:cubicBezTo>
                    <a:pt x="5654" y="31"/>
                    <a:pt x="4529" y="1"/>
                    <a:pt x="4499" y="761"/>
                  </a:cubicBezTo>
                  <a:cubicBezTo>
                    <a:pt x="4468" y="3892"/>
                    <a:pt x="3405" y="7113"/>
                    <a:pt x="2462" y="10031"/>
                  </a:cubicBezTo>
                  <a:cubicBezTo>
                    <a:pt x="1794" y="12129"/>
                    <a:pt x="1246" y="14256"/>
                    <a:pt x="335" y="16263"/>
                  </a:cubicBezTo>
                  <a:cubicBezTo>
                    <a:pt x="0" y="16962"/>
                    <a:pt x="1064" y="17448"/>
                    <a:pt x="1368" y="1674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59"/>
          <p:cNvGrpSpPr/>
          <p:nvPr/>
        </p:nvGrpSpPr>
        <p:grpSpPr>
          <a:xfrm>
            <a:off x="5500267" y="2340355"/>
            <a:ext cx="746895" cy="555541"/>
            <a:chOff x="6363675" y="3616168"/>
            <a:chExt cx="746895" cy="555541"/>
          </a:xfrm>
        </p:grpSpPr>
        <p:sp>
          <p:nvSpPr>
            <p:cNvPr id="1612" name="Google Shape;1612;p59"/>
            <p:cNvSpPr/>
            <p:nvPr/>
          </p:nvSpPr>
          <p:spPr>
            <a:xfrm>
              <a:off x="6363675" y="3637213"/>
              <a:ext cx="681778" cy="500432"/>
            </a:xfrm>
            <a:custGeom>
              <a:avLst/>
              <a:gdLst/>
              <a:ahLst/>
              <a:cxnLst/>
              <a:rect l="l" t="t" r="r" b="b"/>
              <a:pathLst>
                <a:path w="41370" h="30366" extrusionOk="0">
                  <a:moveTo>
                    <a:pt x="33041" y="17964"/>
                  </a:moveTo>
                  <a:cubicBezTo>
                    <a:pt x="33558" y="19028"/>
                    <a:pt x="33983" y="20152"/>
                    <a:pt x="34348" y="21277"/>
                  </a:cubicBezTo>
                  <a:cubicBezTo>
                    <a:pt x="35290" y="23952"/>
                    <a:pt x="35807" y="26748"/>
                    <a:pt x="35898" y="29605"/>
                  </a:cubicBezTo>
                  <a:cubicBezTo>
                    <a:pt x="35898" y="30365"/>
                    <a:pt x="34743" y="30365"/>
                    <a:pt x="34743" y="29605"/>
                  </a:cubicBezTo>
                  <a:cubicBezTo>
                    <a:pt x="34713" y="28055"/>
                    <a:pt x="34530" y="26505"/>
                    <a:pt x="34196" y="24985"/>
                  </a:cubicBezTo>
                  <a:cubicBezTo>
                    <a:pt x="33132" y="26140"/>
                    <a:pt x="31764" y="26961"/>
                    <a:pt x="30245" y="27417"/>
                  </a:cubicBezTo>
                  <a:cubicBezTo>
                    <a:pt x="29485" y="27660"/>
                    <a:pt x="29150" y="26505"/>
                    <a:pt x="29910" y="26323"/>
                  </a:cubicBezTo>
                  <a:cubicBezTo>
                    <a:pt x="31491" y="25867"/>
                    <a:pt x="32859" y="24924"/>
                    <a:pt x="33862" y="23617"/>
                  </a:cubicBezTo>
                  <a:cubicBezTo>
                    <a:pt x="33679" y="22949"/>
                    <a:pt x="33497" y="22280"/>
                    <a:pt x="33254" y="21611"/>
                  </a:cubicBezTo>
                  <a:cubicBezTo>
                    <a:pt x="32737" y="20031"/>
                    <a:pt x="32220" y="18511"/>
                    <a:pt x="31248" y="17143"/>
                  </a:cubicBezTo>
                  <a:cubicBezTo>
                    <a:pt x="27722" y="15563"/>
                    <a:pt x="24165" y="14012"/>
                    <a:pt x="20609" y="12401"/>
                  </a:cubicBezTo>
                  <a:cubicBezTo>
                    <a:pt x="17539" y="11034"/>
                    <a:pt x="14500" y="9605"/>
                    <a:pt x="11399" y="8237"/>
                  </a:cubicBezTo>
                  <a:cubicBezTo>
                    <a:pt x="13801" y="11854"/>
                    <a:pt x="15320" y="16018"/>
                    <a:pt x="16810" y="20091"/>
                  </a:cubicBezTo>
                  <a:cubicBezTo>
                    <a:pt x="17174" y="20851"/>
                    <a:pt x="15928" y="21307"/>
                    <a:pt x="15715" y="20487"/>
                  </a:cubicBezTo>
                  <a:cubicBezTo>
                    <a:pt x="14044" y="15927"/>
                    <a:pt x="12372" y="11216"/>
                    <a:pt x="9393" y="7325"/>
                  </a:cubicBezTo>
                  <a:cubicBezTo>
                    <a:pt x="6536" y="6110"/>
                    <a:pt x="3679" y="4985"/>
                    <a:pt x="730" y="4012"/>
                  </a:cubicBezTo>
                  <a:cubicBezTo>
                    <a:pt x="1" y="3799"/>
                    <a:pt x="335" y="2705"/>
                    <a:pt x="1065" y="2948"/>
                  </a:cubicBezTo>
                  <a:cubicBezTo>
                    <a:pt x="2007" y="3252"/>
                    <a:pt x="2949" y="3556"/>
                    <a:pt x="3861" y="3891"/>
                  </a:cubicBezTo>
                  <a:cubicBezTo>
                    <a:pt x="3952" y="3860"/>
                    <a:pt x="4044" y="3830"/>
                    <a:pt x="4165" y="3830"/>
                  </a:cubicBezTo>
                  <a:cubicBezTo>
                    <a:pt x="9697" y="4073"/>
                    <a:pt x="15351" y="2644"/>
                    <a:pt x="20366" y="334"/>
                  </a:cubicBezTo>
                  <a:cubicBezTo>
                    <a:pt x="21096" y="0"/>
                    <a:pt x="21582" y="1064"/>
                    <a:pt x="20852" y="1368"/>
                  </a:cubicBezTo>
                  <a:cubicBezTo>
                    <a:pt x="19302" y="2097"/>
                    <a:pt x="17722" y="2705"/>
                    <a:pt x="16111" y="3222"/>
                  </a:cubicBezTo>
                  <a:cubicBezTo>
                    <a:pt x="18269" y="4012"/>
                    <a:pt x="20336" y="5046"/>
                    <a:pt x="22494" y="5897"/>
                  </a:cubicBezTo>
                  <a:cubicBezTo>
                    <a:pt x="23193" y="6201"/>
                    <a:pt x="22767" y="7234"/>
                    <a:pt x="22068" y="6961"/>
                  </a:cubicBezTo>
                  <a:cubicBezTo>
                    <a:pt x="19545" y="5958"/>
                    <a:pt x="17174" y="4681"/>
                    <a:pt x="14560" y="3921"/>
                  </a:cubicBezTo>
                  <a:cubicBezTo>
                    <a:pt x="14469" y="3891"/>
                    <a:pt x="14378" y="3830"/>
                    <a:pt x="14317" y="3769"/>
                  </a:cubicBezTo>
                  <a:cubicBezTo>
                    <a:pt x="11794" y="4438"/>
                    <a:pt x="9241" y="4863"/>
                    <a:pt x="6658" y="4985"/>
                  </a:cubicBezTo>
                  <a:cubicBezTo>
                    <a:pt x="7661" y="5380"/>
                    <a:pt x="8664" y="5806"/>
                    <a:pt x="9697" y="6231"/>
                  </a:cubicBezTo>
                  <a:cubicBezTo>
                    <a:pt x="9849" y="6231"/>
                    <a:pt x="10001" y="6292"/>
                    <a:pt x="10092" y="6413"/>
                  </a:cubicBezTo>
                  <a:cubicBezTo>
                    <a:pt x="13801" y="7994"/>
                    <a:pt x="17418" y="9727"/>
                    <a:pt x="21096" y="11368"/>
                  </a:cubicBezTo>
                  <a:lnTo>
                    <a:pt x="21643" y="11611"/>
                  </a:lnTo>
                  <a:cubicBezTo>
                    <a:pt x="21703" y="11550"/>
                    <a:pt x="21764" y="11550"/>
                    <a:pt x="21855" y="11520"/>
                  </a:cubicBezTo>
                  <a:cubicBezTo>
                    <a:pt x="27266" y="11064"/>
                    <a:pt x="32585" y="9787"/>
                    <a:pt x="37600" y="7720"/>
                  </a:cubicBezTo>
                  <a:cubicBezTo>
                    <a:pt x="38330" y="7417"/>
                    <a:pt x="38755" y="8511"/>
                    <a:pt x="38056" y="8784"/>
                  </a:cubicBezTo>
                  <a:cubicBezTo>
                    <a:pt x="33436" y="10669"/>
                    <a:pt x="28573" y="11915"/>
                    <a:pt x="23618" y="12493"/>
                  </a:cubicBezTo>
                  <a:cubicBezTo>
                    <a:pt x="29302" y="15015"/>
                    <a:pt x="35017" y="17477"/>
                    <a:pt x="40640" y="20213"/>
                  </a:cubicBezTo>
                  <a:cubicBezTo>
                    <a:pt x="41369" y="20517"/>
                    <a:pt x="40853" y="21611"/>
                    <a:pt x="40154" y="21216"/>
                  </a:cubicBezTo>
                  <a:cubicBezTo>
                    <a:pt x="37783" y="20122"/>
                    <a:pt x="35412" y="19028"/>
                    <a:pt x="33041" y="179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9"/>
            <p:cNvSpPr/>
            <p:nvPr/>
          </p:nvSpPr>
          <p:spPr>
            <a:xfrm>
              <a:off x="6607139" y="3616168"/>
              <a:ext cx="503431" cy="555541"/>
            </a:xfrm>
            <a:custGeom>
              <a:avLst/>
              <a:gdLst/>
              <a:ahLst/>
              <a:cxnLst/>
              <a:rect l="l" t="t" r="r" b="b"/>
              <a:pathLst>
                <a:path w="30548" h="33710" extrusionOk="0">
                  <a:moveTo>
                    <a:pt x="19757" y="30791"/>
                  </a:moveTo>
                  <a:cubicBezTo>
                    <a:pt x="19484" y="31338"/>
                    <a:pt x="19453" y="31946"/>
                    <a:pt x="19666" y="32524"/>
                  </a:cubicBezTo>
                  <a:cubicBezTo>
                    <a:pt x="20122" y="33588"/>
                    <a:pt x="21733" y="33709"/>
                    <a:pt x="22402" y="32767"/>
                  </a:cubicBezTo>
                  <a:cubicBezTo>
                    <a:pt x="23071" y="31794"/>
                    <a:pt x="22311" y="30670"/>
                    <a:pt x="21308" y="30305"/>
                  </a:cubicBezTo>
                  <a:cubicBezTo>
                    <a:pt x="20730" y="30031"/>
                    <a:pt x="20092" y="30274"/>
                    <a:pt x="19757" y="30791"/>
                  </a:cubicBezTo>
                  <a:close/>
                  <a:moveTo>
                    <a:pt x="25867" y="21885"/>
                  </a:moveTo>
                  <a:cubicBezTo>
                    <a:pt x="25472" y="22615"/>
                    <a:pt x="25411" y="23527"/>
                    <a:pt x="25745" y="24317"/>
                  </a:cubicBezTo>
                  <a:cubicBezTo>
                    <a:pt x="26384" y="25837"/>
                    <a:pt x="28663" y="26019"/>
                    <a:pt x="29606" y="24651"/>
                  </a:cubicBezTo>
                  <a:cubicBezTo>
                    <a:pt x="30548" y="23314"/>
                    <a:pt x="29484" y="21672"/>
                    <a:pt x="28086" y="21156"/>
                  </a:cubicBezTo>
                  <a:cubicBezTo>
                    <a:pt x="27265" y="20791"/>
                    <a:pt x="26323" y="21125"/>
                    <a:pt x="25867" y="21885"/>
                  </a:cubicBezTo>
                  <a:close/>
                  <a:moveTo>
                    <a:pt x="13253" y="27873"/>
                  </a:moveTo>
                  <a:cubicBezTo>
                    <a:pt x="12979" y="28390"/>
                    <a:pt x="12918" y="29028"/>
                    <a:pt x="13162" y="29606"/>
                  </a:cubicBezTo>
                  <a:cubicBezTo>
                    <a:pt x="13617" y="30700"/>
                    <a:pt x="15259" y="30791"/>
                    <a:pt x="15928" y="29849"/>
                  </a:cubicBezTo>
                  <a:cubicBezTo>
                    <a:pt x="16596" y="28876"/>
                    <a:pt x="15836" y="27721"/>
                    <a:pt x="14833" y="27356"/>
                  </a:cubicBezTo>
                  <a:cubicBezTo>
                    <a:pt x="14256" y="27083"/>
                    <a:pt x="13557" y="27326"/>
                    <a:pt x="13253" y="27873"/>
                  </a:cubicBezTo>
                  <a:close/>
                  <a:moveTo>
                    <a:pt x="22280" y="8268"/>
                  </a:moveTo>
                  <a:cubicBezTo>
                    <a:pt x="21976" y="8815"/>
                    <a:pt x="21946" y="9453"/>
                    <a:pt x="22189" y="10001"/>
                  </a:cubicBezTo>
                  <a:cubicBezTo>
                    <a:pt x="22645" y="11064"/>
                    <a:pt x="24256" y="11186"/>
                    <a:pt x="24925" y="10244"/>
                  </a:cubicBezTo>
                  <a:cubicBezTo>
                    <a:pt x="25563" y="9301"/>
                    <a:pt x="24803" y="8146"/>
                    <a:pt x="23830" y="7782"/>
                  </a:cubicBezTo>
                  <a:cubicBezTo>
                    <a:pt x="23253" y="7508"/>
                    <a:pt x="22584" y="7721"/>
                    <a:pt x="22280" y="8268"/>
                  </a:cubicBezTo>
                  <a:close/>
                  <a:moveTo>
                    <a:pt x="335" y="21217"/>
                  </a:moveTo>
                  <a:cubicBezTo>
                    <a:pt x="61" y="21733"/>
                    <a:pt x="0" y="22372"/>
                    <a:pt x="243" y="22919"/>
                  </a:cubicBezTo>
                  <a:cubicBezTo>
                    <a:pt x="699" y="24013"/>
                    <a:pt x="2310" y="24134"/>
                    <a:pt x="2979" y="23162"/>
                  </a:cubicBezTo>
                  <a:cubicBezTo>
                    <a:pt x="3617" y="22220"/>
                    <a:pt x="2857" y="21065"/>
                    <a:pt x="1885" y="20700"/>
                  </a:cubicBezTo>
                  <a:cubicBezTo>
                    <a:pt x="1307" y="20457"/>
                    <a:pt x="639" y="20669"/>
                    <a:pt x="335" y="21217"/>
                  </a:cubicBezTo>
                  <a:close/>
                  <a:moveTo>
                    <a:pt x="7751" y="7204"/>
                  </a:moveTo>
                  <a:cubicBezTo>
                    <a:pt x="7356" y="7964"/>
                    <a:pt x="7295" y="8846"/>
                    <a:pt x="7630" y="9636"/>
                  </a:cubicBezTo>
                  <a:cubicBezTo>
                    <a:pt x="8268" y="11156"/>
                    <a:pt x="10548" y="11338"/>
                    <a:pt x="11490" y="9970"/>
                  </a:cubicBezTo>
                  <a:cubicBezTo>
                    <a:pt x="12432" y="8633"/>
                    <a:pt x="11338" y="7022"/>
                    <a:pt x="9970" y="6505"/>
                  </a:cubicBezTo>
                  <a:cubicBezTo>
                    <a:pt x="9149" y="6110"/>
                    <a:pt x="8177" y="6414"/>
                    <a:pt x="7721" y="7204"/>
                  </a:cubicBezTo>
                  <a:close/>
                  <a:moveTo>
                    <a:pt x="5502" y="760"/>
                  </a:moveTo>
                  <a:cubicBezTo>
                    <a:pt x="5198" y="1307"/>
                    <a:pt x="5167" y="1946"/>
                    <a:pt x="5411" y="2493"/>
                  </a:cubicBezTo>
                  <a:cubicBezTo>
                    <a:pt x="5867" y="3557"/>
                    <a:pt x="7478" y="3678"/>
                    <a:pt x="8116" y="2736"/>
                  </a:cubicBezTo>
                  <a:cubicBezTo>
                    <a:pt x="8785" y="1763"/>
                    <a:pt x="8025" y="639"/>
                    <a:pt x="7052" y="274"/>
                  </a:cubicBezTo>
                  <a:cubicBezTo>
                    <a:pt x="6475" y="0"/>
                    <a:pt x="5806" y="213"/>
                    <a:pt x="5471" y="7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 name="Google Shape;1614;p59"/>
          <p:cNvGrpSpPr/>
          <p:nvPr/>
        </p:nvGrpSpPr>
        <p:grpSpPr>
          <a:xfrm>
            <a:off x="7013677" y="2370828"/>
            <a:ext cx="1190157" cy="677708"/>
            <a:chOff x="6973805" y="2370828"/>
            <a:chExt cx="1190157" cy="677708"/>
          </a:xfrm>
        </p:grpSpPr>
        <p:grpSp>
          <p:nvGrpSpPr>
            <p:cNvPr id="1615" name="Google Shape;1615;p59"/>
            <p:cNvGrpSpPr/>
            <p:nvPr/>
          </p:nvGrpSpPr>
          <p:grpSpPr>
            <a:xfrm rot="-5400000">
              <a:off x="7587200" y="2463757"/>
              <a:ext cx="661675" cy="491850"/>
              <a:chOff x="9017600" y="1935450"/>
              <a:chExt cx="661675" cy="491850"/>
            </a:xfrm>
          </p:grpSpPr>
          <p:sp>
            <p:nvSpPr>
              <p:cNvPr id="1616" name="Google Shape;1616;p59"/>
              <p:cNvSpPr/>
              <p:nvPr/>
            </p:nvSpPr>
            <p:spPr>
              <a:xfrm>
                <a:off x="9039600" y="1969250"/>
                <a:ext cx="639675" cy="458050"/>
              </a:xfrm>
              <a:custGeom>
                <a:avLst/>
                <a:gdLst/>
                <a:ahLst/>
                <a:cxnLst/>
                <a:rect l="l" t="t" r="r" b="b"/>
                <a:pathLst>
                  <a:path w="25587" h="18322" extrusionOk="0">
                    <a:moveTo>
                      <a:pt x="8818" y="1"/>
                    </a:moveTo>
                    <a:cubicBezTo>
                      <a:pt x="8699" y="1"/>
                      <a:pt x="8577" y="9"/>
                      <a:pt x="8452" y="25"/>
                    </a:cubicBezTo>
                    <a:cubicBezTo>
                      <a:pt x="5584" y="446"/>
                      <a:pt x="4704" y="4347"/>
                      <a:pt x="4704" y="4347"/>
                    </a:cubicBezTo>
                    <a:cubicBezTo>
                      <a:pt x="4704" y="4347"/>
                      <a:pt x="0" y="5188"/>
                      <a:pt x="77" y="8172"/>
                    </a:cubicBezTo>
                    <a:cubicBezTo>
                      <a:pt x="153" y="11117"/>
                      <a:pt x="5507" y="11576"/>
                      <a:pt x="5507" y="11576"/>
                    </a:cubicBezTo>
                    <a:cubicBezTo>
                      <a:pt x="5507" y="11576"/>
                      <a:pt x="4628" y="15630"/>
                      <a:pt x="6884" y="17083"/>
                    </a:cubicBezTo>
                    <a:cubicBezTo>
                      <a:pt x="7266" y="17326"/>
                      <a:pt x="7700" y="17427"/>
                      <a:pt x="8157" y="17427"/>
                    </a:cubicBezTo>
                    <a:cubicBezTo>
                      <a:pt x="10354" y="17427"/>
                      <a:pt x="13080" y="15094"/>
                      <a:pt x="13080" y="15094"/>
                    </a:cubicBezTo>
                    <a:cubicBezTo>
                      <a:pt x="13080" y="15094"/>
                      <a:pt x="17331" y="18322"/>
                      <a:pt x="20138" y="18322"/>
                    </a:cubicBezTo>
                    <a:cubicBezTo>
                      <a:pt x="20720" y="18322"/>
                      <a:pt x="21240" y="18183"/>
                      <a:pt x="21647" y="17848"/>
                    </a:cubicBezTo>
                    <a:cubicBezTo>
                      <a:pt x="25587" y="14635"/>
                      <a:pt x="17631" y="9204"/>
                      <a:pt x="17631" y="9204"/>
                    </a:cubicBezTo>
                    <a:cubicBezTo>
                      <a:pt x="17631" y="9204"/>
                      <a:pt x="20576" y="6336"/>
                      <a:pt x="19046" y="4576"/>
                    </a:cubicBezTo>
                    <a:cubicBezTo>
                      <a:pt x="18360" y="3767"/>
                      <a:pt x="16946" y="3549"/>
                      <a:pt x="15618" y="3549"/>
                    </a:cubicBezTo>
                    <a:cubicBezTo>
                      <a:pt x="14060" y="3549"/>
                      <a:pt x="12621" y="3850"/>
                      <a:pt x="12621" y="3850"/>
                    </a:cubicBezTo>
                    <a:cubicBezTo>
                      <a:pt x="12621" y="3850"/>
                      <a:pt x="11431" y="1"/>
                      <a:pt x="8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9"/>
              <p:cNvSpPr/>
              <p:nvPr/>
            </p:nvSpPr>
            <p:spPr>
              <a:xfrm>
                <a:off x="9017600" y="1935450"/>
                <a:ext cx="516350" cy="391075"/>
              </a:xfrm>
              <a:custGeom>
                <a:avLst/>
                <a:gdLst/>
                <a:ahLst/>
                <a:cxnLst/>
                <a:rect l="l" t="t" r="r" b="b"/>
                <a:pathLst>
                  <a:path w="20654" h="15643" fill="none" extrusionOk="0">
                    <a:moveTo>
                      <a:pt x="0" y="0"/>
                    </a:moveTo>
                    <a:cubicBezTo>
                      <a:pt x="5929" y="6349"/>
                      <a:pt x="12928" y="11627"/>
                      <a:pt x="20653" y="15643"/>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9"/>
              <p:cNvSpPr/>
              <p:nvPr/>
            </p:nvSpPr>
            <p:spPr>
              <a:xfrm>
                <a:off x="9180150" y="2090350"/>
                <a:ext cx="39225" cy="170200"/>
              </a:xfrm>
              <a:custGeom>
                <a:avLst/>
                <a:gdLst/>
                <a:ahLst/>
                <a:cxnLst/>
                <a:rect l="l" t="t" r="r" b="b"/>
                <a:pathLst>
                  <a:path w="1569" h="6808" fill="none" extrusionOk="0">
                    <a:moveTo>
                      <a:pt x="0" y="0"/>
                    </a:moveTo>
                    <a:lnTo>
                      <a:pt x="1568" y="6808"/>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9"/>
              <p:cNvSpPr/>
              <p:nvPr/>
            </p:nvSpPr>
            <p:spPr>
              <a:xfrm>
                <a:off x="9269075" y="2160150"/>
                <a:ext cx="55475" cy="153950"/>
              </a:xfrm>
              <a:custGeom>
                <a:avLst/>
                <a:gdLst/>
                <a:ahLst/>
                <a:cxnLst/>
                <a:rect l="l" t="t" r="r" b="b"/>
                <a:pathLst>
                  <a:path w="2219" h="6158" fill="none" extrusionOk="0">
                    <a:moveTo>
                      <a:pt x="0" y="0"/>
                    </a:moveTo>
                    <a:lnTo>
                      <a:pt x="2218" y="6158"/>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9"/>
              <p:cNvSpPr/>
              <p:nvPr/>
            </p:nvSpPr>
            <p:spPr>
              <a:xfrm>
                <a:off x="9403875" y="2251925"/>
                <a:ext cx="64100" cy="91825"/>
              </a:xfrm>
              <a:custGeom>
                <a:avLst/>
                <a:gdLst/>
                <a:ahLst/>
                <a:cxnLst/>
                <a:rect l="l" t="t" r="r" b="b"/>
                <a:pathLst>
                  <a:path w="2564" h="3673" fill="none" extrusionOk="0">
                    <a:moveTo>
                      <a:pt x="1" y="1"/>
                    </a:moveTo>
                    <a:lnTo>
                      <a:pt x="2563" y="3672"/>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9"/>
              <p:cNvSpPr/>
              <p:nvPr/>
            </p:nvSpPr>
            <p:spPr>
              <a:xfrm>
                <a:off x="9467950" y="2290175"/>
                <a:ext cx="75550" cy="25"/>
              </a:xfrm>
              <a:custGeom>
                <a:avLst/>
                <a:gdLst/>
                <a:ahLst/>
                <a:cxnLst/>
                <a:rect l="l" t="t" r="r" b="b"/>
                <a:pathLst>
                  <a:path w="3022" h="1" fill="none" extrusionOk="0">
                    <a:moveTo>
                      <a:pt x="0" y="1"/>
                    </a:moveTo>
                    <a:lnTo>
                      <a:pt x="3022" y="1"/>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9"/>
              <p:cNvSpPr/>
              <p:nvPr/>
            </p:nvSpPr>
            <p:spPr>
              <a:xfrm>
                <a:off x="9314950" y="2160150"/>
                <a:ext cx="153025" cy="33475"/>
              </a:xfrm>
              <a:custGeom>
                <a:avLst/>
                <a:gdLst/>
                <a:ahLst/>
                <a:cxnLst/>
                <a:rect l="l" t="t" r="r" b="b"/>
                <a:pathLst>
                  <a:path w="6121" h="1339" fill="none" extrusionOk="0">
                    <a:moveTo>
                      <a:pt x="1" y="1339"/>
                    </a:moveTo>
                    <a:lnTo>
                      <a:pt x="6120" y="0"/>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9"/>
              <p:cNvSpPr/>
              <p:nvPr/>
            </p:nvSpPr>
            <p:spPr>
              <a:xfrm>
                <a:off x="9212650" y="2116150"/>
                <a:ext cx="152050" cy="25"/>
              </a:xfrm>
              <a:custGeom>
                <a:avLst/>
                <a:gdLst/>
                <a:ahLst/>
                <a:cxnLst/>
                <a:rect l="l" t="t" r="r" b="b"/>
                <a:pathLst>
                  <a:path w="6082" h="1" fill="none" extrusionOk="0">
                    <a:moveTo>
                      <a:pt x="1" y="1"/>
                    </a:moveTo>
                    <a:lnTo>
                      <a:pt x="6082" y="1"/>
                    </a:ln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59"/>
            <p:cNvGrpSpPr/>
            <p:nvPr/>
          </p:nvGrpSpPr>
          <p:grpSpPr>
            <a:xfrm rot="-7200044">
              <a:off x="7123749" y="2410401"/>
              <a:ext cx="436965" cy="598562"/>
              <a:chOff x="8899700" y="901250"/>
              <a:chExt cx="436975" cy="598575"/>
            </a:xfrm>
          </p:grpSpPr>
          <p:sp>
            <p:nvSpPr>
              <p:cNvPr id="1625" name="Google Shape;1625;p59"/>
              <p:cNvSpPr/>
              <p:nvPr/>
            </p:nvSpPr>
            <p:spPr>
              <a:xfrm>
                <a:off x="8899700" y="1034150"/>
                <a:ext cx="436975" cy="465675"/>
              </a:xfrm>
              <a:custGeom>
                <a:avLst/>
                <a:gdLst/>
                <a:ahLst/>
                <a:cxnLst/>
                <a:rect l="l" t="t" r="r" b="b"/>
                <a:pathLst>
                  <a:path w="17479" h="18627" extrusionOk="0">
                    <a:moveTo>
                      <a:pt x="6578" y="1"/>
                    </a:moveTo>
                    <a:cubicBezTo>
                      <a:pt x="6578" y="1"/>
                      <a:pt x="0" y="7650"/>
                      <a:pt x="11130" y="18627"/>
                    </a:cubicBezTo>
                    <a:cubicBezTo>
                      <a:pt x="11130" y="18627"/>
                      <a:pt x="17478" y="2984"/>
                      <a:pt x="6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9"/>
              <p:cNvSpPr/>
              <p:nvPr/>
            </p:nvSpPr>
            <p:spPr>
              <a:xfrm>
                <a:off x="8987650" y="901250"/>
                <a:ext cx="173100" cy="446550"/>
              </a:xfrm>
              <a:custGeom>
                <a:avLst/>
                <a:gdLst/>
                <a:ahLst/>
                <a:cxnLst/>
                <a:rect l="l" t="t" r="r" b="b"/>
                <a:pathLst>
                  <a:path w="6924" h="17862" fill="none" extrusionOk="0">
                    <a:moveTo>
                      <a:pt x="1" y="1"/>
                    </a:moveTo>
                    <a:cubicBezTo>
                      <a:pt x="3596" y="5355"/>
                      <a:pt x="5967" y="11436"/>
                      <a:pt x="6923" y="17862"/>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9"/>
              <p:cNvSpPr/>
              <p:nvPr/>
            </p:nvSpPr>
            <p:spPr>
              <a:xfrm>
                <a:off x="9108125" y="1249300"/>
                <a:ext cx="32550" cy="98500"/>
              </a:xfrm>
              <a:custGeom>
                <a:avLst/>
                <a:gdLst/>
                <a:ahLst/>
                <a:cxnLst/>
                <a:rect l="l" t="t" r="r" b="b"/>
                <a:pathLst>
                  <a:path w="1302" h="3940" fill="none" extrusionOk="0">
                    <a:moveTo>
                      <a:pt x="1" y="3940"/>
                    </a:moveTo>
                    <a:lnTo>
                      <a:pt x="1301" y="0"/>
                    </a:ln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9"/>
              <p:cNvSpPr/>
              <p:nvPr/>
            </p:nvSpPr>
            <p:spPr>
              <a:xfrm>
                <a:off x="9124375" y="1190025"/>
                <a:ext cx="66975" cy="108050"/>
              </a:xfrm>
              <a:custGeom>
                <a:avLst/>
                <a:gdLst/>
                <a:ahLst/>
                <a:cxnLst/>
                <a:rect l="l" t="t" r="r" b="b"/>
                <a:pathLst>
                  <a:path w="2679" h="4322" fill="none" extrusionOk="0">
                    <a:moveTo>
                      <a:pt x="2678" y="4322"/>
                    </a:moveTo>
                    <a:lnTo>
                      <a:pt x="1" y="0"/>
                    </a:ln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9"/>
              <p:cNvSpPr/>
              <p:nvPr/>
            </p:nvSpPr>
            <p:spPr>
              <a:xfrm>
                <a:off x="9073700" y="1125950"/>
                <a:ext cx="28725" cy="111900"/>
              </a:xfrm>
              <a:custGeom>
                <a:avLst/>
                <a:gdLst/>
                <a:ahLst/>
                <a:cxnLst/>
                <a:rect l="l" t="t" r="r" b="b"/>
                <a:pathLst>
                  <a:path w="1149" h="4476" fill="none" extrusionOk="0">
                    <a:moveTo>
                      <a:pt x="1148" y="1"/>
                    </a:moveTo>
                    <a:lnTo>
                      <a:pt x="1" y="4475"/>
                    </a:ln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9"/>
              <p:cNvSpPr/>
              <p:nvPr/>
            </p:nvSpPr>
            <p:spPr>
              <a:xfrm>
                <a:off x="9084225" y="1079100"/>
                <a:ext cx="75550" cy="67900"/>
              </a:xfrm>
              <a:custGeom>
                <a:avLst/>
                <a:gdLst/>
                <a:ahLst/>
                <a:cxnLst/>
                <a:rect l="l" t="t" r="r" b="b"/>
                <a:pathLst>
                  <a:path w="3022" h="2716" fill="none" extrusionOk="0">
                    <a:moveTo>
                      <a:pt x="1" y="0"/>
                    </a:moveTo>
                    <a:lnTo>
                      <a:pt x="3022" y="2716"/>
                    </a:ln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1" name="Google Shape;1631;p59"/>
          <p:cNvGrpSpPr/>
          <p:nvPr/>
        </p:nvGrpSpPr>
        <p:grpSpPr>
          <a:xfrm>
            <a:off x="7205130" y="1669376"/>
            <a:ext cx="1012605" cy="587673"/>
            <a:chOff x="7932500" y="1790100"/>
            <a:chExt cx="1380700" cy="801300"/>
          </a:xfrm>
        </p:grpSpPr>
        <p:sp>
          <p:nvSpPr>
            <p:cNvPr id="1632" name="Google Shape;1632;p59"/>
            <p:cNvSpPr/>
            <p:nvPr/>
          </p:nvSpPr>
          <p:spPr>
            <a:xfrm>
              <a:off x="8471750" y="1790100"/>
              <a:ext cx="841450" cy="801300"/>
            </a:xfrm>
            <a:custGeom>
              <a:avLst/>
              <a:gdLst/>
              <a:ahLst/>
              <a:cxnLst/>
              <a:rect l="l" t="t" r="r" b="b"/>
              <a:pathLst>
                <a:path w="33658" h="32052" extrusionOk="0">
                  <a:moveTo>
                    <a:pt x="33657" y="1"/>
                  </a:moveTo>
                  <a:lnTo>
                    <a:pt x="33657" y="1"/>
                  </a:lnTo>
                  <a:cubicBezTo>
                    <a:pt x="29986" y="2716"/>
                    <a:pt x="16753" y="4629"/>
                    <a:pt x="9256" y="10710"/>
                  </a:cubicBezTo>
                  <a:cubicBezTo>
                    <a:pt x="1760" y="16753"/>
                    <a:pt x="1" y="32051"/>
                    <a:pt x="1" y="32051"/>
                  </a:cubicBezTo>
                  <a:cubicBezTo>
                    <a:pt x="1" y="32051"/>
                    <a:pt x="16102" y="32051"/>
                    <a:pt x="24861" y="20883"/>
                  </a:cubicBezTo>
                  <a:cubicBezTo>
                    <a:pt x="31133" y="12928"/>
                    <a:pt x="33657" y="1"/>
                    <a:pt x="336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9"/>
            <p:cNvSpPr/>
            <p:nvPr/>
          </p:nvSpPr>
          <p:spPr>
            <a:xfrm>
              <a:off x="8471750" y="1790100"/>
              <a:ext cx="841450" cy="801300"/>
            </a:xfrm>
            <a:custGeom>
              <a:avLst/>
              <a:gdLst/>
              <a:ahLst/>
              <a:cxnLst/>
              <a:rect l="l" t="t" r="r" b="b"/>
              <a:pathLst>
                <a:path w="33658" h="32052" fill="none" extrusionOk="0">
                  <a:moveTo>
                    <a:pt x="1" y="32051"/>
                  </a:moveTo>
                  <a:cubicBezTo>
                    <a:pt x="1" y="32051"/>
                    <a:pt x="11398" y="16408"/>
                    <a:pt x="33657" y="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9"/>
            <p:cNvSpPr/>
            <p:nvPr/>
          </p:nvSpPr>
          <p:spPr>
            <a:xfrm>
              <a:off x="8933575" y="1889550"/>
              <a:ext cx="121450" cy="211325"/>
            </a:xfrm>
            <a:custGeom>
              <a:avLst/>
              <a:gdLst/>
              <a:ahLst/>
              <a:cxnLst/>
              <a:rect l="l" t="t" r="r" b="b"/>
              <a:pathLst>
                <a:path w="4858" h="8453" fill="none" extrusionOk="0">
                  <a:moveTo>
                    <a:pt x="4858" y="1"/>
                  </a:moveTo>
                  <a:cubicBezTo>
                    <a:pt x="4858" y="1"/>
                    <a:pt x="2372" y="1875"/>
                    <a:pt x="1" y="8453"/>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9"/>
            <p:cNvSpPr/>
            <p:nvPr/>
          </p:nvSpPr>
          <p:spPr>
            <a:xfrm>
              <a:off x="8874300" y="1994725"/>
              <a:ext cx="381525" cy="160650"/>
            </a:xfrm>
            <a:custGeom>
              <a:avLst/>
              <a:gdLst/>
              <a:ahLst/>
              <a:cxnLst/>
              <a:rect l="l" t="t" r="r" b="b"/>
              <a:pathLst>
                <a:path w="15261" h="6426" fill="none" extrusionOk="0">
                  <a:moveTo>
                    <a:pt x="0" y="6426"/>
                  </a:moveTo>
                  <a:cubicBezTo>
                    <a:pt x="0" y="6426"/>
                    <a:pt x="8912" y="4590"/>
                    <a:pt x="15261" y="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9"/>
            <p:cNvSpPr/>
            <p:nvPr/>
          </p:nvSpPr>
          <p:spPr>
            <a:xfrm>
              <a:off x="9055000" y="1889550"/>
              <a:ext cx="233325" cy="105200"/>
            </a:xfrm>
            <a:custGeom>
              <a:avLst/>
              <a:gdLst/>
              <a:ahLst/>
              <a:cxnLst/>
              <a:rect l="l" t="t" r="r" b="b"/>
              <a:pathLst>
                <a:path w="9333" h="4208" fill="none" extrusionOk="0">
                  <a:moveTo>
                    <a:pt x="1" y="4208"/>
                  </a:moveTo>
                  <a:cubicBezTo>
                    <a:pt x="1" y="4208"/>
                    <a:pt x="5738" y="2487"/>
                    <a:pt x="9333" y="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9"/>
            <p:cNvSpPr/>
            <p:nvPr/>
          </p:nvSpPr>
          <p:spPr>
            <a:xfrm>
              <a:off x="8785375" y="1953625"/>
              <a:ext cx="95650" cy="286850"/>
            </a:xfrm>
            <a:custGeom>
              <a:avLst/>
              <a:gdLst/>
              <a:ahLst/>
              <a:cxnLst/>
              <a:rect l="l" t="t" r="r" b="b"/>
              <a:pathLst>
                <a:path w="3826" h="11474" fill="none" extrusionOk="0">
                  <a:moveTo>
                    <a:pt x="3825" y="0"/>
                  </a:moveTo>
                  <a:cubicBezTo>
                    <a:pt x="2066" y="3633"/>
                    <a:pt x="766" y="7496"/>
                    <a:pt x="1" y="11474"/>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9"/>
            <p:cNvSpPr/>
            <p:nvPr/>
          </p:nvSpPr>
          <p:spPr>
            <a:xfrm>
              <a:off x="8707925" y="2213675"/>
              <a:ext cx="451325" cy="107125"/>
            </a:xfrm>
            <a:custGeom>
              <a:avLst/>
              <a:gdLst/>
              <a:ahLst/>
              <a:cxnLst/>
              <a:rect l="l" t="t" r="r" b="b"/>
              <a:pathLst>
                <a:path w="18053" h="4285" fill="none" extrusionOk="0">
                  <a:moveTo>
                    <a:pt x="1" y="4246"/>
                  </a:moveTo>
                  <a:cubicBezTo>
                    <a:pt x="1" y="4246"/>
                    <a:pt x="9180" y="4284"/>
                    <a:pt x="18053" y="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9"/>
            <p:cNvSpPr/>
            <p:nvPr/>
          </p:nvSpPr>
          <p:spPr>
            <a:xfrm>
              <a:off x="8611350" y="2086525"/>
              <a:ext cx="60275" cy="336575"/>
            </a:xfrm>
            <a:custGeom>
              <a:avLst/>
              <a:gdLst/>
              <a:ahLst/>
              <a:cxnLst/>
              <a:rect l="l" t="t" r="r" b="b"/>
              <a:pathLst>
                <a:path w="2411" h="13463" fill="none" extrusionOk="0">
                  <a:moveTo>
                    <a:pt x="2410" y="0"/>
                  </a:moveTo>
                  <a:cubicBezTo>
                    <a:pt x="2410" y="0"/>
                    <a:pt x="728" y="4590"/>
                    <a:pt x="1" y="13463"/>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9"/>
            <p:cNvSpPr/>
            <p:nvPr/>
          </p:nvSpPr>
          <p:spPr>
            <a:xfrm>
              <a:off x="8532000" y="2390575"/>
              <a:ext cx="488625" cy="137700"/>
            </a:xfrm>
            <a:custGeom>
              <a:avLst/>
              <a:gdLst/>
              <a:ahLst/>
              <a:cxnLst/>
              <a:rect l="l" t="t" r="r" b="b"/>
              <a:pathLst>
                <a:path w="19545" h="5508" fill="none" extrusionOk="0">
                  <a:moveTo>
                    <a:pt x="0" y="5011"/>
                  </a:moveTo>
                  <a:cubicBezTo>
                    <a:pt x="0" y="5011"/>
                    <a:pt x="7573" y="5508"/>
                    <a:pt x="19544" y="0"/>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9"/>
            <p:cNvSpPr/>
            <p:nvPr/>
          </p:nvSpPr>
          <p:spPr>
            <a:xfrm>
              <a:off x="7932500" y="1790100"/>
              <a:ext cx="709475" cy="754450"/>
            </a:xfrm>
            <a:custGeom>
              <a:avLst/>
              <a:gdLst/>
              <a:ahLst/>
              <a:cxnLst/>
              <a:rect l="l" t="t" r="r" b="b"/>
              <a:pathLst>
                <a:path w="28379" h="30178" extrusionOk="0">
                  <a:moveTo>
                    <a:pt x="3328" y="1"/>
                  </a:moveTo>
                  <a:lnTo>
                    <a:pt x="3328" y="1"/>
                  </a:lnTo>
                  <a:cubicBezTo>
                    <a:pt x="3328" y="1"/>
                    <a:pt x="0" y="28379"/>
                    <a:pt x="20806" y="30177"/>
                  </a:cubicBezTo>
                  <a:cubicBezTo>
                    <a:pt x="20806" y="30177"/>
                    <a:pt x="28379" y="11857"/>
                    <a:pt x="3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9"/>
            <p:cNvSpPr/>
            <p:nvPr/>
          </p:nvSpPr>
          <p:spPr>
            <a:xfrm>
              <a:off x="8015675" y="1790100"/>
              <a:ext cx="437000" cy="754450"/>
            </a:xfrm>
            <a:custGeom>
              <a:avLst/>
              <a:gdLst/>
              <a:ahLst/>
              <a:cxnLst/>
              <a:rect l="l" t="t" r="r" b="b"/>
              <a:pathLst>
                <a:path w="17480" h="30178" fill="none" extrusionOk="0">
                  <a:moveTo>
                    <a:pt x="1" y="1"/>
                  </a:moveTo>
                  <a:cubicBezTo>
                    <a:pt x="1" y="1"/>
                    <a:pt x="10212" y="13540"/>
                    <a:pt x="17479" y="30177"/>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9"/>
            <p:cNvSpPr/>
            <p:nvPr/>
          </p:nvSpPr>
          <p:spPr>
            <a:xfrm>
              <a:off x="8015675" y="1927800"/>
              <a:ext cx="161625" cy="102325"/>
            </a:xfrm>
            <a:custGeom>
              <a:avLst/>
              <a:gdLst/>
              <a:ahLst/>
              <a:cxnLst/>
              <a:rect l="l" t="t" r="r" b="b"/>
              <a:pathLst>
                <a:path w="6465" h="4093" fill="none" extrusionOk="0">
                  <a:moveTo>
                    <a:pt x="1" y="0"/>
                  </a:moveTo>
                  <a:cubicBezTo>
                    <a:pt x="2028" y="1568"/>
                    <a:pt x="4208" y="2945"/>
                    <a:pt x="6464" y="4093"/>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9"/>
            <p:cNvSpPr/>
            <p:nvPr/>
          </p:nvSpPr>
          <p:spPr>
            <a:xfrm>
              <a:off x="8198300" y="1896250"/>
              <a:ext cx="36350" cy="226625"/>
            </a:xfrm>
            <a:custGeom>
              <a:avLst/>
              <a:gdLst/>
              <a:ahLst/>
              <a:cxnLst/>
              <a:rect l="l" t="t" r="r" b="b"/>
              <a:pathLst>
                <a:path w="1454" h="9065" fill="none" extrusionOk="0">
                  <a:moveTo>
                    <a:pt x="1" y="0"/>
                  </a:moveTo>
                  <a:cubicBezTo>
                    <a:pt x="766" y="2983"/>
                    <a:pt x="1224" y="6005"/>
                    <a:pt x="1454" y="9065"/>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9"/>
            <p:cNvSpPr/>
            <p:nvPr/>
          </p:nvSpPr>
          <p:spPr>
            <a:xfrm>
              <a:off x="8026200" y="2086525"/>
              <a:ext cx="267750" cy="139625"/>
            </a:xfrm>
            <a:custGeom>
              <a:avLst/>
              <a:gdLst/>
              <a:ahLst/>
              <a:cxnLst/>
              <a:rect l="l" t="t" r="r" b="b"/>
              <a:pathLst>
                <a:path w="10710" h="5585" fill="none" extrusionOk="0">
                  <a:moveTo>
                    <a:pt x="0" y="0"/>
                  </a:moveTo>
                  <a:cubicBezTo>
                    <a:pt x="0" y="0"/>
                    <a:pt x="5546" y="3748"/>
                    <a:pt x="10709" y="5584"/>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9"/>
            <p:cNvSpPr/>
            <p:nvPr/>
          </p:nvSpPr>
          <p:spPr>
            <a:xfrm>
              <a:off x="8327375" y="2010025"/>
              <a:ext cx="30625" cy="320325"/>
            </a:xfrm>
            <a:custGeom>
              <a:avLst/>
              <a:gdLst/>
              <a:ahLst/>
              <a:cxnLst/>
              <a:rect l="l" t="t" r="r" b="b"/>
              <a:pathLst>
                <a:path w="1225" h="12813" fill="none" extrusionOk="0">
                  <a:moveTo>
                    <a:pt x="1" y="1"/>
                  </a:moveTo>
                  <a:cubicBezTo>
                    <a:pt x="957" y="4208"/>
                    <a:pt x="1225" y="8529"/>
                    <a:pt x="880" y="12813"/>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9"/>
            <p:cNvSpPr/>
            <p:nvPr/>
          </p:nvSpPr>
          <p:spPr>
            <a:xfrm>
              <a:off x="8072100" y="2254800"/>
              <a:ext cx="313625" cy="147275"/>
            </a:xfrm>
            <a:custGeom>
              <a:avLst/>
              <a:gdLst/>
              <a:ahLst/>
              <a:cxnLst/>
              <a:rect l="l" t="t" r="r" b="b"/>
              <a:pathLst>
                <a:path w="12545" h="5891" fill="none" extrusionOk="0">
                  <a:moveTo>
                    <a:pt x="0" y="1"/>
                  </a:moveTo>
                  <a:cubicBezTo>
                    <a:pt x="0" y="1"/>
                    <a:pt x="6655" y="4284"/>
                    <a:pt x="12545" y="5890"/>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9"/>
            <p:cNvSpPr/>
            <p:nvPr/>
          </p:nvSpPr>
          <p:spPr>
            <a:xfrm>
              <a:off x="8429700" y="2190750"/>
              <a:ext cx="34425" cy="302150"/>
            </a:xfrm>
            <a:custGeom>
              <a:avLst/>
              <a:gdLst/>
              <a:ahLst/>
              <a:cxnLst/>
              <a:rect l="l" t="t" r="r" b="b"/>
              <a:pathLst>
                <a:path w="1377" h="12086" fill="none" extrusionOk="0">
                  <a:moveTo>
                    <a:pt x="536" y="0"/>
                  </a:moveTo>
                  <a:cubicBezTo>
                    <a:pt x="536" y="0"/>
                    <a:pt x="1377" y="6999"/>
                    <a:pt x="0" y="12086"/>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59"/>
          <p:cNvGrpSpPr/>
          <p:nvPr/>
        </p:nvGrpSpPr>
        <p:grpSpPr>
          <a:xfrm>
            <a:off x="6924215" y="3087133"/>
            <a:ext cx="1440407" cy="951925"/>
            <a:chOff x="6771032" y="2946336"/>
            <a:chExt cx="1653740" cy="1092910"/>
          </a:xfrm>
        </p:grpSpPr>
        <p:grpSp>
          <p:nvGrpSpPr>
            <p:cNvPr id="1650" name="Google Shape;1650;p59"/>
            <p:cNvGrpSpPr/>
            <p:nvPr/>
          </p:nvGrpSpPr>
          <p:grpSpPr>
            <a:xfrm rot="-3599956">
              <a:off x="6851708" y="3149698"/>
              <a:ext cx="865812" cy="686185"/>
              <a:chOff x="7400105" y="2402050"/>
              <a:chExt cx="865831" cy="686200"/>
            </a:xfrm>
          </p:grpSpPr>
          <p:sp>
            <p:nvSpPr>
              <p:cNvPr id="1651" name="Google Shape;1651;p59"/>
              <p:cNvSpPr/>
              <p:nvPr/>
            </p:nvSpPr>
            <p:spPr>
              <a:xfrm rot="-5400000">
                <a:off x="7558857" y="2381171"/>
                <a:ext cx="686200" cy="727958"/>
              </a:xfrm>
              <a:custGeom>
                <a:avLst/>
                <a:gdLst/>
                <a:ahLst/>
                <a:cxnLst/>
                <a:rect l="l" t="t" r="r" b="b"/>
                <a:pathLst>
                  <a:path w="24211" h="21996" extrusionOk="0">
                    <a:moveTo>
                      <a:pt x="9474" y="1"/>
                    </a:moveTo>
                    <a:cubicBezTo>
                      <a:pt x="7908" y="1"/>
                      <a:pt x="6128" y="214"/>
                      <a:pt x="4207" y="807"/>
                    </a:cubicBezTo>
                    <a:cubicBezTo>
                      <a:pt x="5087" y="2184"/>
                      <a:pt x="6311" y="3293"/>
                      <a:pt x="7726" y="4096"/>
                    </a:cubicBezTo>
                    <a:cubicBezTo>
                      <a:pt x="7726" y="4096"/>
                      <a:pt x="3443" y="4708"/>
                      <a:pt x="0" y="9106"/>
                    </a:cubicBezTo>
                    <a:cubicBezTo>
                      <a:pt x="0" y="9106"/>
                      <a:pt x="3286" y="10304"/>
                      <a:pt x="5907" y="10304"/>
                    </a:cubicBezTo>
                    <a:cubicBezTo>
                      <a:pt x="6057" y="10304"/>
                      <a:pt x="6205" y="10300"/>
                      <a:pt x="6349" y="10292"/>
                    </a:cubicBezTo>
                    <a:lnTo>
                      <a:pt x="6349" y="10292"/>
                    </a:lnTo>
                    <a:cubicBezTo>
                      <a:pt x="4322" y="13887"/>
                      <a:pt x="3213" y="17903"/>
                      <a:pt x="3022" y="21995"/>
                    </a:cubicBezTo>
                    <a:cubicBezTo>
                      <a:pt x="3022" y="21995"/>
                      <a:pt x="10748" y="20695"/>
                      <a:pt x="14916" y="14193"/>
                    </a:cubicBezTo>
                    <a:cubicBezTo>
                      <a:pt x="15566" y="15990"/>
                      <a:pt x="16523" y="17673"/>
                      <a:pt x="17708" y="19203"/>
                    </a:cubicBezTo>
                    <a:cubicBezTo>
                      <a:pt x="19009" y="16296"/>
                      <a:pt x="19468" y="13084"/>
                      <a:pt x="18970" y="9948"/>
                    </a:cubicBezTo>
                    <a:lnTo>
                      <a:pt x="18970" y="9948"/>
                    </a:lnTo>
                    <a:cubicBezTo>
                      <a:pt x="18971" y="9948"/>
                      <a:pt x="20806" y="11477"/>
                      <a:pt x="24210" y="12089"/>
                    </a:cubicBezTo>
                    <a:cubicBezTo>
                      <a:pt x="23254" y="7500"/>
                      <a:pt x="20271" y="3561"/>
                      <a:pt x="16064" y="1381"/>
                    </a:cubicBezTo>
                    <a:cubicBezTo>
                      <a:pt x="16064" y="1381"/>
                      <a:pt x="13461" y="1"/>
                      <a:pt x="9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9"/>
              <p:cNvSpPr/>
              <p:nvPr/>
            </p:nvSpPr>
            <p:spPr>
              <a:xfrm rot="-5400000">
                <a:off x="7608189" y="2392335"/>
                <a:ext cx="307885" cy="724052"/>
              </a:xfrm>
              <a:custGeom>
                <a:avLst/>
                <a:gdLst/>
                <a:ahLst/>
                <a:cxnLst/>
                <a:rect l="l" t="t" r="r" b="b"/>
                <a:pathLst>
                  <a:path w="10863" h="21878" fill="none" extrusionOk="0">
                    <a:moveTo>
                      <a:pt x="10862" y="1"/>
                    </a:moveTo>
                    <a:cubicBezTo>
                      <a:pt x="10862" y="1"/>
                      <a:pt x="10250" y="11245"/>
                      <a:pt x="0" y="21878"/>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9"/>
              <p:cNvSpPr/>
              <p:nvPr/>
            </p:nvSpPr>
            <p:spPr>
              <a:xfrm rot="-5400000">
                <a:off x="7845333" y="2527344"/>
                <a:ext cx="94352" cy="240501"/>
              </a:xfrm>
              <a:custGeom>
                <a:avLst/>
                <a:gdLst/>
                <a:ahLst/>
                <a:cxnLst/>
                <a:rect l="l" t="t" r="r" b="b"/>
                <a:pathLst>
                  <a:path w="3329" h="7267" fill="none" extrusionOk="0">
                    <a:moveTo>
                      <a:pt x="3328" y="7267"/>
                    </a:moveTo>
                    <a:cubicBezTo>
                      <a:pt x="3328" y="7267"/>
                      <a:pt x="1607" y="2218"/>
                      <a:pt x="1" y="0"/>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9"/>
              <p:cNvSpPr/>
              <p:nvPr/>
            </p:nvSpPr>
            <p:spPr>
              <a:xfrm rot="-5400000">
                <a:off x="7650627" y="2450575"/>
                <a:ext cx="157216" cy="222796"/>
              </a:xfrm>
              <a:custGeom>
                <a:avLst/>
                <a:gdLst/>
                <a:ahLst/>
                <a:cxnLst/>
                <a:rect l="l" t="t" r="r" b="b"/>
                <a:pathLst>
                  <a:path w="5547" h="6732" fill="none" extrusionOk="0">
                    <a:moveTo>
                      <a:pt x="5547" y="6731"/>
                    </a:moveTo>
                    <a:cubicBezTo>
                      <a:pt x="5547" y="6731"/>
                      <a:pt x="2984" y="2065"/>
                      <a:pt x="1" y="0"/>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9"/>
              <p:cNvSpPr/>
              <p:nvPr/>
            </p:nvSpPr>
            <p:spPr>
              <a:xfrm rot="-5400000">
                <a:off x="7533205" y="2731461"/>
                <a:ext cx="221157" cy="84856"/>
              </a:xfrm>
              <a:custGeom>
                <a:avLst/>
                <a:gdLst/>
                <a:ahLst/>
                <a:cxnLst/>
                <a:rect l="l" t="t" r="r" b="b"/>
                <a:pathLst>
                  <a:path w="7803" h="2564" fill="none" extrusionOk="0">
                    <a:moveTo>
                      <a:pt x="1" y="1"/>
                    </a:moveTo>
                    <a:cubicBezTo>
                      <a:pt x="1" y="1"/>
                      <a:pt x="5699" y="957"/>
                      <a:pt x="7803" y="2563"/>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9"/>
              <p:cNvSpPr/>
              <p:nvPr/>
            </p:nvSpPr>
            <p:spPr>
              <a:xfrm rot="-5400000">
                <a:off x="7683298" y="2821089"/>
                <a:ext cx="237425" cy="21578"/>
              </a:xfrm>
              <a:custGeom>
                <a:avLst/>
                <a:gdLst/>
                <a:ahLst/>
                <a:cxnLst/>
                <a:rect l="l" t="t" r="r" b="b"/>
                <a:pathLst>
                  <a:path w="8377" h="652" fill="none" extrusionOk="0">
                    <a:moveTo>
                      <a:pt x="1" y="345"/>
                    </a:moveTo>
                    <a:cubicBezTo>
                      <a:pt x="2793" y="1"/>
                      <a:pt x="5623" y="116"/>
                      <a:pt x="8376" y="651"/>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9"/>
              <p:cNvSpPr/>
              <p:nvPr/>
            </p:nvSpPr>
            <p:spPr>
              <a:xfrm rot="-5400000">
                <a:off x="7978490" y="2661859"/>
                <a:ext cx="6519" cy="178514"/>
              </a:xfrm>
              <a:custGeom>
                <a:avLst/>
                <a:gdLst/>
                <a:ahLst/>
                <a:cxnLst/>
                <a:rect l="l" t="t" r="r" b="b"/>
                <a:pathLst>
                  <a:path w="230" h="5394" fill="none" extrusionOk="0">
                    <a:moveTo>
                      <a:pt x="38" y="1"/>
                    </a:moveTo>
                    <a:cubicBezTo>
                      <a:pt x="230" y="1798"/>
                      <a:pt x="230" y="3596"/>
                      <a:pt x="0" y="5393"/>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9"/>
              <p:cNvSpPr/>
              <p:nvPr/>
            </p:nvSpPr>
            <p:spPr>
              <a:xfrm rot="-5400000">
                <a:off x="7917228" y="2816922"/>
                <a:ext cx="113852" cy="49411"/>
              </a:xfrm>
              <a:custGeom>
                <a:avLst/>
                <a:gdLst/>
                <a:ahLst/>
                <a:cxnLst/>
                <a:rect l="l" t="t" r="r" b="b"/>
                <a:pathLst>
                  <a:path w="4017" h="1493" fill="none" extrusionOk="0">
                    <a:moveTo>
                      <a:pt x="0" y="1492"/>
                    </a:moveTo>
                    <a:cubicBezTo>
                      <a:pt x="1377" y="1148"/>
                      <a:pt x="2716" y="613"/>
                      <a:pt x="4016" y="1"/>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9"/>
              <p:cNvSpPr/>
              <p:nvPr/>
            </p:nvSpPr>
            <p:spPr>
              <a:xfrm rot="-5400000">
                <a:off x="8048468" y="2766492"/>
                <a:ext cx="26047" cy="125331"/>
              </a:xfrm>
              <a:custGeom>
                <a:avLst/>
                <a:gdLst/>
                <a:ahLst/>
                <a:cxnLst/>
                <a:rect l="l" t="t" r="r" b="b"/>
                <a:pathLst>
                  <a:path w="919" h="3787" fill="none" extrusionOk="0">
                    <a:moveTo>
                      <a:pt x="918" y="0"/>
                    </a:moveTo>
                    <a:cubicBezTo>
                      <a:pt x="727" y="1301"/>
                      <a:pt x="421" y="2563"/>
                      <a:pt x="0" y="3787"/>
                    </a:cubicBezTo>
                  </a:path>
                </a:pathLst>
              </a:custGeom>
              <a:noFill/>
              <a:ln w="124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59"/>
            <p:cNvGrpSpPr/>
            <p:nvPr/>
          </p:nvGrpSpPr>
          <p:grpSpPr>
            <a:xfrm rot="5400000">
              <a:off x="7781734" y="3180850"/>
              <a:ext cx="603350" cy="682725"/>
              <a:chOff x="9770450" y="2413550"/>
              <a:chExt cx="603350" cy="682725"/>
            </a:xfrm>
          </p:grpSpPr>
          <p:sp>
            <p:nvSpPr>
              <p:cNvPr id="1661" name="Google Shape;1661;p59"/>
              <p:cNvSpPr/>
              <p:nvPr/>
            </p:nvSpPr>
            <p:spPr>
              <a:xfrm>
                <a:off x="9867975" y="2458500"/>
                <a:ext cx="505825" cy="637775"/>
              </a:xfrm>
              <a:custGeom>
                <a:avLst/>
                <a:gdLst/>
                <a:ahLst/>
                <a:cxnLst/>
                <a:rect l="l" t="t" r="r" b="b"/>
                <a:pathLst>
                  <a:path w="20233" h="25511" fill="none" extrusionOk="0">
                    <a:moveTo>
                      <a:pt x="1" y="0"/>
                    </a:moveTo>
                    <a:cubicBezTo>
                      <a:pt x="1" y="0"/>
                      <a:pt x="7803" y="8070"/>
                      <a:pt x="20233" y="25510"/>
                    </a:cubicBezTo>
                  </a:path>
                </a:pathLst>
              </a:custGeom>
              <a:noFill/>
              <a:ln w="181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9"/>
              <p:cNvSpPr/>
              <p:nvPr/>
            </p:nvSpPr>
            <p:spPr>
              <a:xfrm>
                <a:off x="9814425" y="2627725"/>
                <a:ext cx="275400" cy="90850"/>
              </a:xfrm>
              <a:custGeom>
                <a:avLst/>
                <a:gdLst/>
                <a:ahLst/>
                <a:cxnLst/>
                <a:rect l="l" t="t" r="r" b="b"/>
                <a:pathLst>
                  <a:path w="11016" h="3634" fill="none" extrusionOk="0">
                    <a:moveTo>
                      <a:pt x="1" y="1"/>
                    </a:moveTo>
                    <a:cubicBezTo>
                      <a:pt x="1" y="1"/>
                      <a:pt x="6809" y="1683"/>
                      <a:pt x="11016" y="3634"/>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9"/>
              <p:cNvSpPr/>
              <p:nvPr/>
            </p:nvSpPr>
            <p:spPr>
              <a:xfrm>
                <a:off x="10168200" y="2579925"/>
                <a:ext cx="22025" cy="266775"/>
              </a:xfrm>
              <a:custGeom>
                <a:avLst/>
                <a:gdLst/>
                <a:ahLst/>
                <a:cxnLst/>
                <a:rect l="l" t="t" r="r" b="b"/>
                <a:pathLst>
                  <a:path w="881" h="10671" fill="none" extrusionOk="0">
                    <a:moveTo>
                      <a:pt x="1" y="0"/>
                    </a:moveTo>
                    <a:cubicBezTo>
                      <a:pt x="1" y="0"/>
                      <a:pt x="460" y="5508"/>
                      <a:pt x="881" y="1067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9"/>
              <p:cNvSpPr/>
              <p:nvPr/>
            </p:nvSpPr>
            <p:spPr>
              <a:xfrm>
                <a:off x="9964550" y="2862950"/>
                <a:ext cx="308850" cy="95625"/>
              </a:xfrm>
              <a:custGeom>
                <a:avLst/>
                <a:gdLst/>
                <a:ahLst/>
                <a:cxnLst/>
                <a:rect l="l" t="t" r="r" b="b"/>
                <a:pathLst>
                  <a:path w="12354" h="3825" fill="none" extrusionOk="0">
                    <a:moveTo>
                      <a:pt x="1" y="0"/>
                    </a:moveTo>
                    <a:cubicBezTo>
                      <a:pt x="1" y="0"/>
                      <a:pt x="7038" y="1147"/>
                      <a:pt x="12354" y="3825"/>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9"/>
              <p:cNvSpPr/>
              <p:nvPr/>
            </p:nvSpPr>
            <p:spPr>
              <a:xfrm>
                <a:off x="10018100" y="2465175"/>
                <a:ext cx="24875" cy="196050"/>
              </a:xfrm>
              <a:custGeom>
                <a:avLst/>
                <a:gdLst/>
                <a:ahLst/>
                <a:cxnLst/>
                <a:rect l="l" t="t" r="r" b="b"/>
                <a:pathLst>
                  <a:path w="995" h="7842" fill="none" extrusionOk="0">
                    <a:moveTo>
                      <a:pt x="0" y="1"/>
                    </a:moveTo>
                    <a:cubicBezTo>
                      <a:pt x="0" y="1"/>
                      <a:pt x="383" y="3634"/>
                      <a:pt x="995" y="7841"/>
                    </a:cubicBezTo>
                  </a:path>
                </a:pathLst>
              </a:custGeom>
              <a:noFill/>
              <a:ln w="12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9"/>
              <p:cNvSpPr/>
              <p:nvPr/>
            </p:nvSpPr>
            <p:spPr>
              <a:xfrm>
                <a:off x="9823050" y="2413550"/>
                <a:ext cx="89900" cy="89900"/>
              </a:xfrm>
              <a:custGeom>
                <a:avLst/>
                <a:gdLst/>
                <a:ahLst/>
                <a:cxnLst/>
                <a:rect l="l" t="t" r="r" b="b"/>
                <a:pathLst>
                  <a:path w="3596" h="3596" extrusionOk="0">
                    <a:moveTo>
                      <a:pt x="1798" y="0"/>
                    </a:moveTo>
                    <a:cubicBezTo>
                      <a:pt x="803" y="0"/>
                      <a:pt x="0" y="804"/>
                      <a:pt x="0" y="1798"/>
                    </a:cubicBezTo>
                    <a:cubicBezTo>
                      <a:pt x="0" y="2792"/>
                      <a:pt x="803" y="3596"/>
                      <a:pt x="1798" y="3596"/>
                    </a:cubicBezTo>
                    <a:cubicBezTo>
                      <a:pt x="2792" y="3596"/>
                      <a:pt x="3595" y="2792"/>
                      <a:pt x="3595" y="1798"/>
                    </a:cubicBezTo>
                    <a:cubicBezTo>
                      <a:pt x="3595" y="804"/>
                      <a:pt x="2792" y="0"/>
                      <a:pt x="1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9"/>
              <p:cNvSpPr/>
              <p:nvPr/>
            </p:nvSpPr>
            <p:spPr>
              <a:xfrm>
                <a:off x="9830700" y="2436500"/>
                <a:ext cx="32525" cy="28450"/>
              </a:xfrm>
              <a:custGeom>
                <a:avLst/>
                <a:gdLst/>
                <a:ahLst/>
                <a:cxnLst/>
                <a:rect l="l" t="t" r="r" b="b"/>
                <a:pathLst>
                  <a:path w="1301" h="1138" extrusionOk="0">
                    <a:moveTo>
                      <a:pt x="765" y="0"/>
                    </a:moveTo>
                    <a:cubicBezTo>
                      <a:pt x="268" y="0"/>
                      <a:pt x="0" y="612"/>
                      <a:pt x="344" y="956"/>
                    </a:cubicBezTo>
                    <a:cubicBezTo>
                      <a:pt x="470" y="1082"/>
                      <a:pt x="617" y="1138"/>
                      <a:pt x="757" y="1138"/>
                    </a:cubicBezTo>
                    <a:cubicBezTo>
                      <a:pt x="1042" y="1138"/>
                      <a:pt x="1301" y="908"/>
                      <a:pt x="1301" y="574"/>
                    </a:cubicBezTo>
                    <a:cubicBezTo>
                      <a:pt x="1301" y="268"/>
                      <a:pt x="1071" y="0"/>
                      <a:pt x="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9"/>
              <p:cNvSpPr/>
              <p:nvPr/>
            </p:nvSpPr>
            <p:spPr>
              <a:xfrm>
                <a:off x="9770450" y="2579925"/>
                <a:ext cx="88950" cy="89900"/>
              </a:xfrm>
              <a:custGeom>
                <a:avLst/>
                <a:gdLst/>
                <a:ahLst/>
                <a:cxnLst/>
                <a:rect l="l" t="t" r="r" b="b"/>
                <a:pathLst>
                  <a:path w="3558" h="3596" extrusionOk="0">
                    <a:moveTo>
                      <a:pt x="1760" y="0"/>
                    </a:moveTo>
                    <a:cubicBezTo>
                      <a:pt x="766" y="0"/>
                      <a:pt x="1" y="803"/>
                      <a:pt x="1" y="1798"/>
                    </a:cubicBezTo>
                    <a:cubicBezTo>
                      <a:pt x="1" y="2792"/>
                      <a:pt x="766" y="3595"/>
                      <a:pt x="1760" y="3595"/>
                    </a:cubicBezTo>
                    <a:cubicBezTo>
                      <a:pt x="2754" y="3595"/>
                      <a:pt x="3558" y="2792"/>
                      <a:pt x="3558" y="1798"/>
                    </a:cubicBezTo>
                    <a:cubicBezTo>
                      <a:pt x="3558" y="803"/>
                      <a:pt x="2754"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9"/>
              <p:cNvSpPr/>
              <p:nvPr/>
            </p:nvSpPr>
            <p:spPr>
              <a:xfrm>
                <a:off x="9778100" y="2602875"/>
                <a:ext cx="32525" cy="28025"/>
              </a:xfrm>
              <a:custGeom>
                <a:avLst/>
                <a:gdLst/>
                <a:ahLst/>
                <a:cxnLst/>
                <a:rect l="l" t="t" r="r" b="b"/>
                <a:pathLst>
                  <a:path w="1301" h="1121" extrusionOk="0">
                    <a:moveTo>
                      <a:pt x="766" y="0"/>
                    </a:moveTo>
                    <a:cubicBezTo>
                      <a:pt x="268" y="0"/>
                      <a:pt x="1" y="612"/>
                      <a:pt x="345" y="956"/>
                    </a:cubicBezTo>
                    <a:cubicBezTo>
                      <a:pt x="471" y="1069"/>
                      <a:pt x="617" y="1121"/>
                      <a:pt x="757" y="1121"/>
                    </a:cubicBezTo>
                    <a:cubicBezTo>
                      <a:pt x="1043" y="1121"/>
                      <a:pt x="1301" y="908"/>
                      <a:pt x="1301" y="574"/>
                    </a:cubicBezTo>
                    <a:cubicBezTo>
                      <a:pt x="1301" y="268"/>
                      <a:pt x="1072" y="0"/>
                      <a:pt x="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9"/>
              <p:cNvSpPr/>
              <p:nvPr/>
            </p:nvSpPr>
            <p:spPr>
              <a:xfrm>
                <a:off x="9919625" y="2818000"/>
                <a:ext cx="89900" cy="89900"/>
              </a:xfrm>
              <a:custGeom>
                <a:avLst/>
                <a:gdLst/>
                <a:ahLst/>
                <a:cxnLst/>
                <a:rect l="l" t="t" r="r" b="b"/>
                <a:pathLst>
                  <a:path w="3596" h="3596" extrusionOk="0">
                    <a:moveTo>
                      <a:pt x="1798" y="1"/>
                    </a:moveTo>
                    <a:cubicBezTo>
                      <a:pt x="803" y="1"/>
                      <a:pt x="0" y="804"/>
                      <a:pt x="0" y="1798"/>
                    </a:cubicBezTo>
                    <a:cubicBezTo>
                      <a:pt x="0" y="2792"/>
                      <a:pt x="803" y="3596"/>
                      <a:pt x="1798" y="3596"/>
                    </a:cubicBezTo>
                    <a:cubicBezTo>
                      <a:pt x="2792" y="3596"/>
                      <a:pt x="3595" y="2792"/>
                      <a:pt x="3595" y="1798"/>
                    </a:cubicBezTo>
                    <a:cubicBezTo>
                      <a:pt x="3595" y="804"/>
                      <a:pt x="2792" y="1"/>
                      <a:pt x="1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9"/>
              <p:cNvSpPr/>
              <p:nvPr/>
            </p:nvSpPr>
            <p:spPr>
              <a:xfrm>
                <a:off x="9932050" y="2840950"/>
                <a:ext cx="27750" cy="28700"/>
              </a:xfrm>
              <a:custGeom>
                <a:avLst/>
                <a:gdLst/>
                <a:ahLst/>
                <a:cxnLst/>
                <a:rect l="l" t="t" r="r" b="b"/>
                <a:pathLst>
                  <a:path w="1110" h="1148" extrusionOk="0">
                    <a:moveTo>
                      <a:pt x="574" y="0"/>
                    </a:moveTo>
                    <a:cubicBezTo>
                      <a:pt x="268" y="0"/>
                      <a:pt x="0" y="268"/>
                      <a:pt x="0" y="574"/>
                    </a:cubicBezTo>
                    <a:cubicBezTo>
                      <a:pt x="0" y="880"/>
                      <a:pt x="268" y="1148"/>
                      <a:pt x="574" y="1148"/>
                    </a:cubicBezTo>
                    <a:cubicBezTo>
                      <a:pt x="880" y="1148"/>
                      <a:pt x="1109" y="880"/>
                      <a:pt x="1109" y="574"/>
                    </a:cubicBezTo>
                    <a:cubicBezTo>
                      <a:pt x="1109" y="268"/>
                      <a:pt x="880" y="0"/>
                      <a:pt x="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9"/>
              <p:cNvSpPr/>
              <p:nvPr/>
            </p:nvSpPr>
            <p:spPr>
              <a:xfrm>
                <a:off x="10123275" y="2534975"/>
                <a:ext cx="89900" cy="89900"/>
              </a:xfrm>
              <a:custGeom>
                <a:avLst/>
                <a:gdLst/>
                <a:ahLst/>
                <a:cxnLst/>
                <a:rect l="l" t="t" r="r" b="b"/>
                <a:pathLst>
                  <a:path w="3596" h="3596" extrusionOk="0">
                    <a:moveTo>
                      <a:pt x="1798" y="1"/>
                    </a:moveTo>
                    <a:cubicBezTo>
                      <a:pt x="804" y="1"/>
                      <a:pt x="0" y="804"/>
                      <a:pt x="0" y="1798"/>
                    </a:cubicBezTo>
                    <a:cubicBezTo>
                      <a:pt x="0" y="2793"/>
                      <a:pt x="804" y="3596"/>
                      <a:pt x="1798" y="3596"/>
                    </a:cubicBezTo>
                    <a:cubicBezTo>
                      <a:pt x="2792" y="3596"/>
                      <a:pt x="3596" y="2793"/>
                      <a:pt x="3596" y="1798"/>
                    </a:cubicBezTo>
                    <a:cubicBezTo>
                      <a:pt x="3596" y="804"/>
                      <a:pt x="2792" y="1"/>
                      <a:pt x="1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9"/>
              <p:cNvSpPr/>
              <p:nvPr/>
            </p:nvSpPr>
            <p:spPr>
              <a:xfrm>
                <a:off x="10131875" y="2557925"/>
                <a:ext cx="32525" cy="28050"/>
              </a:xfrm>
              <a:custGeom>
                <a:avLst/>
                <a:gdLst/>
                <a:ahLst/>
                <a:cxnLst/>
                <a:rect l="l" t="t" r="r" b="b"/>
                <a:pathLst>
                  <a:path w="1301" h="1122" extrusionOk="0">
                    <a:moveTo>
                      <a:pt x="727" y="1"/>
                    </a:moveTo>
                    <a:cubicBezTo>
                      <a:pt x="230" y="1"/>
                      <a:pt x="1" y="613"/>
                      <a:pt x="345" y="957"/>
                    </a:cubicBezTo>
                    <a:cubicBezTo>
                      <a:pt x="458" y="1070"/>
                      <a:pt x="600" y="1121"/>
                      <a:pt x="740" y="1121"/>
                    </a:cubicBezTo>
                    <a:cubicBezTo>
                      <a:pt x="1025" y="1121"/>
                      <a:pt x="1301" y="908"/>
                      <a:pt x="1301" y="574"/>
                    </a:cubicBezTo>
                    <a:cubicBezTo>
                      <a:pt x="1301" y="268"/>
                      <a:pt x="1033" y="1"/>
                      <a:pt x="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9"/>
              <p:cNvSpPr/>
              <p:nvPr/>
            </p:nvSpPr>
            <p:spPr>
              <a:xfrm>
                <a:off x="9973150" y="2420250"/>
                <a:ext cx="89900" cy="88950"/>
              </a:xfrm>
              <a:custGeom>
                <a:avLst/>
                <a:gdLst/>
                <a:ahLst/>
                <a:cxnLst/>
                <a:rect l="l" t="t" r="r" b="b"/>
                <a:pathLst>
                  <a:path w="3596" h="3558" extrusionOk="0">
                    <a:moveTo>
                      <a:pt x="1798" y="0"/>
                    </a:moveTo>
                    <a:cubicBezTo>
                      <a:pt x="804" y="0"/>
                      <a:pt x="1" y="803"/>
                      <a:pt x="1" y="1798"/>
                    </a:cubicBezTo>
                    <a:cubicBezTo>
                      <a:pt x="1" y="2792"/>
                      <a:pt x="804" y="3557"/>
                      <a:pt x="1798" y="3557"/>
                    </a:cubicBezTo>
                    <a:cubicBezTo>
                      <a:pt x="2793" y="3557"/>
                      <a:pt x="3596" y="2792"/>
                      <a:pt x="3596" y="1798"/>
                    </a:cubicBezTo>
                    <a:cubicBezTo>
                      <a:pt x="3596" y="803"/>
                      <a:pt x="2793" y="0"/>
                      <a:pt x="1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9"/>
              <p:cNvSpPr/>
              <p:nvPr/>
            </p:nvSpPr>
            <p:spPr>
              <a:xfrm>
                <a:off x="9981775" y="2443200"/>
                <a:ext cx="32525" cy="27800"/>
              </a:xfrm>
              <a:custGeom>
                <a:avLst/>
                <a:gdLst/>
                <a:ahLst/>
                <a:cxnLst/>
                <a:rect l="l" t="t" r="r" b="b"/>
                <a:pathLst>
                  <a:path w="1301" h="1112" extrusionOk="0">
                    <a:moveTo>
                      <a:pt x="727" y="0"/>
                    </a:moveTo>
                    <a:cubicBezTo>
                      <a:pt x="229" y="0"/>
                      <a:pt x="0" y="612"/>
                      <a:pt x="344" y="956"/>
                    </a:cubicBezTo>
                    <a:cubicBezTo>
                      <a:pt x="451" y="1063"/>
                      <a:pt x="585" y="1111"/>
                      <a:pt x="717" y="1111"/>
                    </a:cubicBezTo>
                    <a:cubicBezTo>
                      <a:pt x="1010" y="1111"/>
                      <a:pt x="1300" y="878"/>
                      <a:pt x="1300" y="536"/>
                    </a:cubicBezTo>
                    <a:cubicBezTo>
                      <a:pt x="1300" y="230"/>
                      <a:pt x="103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6" name="Google Shape;1676;p59"/>
          <p:cNvGrpSpPr/>
          <p:nvPr/>
        </p:nvGrpSpPr>
        <p:grpSpPr>
          <a:xfrm rot="-7476558">
            <a:off x="7299124" y="3742469"/>
            <a:ext cx="869572" cy="1150091"/>
            <a:chOff x="9681025" y="636075"/>
            <a:chExt cx="668875" cy="884650"/>
          </a:xfrm>
        </p:grpSpPr>
        <p:sp>
          <p:nvSpPr>
            <p:cNvPr id="1677" name="Google Shape;1677;p59"/>
            <p:cNvSpPr/>
            <p:nvPr/>
          </p:nvSpPr>
          <p:spPr>
            <a:xfrm>
              <a:off x="10171925" y="725950"/>
              <a:ext cx="109125" cy="313150"/>
            </a:xfrm>
            <a:custGeom>
              <a:avLst/>
              <a:gdLst/>
              <a:ahLst/>
              <a:cxnLst/>
              <a:rect l="l" t="t" r="r" b="b"/>
              <a:pathLst>
                <a:path w="4365" h="12526" extrusionOk="0">
                  <a:moveTo>
                    <a:pt x="3065" y="0"/>
                  </a:moveTo>
                  <a:cubicBezTo>
                    <a:pt x="1387" y="3356"/>
                    <a:pt x="0" y="12525"/>
                    <a:pt x="1986" y="12525"/>
                  </a:cubicBezTo>
                  <a:cubicBezTo>
                    <a:pt x="2037" y="12525"/>
                    <a:pt x="2091" y="12519"/>
                    <a:pt x="2147" y="12507"/>
                  </a:cubicBezTo>
                  <a:cubicBezTo>
                    <a:pt x="4365" y="12009"/>
                    <a:pt x="3065" y="1"/>
                    <a:pt x="3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9"/>
            <p:cNvSpPr/>
            <p:nvPr/>
          </p:nvSpPr>
          <p:spPr>
            <a:xfrm>
              <a:off x="9880600" y="762750"/>
              <a:ext cx="326850" cy="70500"/>
            </a:xfrm>
            <a:custGeom>
              <a:avLst/>
              <a:gdLst/>
              <a:ahLst/>
              <a:cxnLst/>
              <a:rect l="l" t="t" r="r" b="b"/>
              <a:pathLst>
                <a:path w="13074" h="2820" extrusionOk="0">
                  <a:moveTo>
                    <a:pt x="11505" y="0"/>
                  </a:moveTo>
                  <a:cubicBezTo>
                    <a:pt x="7755" y="0"/>
                    <a:pt x="1" y="936"/>
                    <a:pt x="2555" y="2391"/>
                  </a:cubicBezTo>
                  <a:cubicBezTo>
                    <a:pt x="3095" y="2695"/>
                    <a:pt x="3772" y="2820"/>
                    <a:pt x="4521" y="2820"/>
                  </a:cubicBezTo>
                  <a:cubicBezTo>
                    <a:pt x="8015" y="2820"/>
                    <a:pt x="13073" y="96"/>
                    <a:pt x="13073" y="96"/>
                  </a:cubicBezTo>
                  <a:cubicBezTo>
                    <a:pt x="12742" y="31"/>
                    <a:pt x="12191" y="0"/>
                    <a:pt x="11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9"/>
            <p:cNvSpPr/>
            <p:nvPr/>
          </p:nvSpPr>
          <p:spPr>
            <a:xfrm>
              <a:off x="10078075" y="813900"/>
              <a:ext cx="82500" cy="263475"/>
            </a:xfrm>
            <a:custGeom>
              <a:avLst/>
              <a:gdLst/>
              <a:ahLst/>
              <a:cxnLst/>
              <a:rect l="l" t="t" r="r" b="b"/>
              <a:pathLst>
                <a:path w="3300" h="10539" extrusionOk="0">
                  <a:moveTo>
                    <a:pt x="3300" y="1"/>
                  </a:moveTo>
                  <a:lnTo>
                    <a:pt x="3300" y="1"/>
                  </a:lnTo>
                  <a:cubicBezTo>
                    <a:pt x="1109" y="3305"/>
                    <a:pt x="0" y="10538"/>
                    <a:pt x="1477" y="10538"/>
                  </a:cubicBezTo>
                  <a:cubicBezTo>
                    <a:pt x="1521" y="10538"/>
                    <a:pt x="1568" y="10532"/>
                    <a:pt x="1617" y="10518"/>
                  </a:cubicBezTo>
                  <a:cubicBezTo>
                    <a:pt x="3300" y="10021"/>
                    <a:pt x="3300" y="1"/>
                    <a:pt x="3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9"/>
            <p:cNvSpPr/>
            <p:nvPr/>
          </p:nvSpPr>
          <p:spPr>
            <a:xfrm>
              <a:off x="9849075" y="869350"/>
              <a:ext cx="259875" cy="97800"/>
            </a:xfrm>
            <a:custGeom>
              <a:avLst/>
              <a:gdLst/>
              <a:ahLst/>
              <a:cxnLst/>
              <a:rect l="l" t="t" r="r" b="b"/>
              <a:pathLst>
                <a:path w="10395" h="3912" extrusionOk="0">
                  <a:moveTo>
                    <a:pt x="10284" y="0"/>
                  </a:moveTo>
                  <a:cubicBezTo>
                    <a:pt x="7615" y="0"/>
                    <a:pt x="0" y="1328"/>
                    <a:pt x="604" y="3214"/>
                  </a:cubicBezTo>
                  <a:cubicBezTo>
                    <a:pt x="760" y="3710"/>
                    <a:pt x="1193" y="3912"/>
                    <a:pt x="1797" y="3912"/>
                  </a:cubicBezTo>
                  <a:cubicBezTo>
                    <a:pt x="4453" y="3912"/>
                    <a:pt x="10395" y="1"/>
                    <a:pt x="10395" y="1"/>
                  </a:cubicBezTo>
                  <a:cubicBezTo>
                    <a:pt x="10359" y="1"/>
                    <a:pt x="10322" y="0"/>
                    <a:pt x="10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9"/>
            <p:cNvSpPr/>
            <p:nvPr/>
          </p:nvSpPr>
          <p:spPr>
            <a:xfrm>
              <a:off x="10002575" y="914300"/>
              <a:ext cx="71000" cy="260100"/>
            </a:xfrm>
            <a:custGeom>
              <a:avLst/>
              <a:gdLst/>
              <a:ahLst/>
              <a:cxnLst/>
              <a:rect l="l" t="t" r="r" b="b"/>
              <a:pathLst>
                <a:path w="2840" h="10404" extrusionOk="0">
                  <a:moveTo>
                    <a:pt x="2687" y="1"/>
                  </a:moveTo>
                  <a:cubicBezTo>
                    <a:pt x="379" y="3957"/>
                    <a:pt x="1" y="10404"/>
                    <a:pt x="1216" y="10404"/>
                  </a:cubicBezTo>
                  <a:cubicBezTo>
                    <a:pt x="1270" y="10404"/>
                    <a:pt x="1326" y="10391"/>
                    <a:pt x="1386" y="10365"/>
                  </a:cubicBezTo>
                  <a:cubicBezTo>
                    <a:pt x="2840" y="9753"/>
                    <a:pt x="2687" y="1"/>
                    <a:pt x="2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9"/>
            <p:cNvSpPr/>
            <p:nvPr/>
          </p:nvSpPr>
          <p:spPr>
            <a:xfrm>
              <a:off x="9781425" y="991750"/>
              <a:ext cx="225225" cy="93275"/>
            </a:xfrm>
            <a:custGeom>
              <a:avLst/>
              <a:gdLst/>
              <a:ahLst/>
              <a:cxnLst/>
              <a:rect l="l" t="t" r="r" b="b"/>
              <a:pathLst>
                <a:path w="9009" h="3731" extrusionOk="0">
                  <a:moveTo>
                    <a:pt x="9008" y="1"/>
                  </a:moveTo>
                  <a:cubicBezTo>
                    <a:pt x="9008" y="1"/>
                    <a:pt x="671" y="613"/>
                    <a:pt x="135" y="2946"/>
                  </a:cubicBezTo>
                  <a:cubicBezTo>
                    <a:pt x="1" y="3503"/>
                    <a:pt x="256" y="3731"/>
                    <a:pt x="765" y="3731"/>
                  </a:cubicBezTo>
                  <a:cubicBezTo>
                    <a:pt x="2421" y="3731"/>
                    <a:pt x="6756" y="1317"/>
                    <a:pt x="9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9"/>
            <p:cNvSpPr/>
            <p:nvPr/>
          </p:nvSpPr>
          <p:spPr>
            <a:xfrm>
              <a:off x="9919125" y="1023300"/>
              <a:ext cx="77000" cy="233325"/>
            </a:xfrm>
            <a:custGeom>
              <a:avLst/>
              <a:gdLst/>
              <a:ahLst/>
              <a:cxnLst/>
              <a:rect l="l" t="t" r="r" b="b"/>
              <a:pathLst>
                <a:path w="3080" h="9333" extrusionOk="0">
                  <a:moveTo>
                    <a:pt x="2506" y="1"/>
                  </a:moveTo>
                  <a:cubicBezTo>
                    <a:pt x="1154" y="2847"/>
                    <a:pt x="1" y="9332"/>
                    <a:pt x="1139" y="9332"/>
                  </a:cubicBezTo>
                  <a:cubicBezTo>
                    <a:pt x="1224" y="9332"/>
                    <a:pt x="1323" y="9296"/>
                    <a:pt x="1435" y="9218"/>
                  </a:cubicBezTo>
                  <a:cubicBezTo>
                    <a:pt x="3080" y="8147"/>
                    <a:pt x="2506" y="1"/>
                    <a:pt x="2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9"/>
            <p:cNvSpPr/>
            <p:nvPr/>
          </p:nvSpPr>
          <p:spPr>
            <a:xfrm>
              <a:off x="9753800" y="1084500"/>
              <a:ext cx="182100" cy="113300"/>
            </a:xfrm>
            <a:custGeom>
              <a:avLst/>
              <a:gdLst/>
              <a:ahLst/>
              <a:cxnLst/>
              <a:rect l="l" t="t" r="r" b="b"/>
              <a:pathLst>
                <a:path w="7284" h="4532" extrusionOk="0">
                  <a:moveTo>
                    <a:pt x="7283" y="0"/>
                  </a:moveTo>
                  <a:lnTo>
                    <a:pt x="7283" y="0"/>
                  </a:lnTo>
                  <a:cubicBezTo>
                    <a:pt x="7283" y="1"/>
                    <a:pt x="705" y="1492"/>
                    <a:pt x="131" y="3825"/>
                  </a:cubicBezTo>
                  <a:cubicBezTo>
                    <a:pt x="1" y="4322"/>
                    <a:pt x="129" y="4531"/>
                    <a:pt x="438" y="4531"/>
                  </a:cubicBezTo>
                  <a:cubicBezTo>
                    <a:pt x="1578" y="4531"/>
                    <a:pt x="5177" y="1686"/>
                    <a:pt x="7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9"/>
            <p:cNvSpPr/>
            <p:nvPr/>
          </p:nvSpPr>
          <p:spPr>
            <a:xfrm>
              <a:off x="9842050" y="1134225"/>
              <a:ext cx="88100" cy="214450"/>
            </a:xfrm>
            <a:custGeom>
              <a:avLst/>
              <a:gdLst/>
              <a:ahLst/>
              <a:cxnLst/>
              <a:rect l="l" t="t" r="r" b="b"/>
              <a:pathLst>
                <a:path w="3524" h="8578" extrusionOk="0">
                  <a:moveTo>
                    <a:pt x="2376" y="0"/>
                  </a:moveTo>
                  <a:cubicBezTo>
                    <a:pt x="1343" y="2445"/>
                    <a:pt x="1" y="8577"/>
                    <a:pt x="1138" y="8577"/>
                  </a:cubicBezTo>
                  <a:cubicBezTo>
                    <a:pt x="1264" y="8577"/>
                    <a:pt x="1421" y="8502"/>
                    <a:pt x="1611" y="8338"/>
                  </a:cubicBezTo>
                  <a:cubicBezTo>
                    <a:pt x="3524" y="6655"/>
                    <a:pt x="2376" y="1"/>
                    <a:pt x="2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9"/>
            <p:cNvSpPr/>
            <p:nvPr/>
          </p:nvSpPr>
          <p:spPr>
            <a:xfrm>
              <a:off x="9721050" y="1197325"/>
              <a:ext cx="138350" cy="107425"/>
            </a:xfrm>
            <a:custGeom>
              <a:avLst/>
              <a:gdLst/>
              <a:ahLst/>
              <a:cxnLst/>
              <a:rect l="l" t="t" r="r" b="b"/>
              <a:pathLst>
                <a:path w="5534" h="4297" extrusionOk="0">
                  <a:moveTo>
                    <a:pt x="5534" y="0"/>
                  </a:moveTo>
                  <a:lnTo>
                    <a:pt x="5534" y="0"/>
                  </a:lnTo>
                  <a:cubicBezTo>
                    <a:pt x="5533" y="1"/>
                    <a:pt x="944" y="1377"/>
                    <a:pt x="179" y="3596"/>
                  </a:cubicBezTo>
                  <a:cubicBezTo>
                    <a:pt x="1" y="4089"/>
                    <a:pt x="60" y="4297"/>
                    <a:pt x="284" y="4297"/>
                  </a:cubicBezTo>
                  <a:cubicBezTo>
                    <a:pt x="1069" y="4297"/>
                    <a:pt x="3868" y="1755"/>
                    <a:pt x="55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9"/>
            <p:cNvSpPr/>
            <p:nvPr/>
          </p:nvSpPr>
          <p:spPr>
            <a:xfrm>
              <a:off x="9776825" y="1241300"/>
              <a:ext cx="76850" cy="191450"/>
            </a:xfrm>
            <a:custGeom>
              <a:avLst/>
              <a:gdLst/>
              <a:ahLst/>
              <a:cxnLst/>
              <a:rect l="l" t="t" r="r" b="b"/>
              <a:pathLst>
                <a:path w="3074" h="7658" extrusionOk="0">
                  <a:moveTo>
                    <a:pt x="2232" y="1"/>
                  </a:moveTo>
                  <a:cubicBezTo>
                    <a:pt x="1323" y="2027"/>
                    <a:pt x="1" y="7657"/>
                    <a:pt x="1031" y="7657"/>
                  </a:cubicBezTo>
                  <a:cubicBezTo>
                    <a:pt x="1129" y="7657"/>
                    <a:pt x="1248" y="7606"/>
                    <a:pt x="1390" y="7497"/>
                  </a:cubicBezTo>
                  <a:cubicBezTo>
                    <a:pt x="3073" y="6235"/>
                    <a:pt x="2232" y="1"/>
                    <a:pt x="2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9"/>
            <p:cNvSpPr/>
            <p:nvPr/>
          </p:nvSpPr>
          <p:spPr>
            <a:xfrm>
              <a:off x="9681025" y="1304425"/>
              <a:ext cx="112400" cy="88650"/>
            </a:xfrm>
            <a:custGeom>
              <a:avLst/>
              <a:gdLst/>
              <a:ahLst/>
              <a:cxnLst/>
              <a:rect l="l" t="t" r="r" b="b"/>
              <a:pathLst>
                <a:path w="4496" h="3546" extrusionOk="0">
                  <a:moveTo>
                    <a:pt x="4496" y="0"/>
                  </a:moveTo>
                  <a:cubicBezTo>
                    <a:pt x="4495" y="0"/>
                    <a:pt x="556" y="1339"/>
                    <a:pt x="97" y="3060"/>
                  </a:cubicBezTo>
                  <a:cubicBezTo>
                    <a:pt x="1" y="3402"/>
                    <a:pt x="65" y="3546"/>
                    <a:pt x="239" y="3546"/>
                  </a:cubicBezTo>
                  <a:cubicBezTo>
                    <a:pt x="960" y="3546"/>
                    <a:pt x="3571" y="1078"/>
                    <a:pt x="4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9"/>
            <p:cNvSpPr/>
            <p:nvPr/>
          </p:nvSpPr>
          <p:spPr>
            <a:xfrm>
              <a:off x="9719775" y="1361775"/>
              <a:ext cx="63300" cy="158950"/>
            </a:xfrm>
            <a:custGeom>
              <a:avLst/>
              <a:gdLst/>
              <a:ahLst/>
              <a:cxnLst/>
              <a:rect l="l" t="t" r="r" b="b"/>
              <a:pathLst>
                <a:path w="2532" h="6358" extrusionOk="0">
                  <a:moveTo>
                    <a:pt x="1760" y="1"/>
                  </a:moveTo>
                  <a:lnTo>
                    <a:pt x="1760" y="1"/>
                  </a:lnTo>
                  <a:cubicBezTo>
                    <a:pt x="1377" y="766"/>
                    <a:pt x="1" y="6235"/>
                    <a:pt x="727" y="6350"/>
                  </a:cubicBezTo>
                  <a:cubicBezTo>
                    <a:pt x="764" y="6355"/>
                    <a:pt x="799" y="6358"/>
                    <a:pt x="833" y="6358"/>
                  </a:cubicBezTo>
                  <a:cubicBezTo>
                    <a:pt x="2532" y="6358"/>
                    <a:pt x="1760" y="1"/>
                    <a:pt x="1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9"/>
            <p:cNvSpPr/>
            <p:nvPr/>
          </p:nvSpPr>
          <p:spPr>
            <a:xfrm>
              <a:off x="9725525" y="636075"/>
              <a:ext cx="624375" cy="803175"/>
            </a:xfrm>
            <a:custGeom>
              <a:avLst/>
              <a:gdLst/>
              <a:ahLst/>
              <a:cxnLst/>
              <a:rect l="l" t="t" r="r" b="b"/>
              <a:pathLst>
                <a:path w="24975" h="32127" fill="none" extrusionOk="0">
                  <a:moveTo>
                    <a:pt x="24975" y="0"/>
                  </a:moveTo>
                  <a:cubicBezTo>
                    <a:pt x="24975" y="0"/>
                    <a:pt x="9562" y="12048"/>
                    <a:pt x="0" y="32127"/>
                  </a:cubicBezTo>
                </a:path>
              </a:pathLst>
            </a:custGeom>
            <a:solidFill>
              <a:schemeClr val="lt2"/>
            </a:solidFill>
            <a:ln w="190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08"/>
        <p:cNvGrpSpPr/>
        <p:nvPr/>
      </p:nvGrpSpPr>
      <p:grpSpPr>
        <a:xfrm>
          <a:off x="0" y="0"/>
          <a:ext cx="0" cy="0"/>
          <a:chOff x="0" y="0"/>
          <a:chExt cx="0" cy="0"/>
        </a:xfrm>
      </p:grpSpPr>
      <p:sp>
        <p:nvSpPr>
          <p:cNvPr id="1709" name="Google Shape;1709;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10" name="Google Shape;1710;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711" name="Google Shape;1711;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Tenor Sans</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https://fonts.google.com/specimen/Tenor+Sans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712" name="Google Shape;1712;p62"/>
          <p:cNvGrpSpPr/>
          <p:nvPr/>
        </p:nvGrpSpPr>
        <p:grpSpPr>
          <a:xfrm>
            <a:off x="2052638" y="3498875"/>
            <a:ext cx="5038725" cy="754200"/>
            <a:chOff x="2583563" y="3498875"/>
            <a:chExt cx="5038725" cy="754200"/>
          </a:xfrm>
        </p:grpSpPr>
        <p:sp>
          <p:nvSpPr>
            <p:cNvPr id="1713" name="Google Shape;1713;p62"/>
            <p:cNvSpPr/>
            <p:nvPr/>
          </p:nvSpPr>
          <p:spPr>
            <a:xfrm>
              <a:off x="3645388" y="3498875"/>
              <a:ext cx="791400" cy="754200"/>
            </a:xfrm>
            <a:prstGeom prst="roundRect">
              <a:avLst>
                <a:gd name="adj" fmla="val 16667"/>
              </a:avLst>
            </a:prstGeom>
            <a:solidFill>
              <a:srgbClr val="48346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2"/>
            <p:cNvSpPr/>
            <p:nvPr/>
          </p:nvSpPr>
          <p:spPr>
            <a:xfrm>
              <a:off x="4707207" y="3498875"/>
              <a:ext cx="791400" cy="754200"/>
            </a:xfrm>
            <a:prstGeom prst="roundRect">
              <a:avLst>
                <a:gd name="adj" fmla="val 16667"/>
              </a:avLst>
            </a:prstGeom>
            <a:solidFill>
              <a:srgbClr val="E67D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2"/>
            <p:cNvSpPr/>
            <p:nvPr/>
          </p:nvSpPr>
          <p:spPr>
            <a:xfrm>
              <a:off x="5769027" y="3498875"/>
              <a:ext cx="791400" cy="754200"/>
            </a:xfrm>
            <a:prstGeom prst="roundRect">
              <a:avLst>
                <a:gd name="adj" fmla="val 16667"/>
              </a:avLst>
            </a:prstGeom>
            <a:solidFill>
              <a:srgbClr val="CF4F5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2"/>
            <p:cNvSpPr/>
            <p:nvPr/>
          </p:nvSpPr>
          <p:spPr>
            <a:xfrm>
              <a:off x="2583563" y="3498875"/>
              <a:ext cx="791400" cy="754200"/>
            </a:xfrm>
            <a:prstGeom prst="roundRect">
              <a:avLst>
                <a:gd name="adj" fmla="val 16667"/>
              </a:avLst>
            </a:prstGeom>
            <a:solidFill>
              <a:srgbClr val="FFE7D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2"/>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#483461</a:t>
              </a:r>
              <a:endParaRPr sz="1000">
                <a:solidFill>
                  <a:srgbClr val="FFFFFF"/>
                </a:solidFill>
              </a:endParaRPr>
            </a:p>
          </p:txBody>
        </p:sp>
        <p:sp>
          <p:nvSpPr>
            <p:cNvPr id="1718" name="Google Shape;1718;p62"/>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#e67d4c</a:t>
              </a:r>
              <a:endParaRPr sz="1000">
                <a:solidFill>
                  <a:srgbClr val="FFFFFF"/>
                </a:solidFill>
              </a:endParaRPr>
            </a:p>
          </p:txBody>
        </p:sp>
        <p:sp>
          <p:nvSpPr>
            <p:cNvPr id="1719" name="Google Shape;1719;p62"/>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#cf4f5f</a:t>
              </a:r>
              <a:endParaRPr sz="1000">
                <a:solidFill>
                  <a:srgbClr val="FFFFFF"/>
                </a:solidFill>
              </a:endParaRPr>
            </a:p>
          </p:txBody>
        </p:sp>
        <p:sp>
          <p:nvSpPr>
            <p:cNvPr id="1720" name="Google Shape;1720;p62"/>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#ffe7dc</a:t>
              </a:r>
              <a:endParaRPr sz="1000"/>
            </a:p>
          </p:txBody>
        </p:sp>
        <p:sp>
          <p:nvSpPr>
            <p:cNvPr id="1721" name="Google Shape;1721;p62"/>
            <p:cNvSpPr/>
            <p:nvPr/>
          </p:nvSpPr>
          <p:spPr>
            <a:xfrm>
              <a:off x="6830877" y="3498875"/>
              <a:ext cx="791400" cy="754200"/>
            </a:xfrm>
            <a:prstGeom prst="roundRect">
              <a:avLst>
                <a:gd name="adj" fmla="val 16667"/>
              </a:avLst>
            </a:prstGeom>
            <a:solidFill>
              <a:srgbClr val="AC4F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2"/>
            <p:cNvSpPr txBox="1"/>
            <p:nvPr/>
          </p:nvSpPr>
          <p:spPr>
            <a:xfrm>
              <a:off x="68308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#ac4f6f</a:t>
              </a:r>
              <a:endParaRPr sz="1000">
                <a:solidFill>
                  <a:srgbClr val="FFFFFF"/>
                </a:solidFil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2"/>
        <p:cNvGrpSpPr/>
        <p:nvPr/>
      </p:nvGrpSpPr>
      <p:grpSpPr>
        <a:xfrm>
          <a:off x="0" y="0"/>
          <a:ext cx="0" cy="0"/>
          <a:chOff x="0" y="0"/>
          <a:chExt cx="0" cy="0"/>
        </a:xfrm>
      </p:grpSpPr>
      <p:sp>
        <p:nvSpPr>
          <p:cNvPr id="1743" name="Google Shape;1743;p6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1744" name="Google Shape;1744;p64"/>
          <p:cNvGrpSpPr/>
          <p:nvPr/>
        </p:nvGrpSpPr>
        <p:grpSpPr>
          <a:xfrm>
            <a:off x="5156078" y="3085736"/>
            <a:ext cx="474294" cy="551291"/>
            <a:chOff x="4727025" y="1332775"/>
            <a:chExt cx="59900" cy="69625"/>
          </a:xfrm>
        </p:grpSpPr>
        <p:sp>
          <p:nvSpPr>
            <p:cNvPr id="1745" name="Google Shape;1745;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64"/>
          <p:cNvGrpSpPr/>
          <p:nvPr/>
        </p:nvGrpSpPr>
        <p:grpSpPr>
          <a:xfrm>
            <a:off x="5769734" y="2314340"/>
            <a:ext cx="555653" cy="557031"/>
            <a:chOff x="4820425" y="1329900"/>
            <a:chExt cx="70175" cy="70350"/>
          </a:xfrm>
        </p:grpSpPr>
        <p:sp>
          <p:nvSpPr>
            <p:cNvPr id="1748" name="Google Shape;1748;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64"/>
          <p:cNvGrpSpPr/>
          <p:nvPr/>
        </p:nvGrpSpPr>
        <p:grpSpPr>
          <a:xfrm>
            <a:off x="6396103" y="2318845"/>
            <a:ext cx="582574" cy="533871"/>
            <a:chOff x="4903200" y="1331525"/>
            <a:chExt cx="73575" cy="67425"/>
          </a:xfrm>
        </p:grpSpPr>
        <p:sp>
          <p:nvSpPr>
            <p:cNvPr id="1753" name="Google Shape;1753;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64"/>
          <p:cNvGrpSpPr/>
          <p:nvPr/>
        </p:nvGrpSpPr>
        <p:grpSpPr>
          <a:xfrm>
            <a:off x="5755581" y="3078709"/>
            <a:ext cx="583960" cy="565345"/>
            <a:chOff x="4815575" y="1416800"/>
            <a:chExt cx="73750" cy="71400"/>
          </a:xfrm>
        </p:grpSpPr>
        <p:sp>
          <p:nvSpPr>
            <p:cNvPr id="1756" name="Google Shape;1756;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64"/>
          <p:cNvGrpSpPr/>
          <p:nvPr/>
        </p:nvGrpSpPr>
        <p:grpSpPr>
          <a:xfrm>
            <a:off x="6390362" y="3108896"/>
            <a:ext cx="589898" cy="504970"/>
            <a:chOff x="4902475" y="1418875"/>
            <a:chExt cx="74500" cy="63775"/>
          </a:xfrm>
        </p:grpSpPr>
        <p:sp>
          <p:nvSpPr>
            <p:cNvPr id="1760" name="Google Shape;1760;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 name="Google Shape;1762;p64"/>
          <p:cNvGrpSpPr/>
          <p:nvPr/>
        </p:nvGrpSpPr>
        <p:grpSpPr>
          <a:xfrm>
            <a:off x="5765577" y="3826000"/>
            <a:ext cx="563967" cy="567127"/>
            <a:chOff x="4818100" y="1507675"/>
            <a:chExt cx="71225" cy="71625"/>
          </a:xfrm>
        </p:grpSpPr>
        <p:sp>
          <p:nvSpPr>
            <p:cNvPr id="1763" name="Google Shape;1763;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64"/>
          <p:cNvGrpSpPr/>
          <p:nvPr/>
        </p:nvGrpSpPr>
        <p:grpSpPr>
          <a:xfrm>
            <a:off x="5079075" y="3829461"/>
            <a:ext cx="628301" cy="588505"/>
            <a:chOff x="4721450" y="1509475"/>
            <a:chExt cx="79350" cy="74325"/>
          </a:xfrm>
        </p:grpSpPr>
        <p:sp>
          <p:nvSpPr>
            <p:cNvPr id="1768" name="Google Shape;1768;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64"/>
          <p:cNvGrpSpPr/>
          <p:nvPr/>
        </p:nvGrpSpPr>
        <p:grpSpPr>
          <a:xfrm>
            <a:off x="6424608" y="3814027"/>
            <a:ext cx="557038" cy="562772"/>
            <a:chOff x="4906800" y="1507500"/>
            <a:chExt cx="70350" cy="71075"/>
          </a:xfrm>
        </p:grpSpPr>
        <p:sp>
          <p:nvSpPr>
            <p:cNvPr id="1773" name="Google Shape;1773;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64"/>
          <p:cNvGrpSpPr/>
          <p:nvPr/>
        </p:nvGrpSpPr>
        <p:grpSpPr>
          <a:xfrm>
            <a:off x="4462216" y="2340963"/>
            <a:ext cx="517934" cy="517934"/>
            <a:chOff x="3736598" y="2170606"/>
            <a:chExt cx="404889" cy="404889"/>
          </a:xfrm>
        </p:grpSpPr>
        <p:sp>
          <p:nvSpPr>
            <p:cNvPr id="1779" name="Google Shape;1779;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 name="Google Shape;1783;p64"/>
          <p:cNvGrpSpPr/>
          <p:nvPr/>
        </p:nvGrpSpPr>
        <p:grpSpPr>
          <a:xfrm>
            <a:off x="3729277" y="2341061"/>
            <a:ext cx="586986" cy="517740"/>
            <a:chOff x="3161917" y="2170682"/>
            <a:chExt cx="458870" cy="404737"/>
          </a:xfrm>
        </p:grpSpPr>
        <p:sp>
          <p:nvSpPr>
            <p:cNvPr id="1784" name="Google Shape;1784;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 name="Google Shape;1787;p64"/>
          <p:cNvGrpSpPr/>
          <p:nvPr/>
        </p:nvGrpSpPr>
        <p:grpSpPr>
          <a:xfrm>
            <a:off x="3752299" y="3102400"/>
            <a:ext cx="540943" cy="517963"/>
            <a:chOff x="3179914" y="2889488"/>
            <a:chExt cx="422876" cy="404911"/>
          </a:xfrm>
        </p:grpSpPr>
        <p:sp>
          <p:nvSpPr>
            <p:cNvPr id="1788" name="Google Shape;1788;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64"/>
          <p:cNvGrpSpPr/>
          <p:nvPr/>
        </p:nvGrpSpPr>
        <p:grpSpPr>
          <a:xfrm>
            <a:off x="4453093" y="3102358"/>
            <a:ext cx="536180" cy="518047"/>
            <a:chOff x="3729467" y="2889422"/>
            <a:chExt cx="419153" cy="404977"/>
          </a:xfrm>
        </p:grpSpPr>
        <p:sp>
          <p:nvSpPr>
            <p:cNvPr id="1795" name="Google Shape;1795;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64"/>
          <p:cNvGrpSpPr/>
          <p:nvPr/>
        </p:nvGrpSpPr>
        <p:grpSpPr>
          <a:xfrm>
            <a:off x="1990126" y="3445787"/>
            <a:ext cx="965351" cy="134611"/>
            <a:chOff x="4411970" y="2962952"/>
            <a:chExt cx="706544" cy="104212"/>
          </a:xfrm>
        </p:grpSpPr>
        <p:sp>
          <p:nvSpPr>
            <p:cNvPr id="1803" name="Google Shape;1803;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64"/>
          <p:cNvGrpSpPr/>
          <p:nvPr/>
        </p:nvGrpSpPr>
        <p:grpSpPr>
          <a:xfrm>
            <a:off x="1990126" y="3041077"/>
            <a:ext cx="960158" cy="289172"/>
            <a:chOff x="4411970" y="2726085"/>
            <a:chExt cx="643107" cy="193659"/>
          </a:xfrm>
        </p:grpSpPr>
        <p:sp>
          <p:nvSpPr>
            <p:cNvPr id="1808" name="Google Shape;1808;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64"/>
          <p:cNvGrpSpPr/>
          <p:nvPr/>
        </p:nvGrpSpPr>
        <p:grpSpPr>
          <a:xfrm>
            <a:off x="998624" y="3295400"/>
            <a:ext cx="811503" cy="252584"/>
            <a:chOff x="4411970" y="4340222"/>
            <a:chExt cx="779467" cy="242683"/>
          </a:xfrm>
        </p:grpSpPr>
        <p:sp>
          <p:nvSpPr>
            <p:cNvPr id="1812" name="Google Shape;1812;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64"/>
          <p:cNvGrpSpPr/>
          <p:nvPr/>
        </p:nvGrpSpPr>
        <p:grpSpPr>
          <a:xfrm>
            <a:off x="1990126" y="2709308"/>
            <a:ext cx="965160" cy="216230"/>
            <a:chOff x="4411970" y="2468674"/>
            <a:chExt cx="747317" cy="167425"/>
          </a:xfrm>
        </p:grpSpPr>
        <p:sp>
          <p:nvSpPr>
            <p:cNvPr id="1816" name="Google Shape;1816;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8" name="Google Shape;1818;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9" name="Google Shape;1819;p64"/>
          <p:cNvGrpSpPr/>
          <p:nvPr/>
        </p:nvGrpSpPr>
        <p:grpSpPr>
          <a:xfrm>
            <a:off x="997692" y="2334687"/>
            <a:ext cx="1959041" cy="208784"/>
            <a:chOff x="6336019" y="3733725"/>
            <a:chExt cx="2566206" cy="351310"/>
          </a:xfrm>
        </p:grpSpPr>
        <p:sp>
          <p:nvSpPr>
            <p:cNvPr id="1820" name="Google Shape;1820;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64"/>
          <p:cNvGrpSpPr/>
          <p:nvPr/>
        </p:nvGrpSpPr>
        <p:grpSpPr>
          <a:xfrm>
            <a:off x="1990126" y="3950602"/>
            <a:ext cx="946551" cy="153200"/>
            <a:chOff x="4404545" y="3301592"/>
            <a:chExt cx="782403" cy="129272"/>
          </a:xfrm>
        </p:grpSpPr>
        <p:sp>
          <p:nvSpPr>
            <p:cNvPr id="1825" name="Google Shape;1825;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64"/>
          <p:cNvGrpSpPr/>
          <p:nvPr/>
        </p:nvGrpSpPr>
        <p:grpSpPr>
          <a:xfrm>
            <a:off x="1990126" y="3695937"/>
            <a:ext cx="962257" cy="139127"/>
            <a:chOff x="4411970" y="3131459"/>
            <a:chExt cx="710520" cy="117397"/>
          </a:xfrm>
        </p:grpSpPr>
        <p:sp>
          <p:nvSpPr>
            <p:cNvPr id="1828" name="Google Shape;1828;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0" name="Google Shape;1830;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1" name="Google Shape;1831;p64"/>
          <p:cNvGrpSpPr/>
          <p:nvPr/>
        </p:nvGrpSpPr>
        <p:grpSpPr>
          <a:xfrm>
            <a:off x="990271" y="3621603"/>
            <a:ext cx="823838" cy="458988"/>
            <a:chOff x="4411970" y="1801825"/>
            <a:chExt cx="734586" cy="409262"/>
          </a:xfrm>
        </p:grpSpPr>
        <p:sp>
          <p:nvSpPr>
            <p:cNvPr id="1832" name="Google Shape;1832;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64"/>
          <p:cNvGrpSpPr/>
          <p:nvPr/>
        </p:nvGrpSpPr>
        <p:grpSpPr>
          <a:xfrm>
            <a:off x="3095243" y="2339173"/>
            <a:ext cx="521514" cy="521514"/>
            <a:chOff x="5681300" y="2527788"/>
            <a:chExt cx="805800" cy="805800"/>
          </a:xfrm>
        </p:grpSpPr>
        <p:sp>
          <p:nvSpPr>
            <p:cNvPr id="1835" name="Google Shape;1835;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64"/>
          <p:cNvGrpSpPr/>
          <p:nvPr/>
        </p:nvGrpSpPr>
        <p:grpSpPr>
          <a:xfrm>
            <a:off x="3089483" y="3094865"/>
            <a:ext cx="533033" cy="533033"/>
            <a:chOff x="4049800" y="640400"/>
            <a:chExt cx="858900" cy="858900"/>
          </a:xfrm>
        </p:grpSpPr>
        <p:sp>
          <p:nvSpPr>
            <p:cNvPr id="1838" name="Google Shape;1838;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64"/>
          <p:cNvGrpSpPr/>
          <p:nvPr/>
        </p:nvGrpSpPr>
        <p:grpSpPr>
          <a:xfrm>
            <a:off x="3014966" y="3772543"/>
            <a:ext cx="682068" cy="682068"/>
            <a:chOff x="5080188" y="927900"/>
            <a:chExt cx="961200" cy="961200"/>
          </a:xfrm>
        </p:grpSpPr>
        <p:sp>
          <p:nvSpPr>
            <p:cNvPr id="1841" name="Google Shape;1841;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 name="Google Shape;1849;p64"/>
          <p:cNvGrpSpPr/>
          <p:nvPr/>
        </p:nvGrpSpPr>
        <p:grpSpPr>
          <a:xfrm>
            <a:off x="4478465" y="3869234"/>
            <a:ext cx="505650" cy="504006"/>
            <a:chOff x="6039282" y="1042577"/>
            <a:chExt cx="734315" cy="731929"/>
          </a:xfrm>
        </p:grpSpPr>
        <p:sp>
          <p:nvSpPr>
            <p:cNvPr id="1850" name="Google Shape;1850;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64"/>
          <p:cNvGrpSpPr/>
          <p:nvPr/>
        </p:nvGrpSpPr>
        <p:grpSpPr>
          <a:xfrm>
            <a:off x="5091067" y="2298862"/>
            <a:ext cx="567744" cy="602136"/>
            <a:chOff x="1825800" y="1651625"/>
            <a:chExt cx="539989" cy="571775"/>
          </a:xfrm>
        </p:grpSpPr>
        <p:sp>
          <p:nvSpPr>
            <p:cNvPr id="1872" name="Google Shape;1872;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64"/>
          <p:cNvGrpSpPr/>
          <p:nvPr/>
        </p:nvGrpSpPr>
        <p:grpSpPr>
          <a:xfrm>
            <a:off x="3765995" y="3855579"/>
            <a:ext cx="508123" cy="507955"/>
            <a:chOff x="1897577" y="2802432"/>
            <a:chExt cx="492176" cy="492014"/>
          </a:xfrm>
        </p:grpSpPr>
        <p:sp>
          <p:nvSpPr>
            <p:cNvPr id="1877" name="Google Shape;1877;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64"/>
          <p:cNvGrpSpPr/>
          <p:nvPr/>
        </p:nvGrpSpPr>
        <p:grpSpPr>
          <a:xfrm>
            <a:off x="997525" y="4169123"/>
            <a:ext cx="809227" cy="200842"/>
            <a:chOff x="2013045" y="4813233"/>
            <a:chExt cx="921986" cy="228854"/>
          </a:xfrm>
        </p:grpSpPr>
        <p:sp>
          <p:nvSpPr>
            <p:cNvPr id="1890" name="Google Shape;1890;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64"/>
          <p:cNvGrpSpPr/>
          <p:nvPr/>
        </p:nvGrpSpPr>
        <p:grpSpPr>
          <a:xfrm>
            <a:off x="1005985" y="2656004"/>
            <a:ext cx="792421" cy="269941"/>
            <a:chOff x="1046767" y="4756633"/>
            <a:chExt cx="859646" cy="292841"/>
          </a:xfrm>
        </p:grpSpPr>
        <p:sp>
          <p:nvSpPr>
            <p:cNvPr id="1893" name="Google Shape;1893;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6" name="Google Shape;1896;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 name="Google Shape;1900;p64"/>
          <p:cNvGrpSpPr/>
          <p:nvPr/>
        </p:nvGrpSpPr>
        <p:grpSpPr>
          <a:xfrm>
            <a:off x="7141841" y="2550562"/>
            <a:ext cx="166473" cy="141497"/>
            <a:chOff x="4660325" y="1866850"/>
            <a:chExt cx="68350" cy="58100"/>
          </a:xfrm>
        </p:grpSpPr>
        <p:sp>
          <p:nvSpPr>
            <p:cNvPr id="1901" name="Google Shape;1901;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 name="Google Shape;1903;p64"/>
          <p:cNvGrpSpPr/>
          <p:nvPr/>
        </p:nvGrpSpPr>
        <p:grpSpPr>
          <a:xfrm>
            <a:off x="7451186" y="2576286"/>
            <a:ext cx="162515" cy="90049"/>
            <a:chOff x="4791775" y="1877500"/>
            <a:chExt cx="66725" cy="36975"/>
          </a:xfrm>
        </p:grpSpPr>
        <p:sp>
          <p:nvSpPr>
            <p:cNvPr id="1904" name="Google Shape;1904;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64"/>
          <p:cNvGrpSpPr/>
          <p:nvPr/>
        </p:nvGrpSpPr>
        <p:grpSpPr>
          <a:xfrm>
            <a:off x="7772899" y="2576286"/>
            <a:ext cx="144979" cy="90049"/>
            <a:chOff x="4923925" y="1877500"/>
            <a:chExt cx="59525" cy="36975"/>
          </a:xfrm>
        </p:grpSpPr>
        <p:sp>
          <p:nvSpPr>
            <p:cNvPr id="1907" name="Google Shape;1907;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64"/>
          <p:cNvGrpSpPr/>
          <p:nvPr/>
        </p:nvGrpSpPr>
        <p:grpSpPr>
          <a:xfrm>
            <a:off x="8067390" y="2558477"/>
            <a:ext cx="141447" cy="125667"/>
            <a:chOff x="5058450" y="1870100"/>
            <a:chExt cx="58075" cy="51600"/>
          </a:xfrm>
        </p:grpSpPr>
        <p:sp>
          <p:nvSpPr>
            <p:cNvPr id="1910" name="Google Shape;1910;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64"/>
          <p:cNvGrpSpPr/>
          <p:nvPr/>
        </p:nvGrpSpPr>
        <p:grpSpPr>
          <a:xfrm>
            <a:off x="7481905" y="2980885"/>
            <a:ext cx="101077" cy="107645"/>
            <a:chOff x="4811425" y="2065025"/>
            <a:chExt cx="41500" cy="44200"/>
          </a:xfrm>
        </p:grpSpPr>
        <p:sp>
          <p:nvSpPr>
            <p:cNvPr id="1913" name="Google Shape;1913;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64"/>
          <p:cNvGrpSpPr/>
          <p:nvPr/>
        </p:nvGrpSpPr>
        <p:grpSpPr>
          <a:xfrm>
            <a:off x="7774342" y="2981098"/>
            <a:ext cx="120867" cy="107218"/>
            <a:chOff x="4929875" y="2065025"/>
            <a:chExt cx="49625" cy="44025"/>
          </a:xfrm>
        </p:grpSpPr>
        <p:sp>
          <p:nvSpPr>
            <p:cNvPr id="1916" name="Google Shape;1916;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64"/>
          <p:cNvGrpSpPr/>
          <p:nvPr/>
        </p:nvGrpSpPr>
        <p:grpSpPr>
          <a:xfrm>
            <a:off x="8103011" y="2984112"/>
            <a:ext cx="70206" cy="101191"/>
            <a:chOff x="5083925" y="2066350"/>
            <a:chExt cx="28825" cy="41550"/>
          </a:xfrm>
        </p:grpSpPr>
        <p:sp>
          <p:nvSpPr>
            <p:cNvPr id="1919" name="Google Shape;1919;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64"/>
          <p:cNvGrpSpPr/>
          <p:nvPr/>
        </p:nvGrpSpPr>
        <p:grpSpPr>
          <a:xfrm>
            <a:off x="7134565" y="2999759"/>
            <a:ext cx="181026" cy="69896"/>
            <a:chOff x="4659775" y="2072775"/>
            <a:chExt cx="74325" cy="28700"/>
          </a:xfrm>
        </p:grpSpPr>
        <p:sp>
          <p:nvSpPr>
            <p:cNvPr id="1922" name="Google Shape;1922;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64"/>
          <p:cNvGrpSpPr/>
          <p:nvPr/>
        </p:nvGrpSpPr>
        <p:grpSpPr>
          <a:xfrm>
            <a:off x="8054421" y="2790324"/>
            <a:ext cx="167387" cy="89197"/>
            <a:chOff x="4662475" y="1976500"/>
            <a:chExt cx="68725" cy="36625"/>
          </a:xfrm>
        </p:grpSpPr>
        <p:sp>
          <p:nvSpPr>
            <p:cNvPr id="1926" name="Google Shape;1926;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64"/>
          <p:cNvGrpSpPr/>
          <p:nvPr/>
        </p:nvGrpSpPr>
        <p:grpSpPr>
          <a:xfrm>
            <a:off x="7751326" y="2793764"/>
            <a:ext cx="166899" cy="82317"/>
            <a:chOff x="4920150" y="1977875"/>
            <a:chExt cx="68525" cy="33800"/>
          </a:xfrm>
        </p:grpSpPr>
        <p:sp>
          <p:nvSpPr>
            <p:cNvPr id="1930" name="Google Shape;1930;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64"/>
          <p:cNvGrpSpPr/>
          <p:nvPr/>
        </p:nvGrpSpPr>
        <p:grpSpPr>
          <a:xfrm>
            <a:off x="7162483" y="3197682"/>
            <a:ext cx="125190" cy="127859"/>
            <a:chOff x="4676550" y="2160575"/>
            <a:chExt cx="51400" cy="52500"/>
          </a:xfrm>
        </p:grpSpPr>
        <p:sp>
          <p:nvSpPr>
            <p:cNvPr id="1934" name="Google Shape;1934;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64"/>
          <p:cNvGrpSpPr/>
          <p:nvPr/>
        </p:nvGrpSpPr>
        <p:grpSpPr>
          <a:xfrm>
            <a:off x="7459741" y="3204714"/>
            <a:ext cx="145405" cy="113794"/>
            <a:chOff x="4768325" y="2163475"/>
            <a:chExt cx="59700" cy="46725"/>
          </a:xfrm>
        </p:grpSpPr>
        <p:sp>
          <p:nvSpPr>
            <p:cNvPr id="1938" name="Google Shape;1938;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0" name="Google Shape;1940;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6" name="Google Shape;1946;p64"/>
          <p:cNvGrpSpPr/>
          <p:nvPr/>
        </p:nvGrpSpPr>
        <p:grpSpPr>
          <a:xfrm>
            <a:off x="7476059" y="3459808"/>
            <a:ext cx="112768" cy="106853"/>
            <a:chOff x="4768575" y="2253950"/>
            <a:chExt cx="46300" cy="43875"/>
          </a:xfrm>
        </p:grpSpPr>
        <p:sp>
          <p:nvSpPr>
            <p:cNvPr id="1947" name="Google Shape;1947;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64"/>
          <p:cNvGrpSpPr/>
          <p:nvPr/>
        </p:nvGrpSpPr>
        <p:grpSpPr>
          <a:xfrm>
            <a:off x="7775682" y="3948834"/>
            <a:ext cx="118187" cy="146246"/>
            <a:chOff x="4960900" y="2433225"/>
            <a:chExt cx="48525" cy="60050"/>
          </a:xfrm>
        </p:grpSpPr>
        <p:sp>
          <p:nvSpPr>
            <p:cNvPr id="1950" name="Google Shape;1950;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64"/>
          <p:cNvGrpSpPr/>
          <p:nvPr/>
        </p:nvGrpSpPr>
        <p:grpSpPr>
          <a:xfrm>
            <a:off x="7464247" y="4212895"/>
            <a:ext cx="136394" cy="143810"/>
            <a:chOff x="4854075" y="2527625"/>
            <a:chExt cx="56000" cy="59050"/>
          </a:xfrm>
        </p:grpSpPr>
        <p:sp>
          <p:nvSpPr>
            <p:cNvPr id="1953" name="Google Shape;1953;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5" name="Google Shape;1955;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8" name="Google Shape;1958;p64"/>
          <p:cNvGrpSpPr/>
          <p:nvPr/>
        </p:nvGrpSpPr>
        <p:grpSpPr>
          <a:xfrm>
            <a:off x="8088458" y="3676639"/>
            <a:ext cx="99312" cy="160797"/>
            <a:chOff x="5059700" y="2334775"/>
            <a:chExt cx="40775" cy="66025"/>
          </a:xfrm>
        </p:grpSpPr>
        <p:sp>
          <p:nvSpPr>
            <p:cNvPr id="1959" name="Google Shape;1959;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64"/>
          <p:cNvGrpSpPr/>
          <p:nvPr/>
        </p:nvGrpSpPr>
        <p:grpSpPr>
          <a:xfrm>
            <a:off x="8045622" y="3941771"/>
            <a:ext cx="184984" cy="160371"/>
            <a:chOff x="5037700" y="2430325"/>
            <a:chExt cx="75950" cy="65850"/>
          </a:xfrm>
        </p:grpSpPr>
        <p:sp>
          <p:nvSpPr>
            <p:cNvPr id="1969" name="Google Shape;1969;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64"/>
          <p:cNvGrpSpPr/>
          <p:nvPr/>
        </p:nvGrpSpPr>
        <p:grpSpPr>
          <a:xfrm>
            <a:off x="7465128" y="3708223"/>
            <a:ext cx="173014" cy="97629"/>
            <a:chOff x="4756975" y="2341800"/>
            <a:chExt cx="91975" cy="51925"/>
          </a:xfrm>
        </p:grpSpPr>
        <p:sp>
          <p:nvSpPr>
            <p:cNvPr id="1972" name="Google Shape;1972;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 name="Google Shape;1992;p64"/>
          <p:cNvGrpSpPr/>
          <p:nvPr/>
        </p:nvGrpSpPr>
        <p:grpSpPr>
          <a:xfrm>
            <a:off x="7732065" y="4196920"/>
            <a:ext cx="212497" cy="175761"/>
            <a:chOff x="4943575" y="2516350"/>
            <a:chExt cx="98675" cy="81700"/>
          </a:xfrm>
        </p:grpSpPr>
        <p:sp>
          <p:nvSpPr>
            <p:cNvPr id="1993" name="Google Shape;1993;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36"/>
        <p:cNvGrpSpPr/>
        <p:nvPr/>
      </p:nvGrpSpPr>
      <p:grpSpPr>
        <a:xfrm>
          <a:off x="0" y="0"/>
          <a:ext cx="0" cy="0"/>
          <a:chOff x="0" y="0"/>
          <a:chExt cx="0" cy="0"/>
        </a:xfrm>
      </p:grpSpPr>
      <p:sp>
        <p:nvSpPr>
          <p:cNvPr id="737" name="Google Shape;737;p35"/>
          <p:cNvSpPr/>
          <p:nvPr/>
        </p:nvSpPr>
        <p:spPr>
          <a:xfrm>
            <a:off x="6645792" y="1124539"/>
            <a:ext cx="1773659" cy="1679834"/>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txBox="1">
            <a:spLocks noGrp="1"/>
          </p:cNvSpPr>
          <p:nvPr>
            <p:ph type="title"/>
          </p:nvPr>
        </p:nvSpPr>
        <p:spPr>
          <a:xfrm flipH="1">
            <a:off x="3362150" y="2855414"/>
            <a:ext cx="5058900" cy="78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ANNOUNCEMENTS</a:t>
            </a:r>
            <a:endParaRPr sz="3600"/>
          </a:p>
        </p:txBody>
      </p:sp>
      <p:sp>
        <p:nvSpPr>
          <p:cNvPr id="739" name="Google Shape;739;p35"/>
          <p:cNvSpPr txBox="1">
            <a:spLocks noGrp="1"/>
          </p:cNvSpPr>
          <p:nvPr>
            <p:ph type="title" idx="2"/>
          </p:nvPr>
        </p:nvSpPr>
        <p:spPr>
          <a:xfrm flipH="1">
            <a:off x="6878570" y="1505156"/>
            <a:ext cx="13113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a:solidFill>
                  <a:srgbClr val="FFFFFF"/>
                </a:solidFill>
              </a:rPr>
              <a:t>01</a:t>
            </a:r>
            <a:endParaRPr sz="6000">
              <a:solidFill>
                <a:srgbClr val="FFFFFF"/>
              </a:solidFill>
            </a:endParaRPr>
          </a:p>
        </p:txBody>
      </p:sp>
      <p:sp>
        <p:nvSpPr>
          <p:cNvPr id="740" name="Google Shape;740;p35"/>
          <p:cNvSpPr txBox="1">
            <a:spLocks noGrp="1"/>
          </p:cNvSpPr>
          <p:nvPr>
            <p:ph type="subTitle" idx="1"/>
          </p:nvPr>
        </p:nvSpPr>
        <p:spPr>
          <a:xfrm flipH="1">
            <a:off x="3362725" y="3592957"/>
            <a:ext cx="5058900" cy="414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a:p>
            <a:pPr marL="0" lvl="0" indent="0" algn="r" rtl="0">
              <a:spcBef>
                <a:spcPts val="0"/>
              </a:spcBef>
              <a:spcAft>
                <a:spcPts val="0"/>
              </a:spcAft>
              <a:buNone/>
            </a:pPr>
            <a:endParaRPr/>
          </a:p>
        </p:txBody>
      </p:sp>
      <p:grpSp>
        <p:nvGrpSpPr>
          <p:cNvPr id="741" name="Google Shape;741;p35"/>
          <p:cNvGrpSpPr/>
          <p:nvPr/>
        </p:nvGrpSpPr>
        <p:grpSpPr>
          <a:xfrm>
            <a:off x="552397" y="577019"/>
            <a:ext cx="3615337" cy="3663179"/>
            <a:chOff x="493764" y="424086"/>
            <a:chExt cx="4132759" cy="4187447"/>
          </a:xfrm>
        </p:grpSpPr>
        <p:grpSp>
          <p:nvGrpSpPr>
            <p:cNvPr id="742" name="Google Shape;742;p35"/>
            <p:cNvGrpSpPr/>
            <p:nvPr/>
          </p:nvGrpSpPr>
          <p:grpSpPr>
            <a:xfrm flipH="1">
              <a:off x="493764" y="531972"/>
              <a:ext cx="3241526" cy="4079562"/>
              <a:chOff x="4820500" y="1258250"/>
              <a:chExt cx="2605100" cy="3278600"/>
            </a:xfrm>
          </p:grpSpPr>
          <p:sp>
            <p:nvSpPr>
              <p:cNvPr id="743" name="Google Shape;743;p35"/>
              <p:cNvSpPr/>
              <p:nvPr/>
            </p:nvSpPr>
            <p:spPr>
              <a:xfrm>
                <a:off x="5559375" y="3662650"/>
                <a:ext cx="159125" cy="538250"/>
              </a:xfrm>
              <a:custGeom>
                <a:avLst/>
                <a:gdLst/>
                <a:ahLst/>
                <a:cxnLst/>
                <a:rect l="l" t="t" r="r" b="b"/>
                <a:pathLst>
                  <a:path w="6365" h="21530" extrusionOk="0">
                    <a:moveTo>
                      <a:pt x="5218" y="1"/>
                    </a:moveTo>
                    <a:cubicBezTo>
                      <a:pt x="4989" y="1"/>
                      <a:pt x="4759" y="58"/>
                      <a:pt x="4559" y="230"/>
                    </a:cubicBezTo>
                    <a:cubicBezTo>
                      <a:pt x="4387" y="374"/>
                      <a:pt x="4272" y="574"/>
                      <a:pt x="4186" y="804"/>
                    </a:cubicBezTo>
                    <a:cubicBezTo>
                      <a:pt x="3039" y="6221"/>
                      <a:pt x="1807" y="11639"/>
                      <a:pt x="660" y="17057"/>
                    </a:cubicBezTo>
                    <a:cubicBezTo>
                      <a:pt x="459" y="18032"/>
                      <a:pt x="230" y="18978"/>
                      <a:pt x="58" y="19953"/>
                    </a:cubicBezTo>
                    <a:cubicBezTo>
                      <a:pt x="1" y="20268"/>
                      <a:pt x="1" y="20555"/>
                      <a:pt x="58" y="20870"/>
                    </a:cubicBezTo>
                    <a:cubicBezTo>
                      <a:pt x="87" y="20927"/>
                      <a:pt x="115" y="20985"/>
                      <a:pt x="144" y="21042"/>
                    </a:cubicBezTo>
                    <a:lnTo>
                      <a:pt x="287" y="21243"/>
                    </a:lnTo>
                    <a:cubicBezTo>
                      <a:pt x="345" y="21271"/>
                      <a:pt x="402" y="21329"/>
                      <a:pt x="459" y="21357"/>
                    </a:cubicBezTo>
                    <a:lnTo>
                      <a:pt x="631" y="21472"/>
                    </a:lnTo>
                    <a:cubicBezTo>
                      <a:pt x="717" y="21501"/>
                      <a:pt x="803" y="21529"/>
                      <a:pt x="889" y="21529"/>
                    </a:cubicBezTo>
                    <a:lnTo>
                      <a:pt x="1176" y="21529"/>
                    </a:lnTo>
                    <a:cubicBezTo>
                      <a:pt x="1463" y="21501"/>
                      <a:pt x="1291" y="21529"/>
                      <a:pt x="1577" y="21386"/>
                    </a:cubicBezTo>
                    <a:lnTo>
                      <a:pt x="1749" y="21271"/>
                    </a:lnTo>
                    <a:cubicBezTo>
                      <a:pt x="1807" y="21214"/>
                      <a:pt x="1835" y="21185"/>
                      <a:pt x="1864" y="21128"/>
                    </a:cubicBezTo>
                    <a:cubicBezTo>
                      <a:pt x="1950" y="20985"/>
                      <a:pt x="2036" y="20841"/>
                      <a:pt x="2093" y="20698"/>
                    </a:cubicBezTo>
                    <a:cubicBezTo>
                      <a:pt x="2151" y="20583"/>
                      <a:pt x="2151" y="20440"/>
                      <a:pt x="2151" y="20325"/>
                    </a:cubicBezTo>
                    <a:lnTo>
                      <a:pt x="2151" y="20153"/>
                    </a:lnTo>
                    <a:cubicBezTo>
                      <a:pt x="2237" y="19809"/>
                      <a:pt x="2294" y="19465"/>
                      <a:pt x="2380" y="19150"/>
                    </a:cubicBezTo>
                    <a:cubicBezTo>
                      <a:pt x="3613" y="13159"/>
                      <a:pt x="4989" y="7196"/>
                      <a:pt x="6250" y="1262"/>
                    </a:cubicBezTo>
                    <a:cubicBezTo>
                      <a:pt x="6365" y="603"/>
                      <a:pt x="5877" y="30"/>
                      <a:pt x="5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260525" y="4152850"/>
                <a:ext cx="351200" cy="121500"/>
              </a:xfrm>
              <a:custGeom>
                <a:avLst/>
                <a:gdLst/>
                <a:ahLst/>
                <a:cxnLst/>
                <a:rect l="l" t="t" r="r" b="b"/>
                <a:pathLst>
                  <a:path w="14048" h="4860" extrusionOk="0">
                    <a:moveTo>
                      <a:pt x="12843" y="1"/>
                    </a:moveTo>
                    <a:lnTo>
                      <a:pt x="12700" y="29"/>
                    </a:lnTo>
                    <a:lnTo>
                      <a:pt x="12385" y="58"/>
                    </a:lnTo>
                    <a:cubicBezTo>
                      <a:pt x="8486" y="660"/>
                      <a:pt x="4644" y="1606"/>
                      <a:pt x="918" y="2839"/>
                    </a:cubicBezTo>
                    <a:lnTo>
                      <a:pt x="774" y="2896"/>
                    </a:lnTo>
                    <a:cubicBezTo>
                      <a:pt x="660" y="2953"/>
                      <a:pt x="574" y="3011"/>
                      <a:pt x="488" y="3097"/>
                    </a:cubicBezTo>
                    <a:cubicBezTo>
                      <a:pt x="0" y="3641"/>
                      <a:pt x="172" y="4530"/>
                      <a:pt x="860" y="4817"/>
                    </a:cubicBezTo>
                    <a:cubicBezTo>
                      <a:pt x="961" y="4845"/>
                      <a:pt x="1075" y="4860"/>
                      <a:pt x="1194" y="4860"/>
                    </a:cubicBezTo>
                    <a:cubicBezTo>
                      <a:pt x="1312" y="4860"/>
                      <a:pt x="1434" y="4845"/>
                      <a:pt x="1548" y="4817"/>
                    </a:cubicBezTo>
                    <a:cubicBezTo>
                      <a:pt x="5275" y="3584"/>
                      <a:pt x="9116" y="2667"/>
                      <a:pt x="13015" y="2093"/>
                    </a:cubicBezTo>
                    <a:cubicBezTo>
                      <a:pt x="13388" y="2036"/>
                      <a:pt x="13703" y="1778"/>
                      <a:pt x="13847" y="1405"/>
                    </a:cubicBezTo>
                    <a:cubicBezTo>
                      <a:pt x="14047" y="775"/>
                      <a:pt x="13646" y="115"/>
                      <a:pt x="12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297800" y="4165475"/>
                <a:ext cx="313925" cy="196675"/>
              </a:xfrm>
              <a:custGeom>
                <a:avLst/>
                <a:gdLst/>
                <a:ahLst/>
                <a:cxnLst/>
                <a:rect l="l" t="t" r="r" b="b"/>
                <a:pathLst>
                  <a:path w="12557" h="7867" extrusionOk="0">
                    <a:moveTo>
                      <a:pt x="10446" y="684"/>
                    </a:moveTo>
                    <a:cubicBezTo>
                      <a:pt x="10443" y="703"/>
                      <a:pt x="10439" y="726"/>
                      <a:pt x="10435" y="757"/>
                    </a:cubicBezTo>
                    <a:cubicBezTo>
                      <a:pt x="10435" y="757"/>
                      <a:pt x="10423" y="775"/>
                      <a:pt x="10418" y="775"/>
                    </a:cubicBezTo>
                    <a:cubicBezTo>
                      <a:pt x="10413" y="775"/>
                      <a:pt x="10416" y="757"/>
                      <a:pt x="10446" y="684"/>
                    </a:cubicBezTo>
                    <a:close/>
                    <a:moveTo>
                      <a:pt x="11507" y="1"/>
                    </a:moveTo>
                    <a:cubicBezTo>
                      <a:pt x="11473" y="1"/>
                      <a:pt x="11440" y="4"/>
                      <a:pt x="11410" y="12"/>
                    </a:cubicBezTo>
                    <a:lnTo>
                      <a:pt x="11381" y="12"/>
                    </a:lnTo>
                    <a:cubicBezTo>
                      <a:pt x="11008" y="69"/>
                      <a:pt x="10636" y="212"/>
                      <a:pt x="10320" y="413"/>
                    </a:cubicBezTo>
                    <a:cubicBezTo>
                      <a:pt x="7253" y="2104"/>
                      <a:pt x="4271" y="3910"/>
                      <a:pt x="1233" y="5630"/>
                    </a:cubicBezTo>
                    <a:cubicBezTo>
                      <a:pt x="860" y="5774"/>
                      <a:pt x="545" y="6003"/>
                      <a:pt x="315" y="6318"/>
                    </a:cubicBezTo>
                    <a:cubicBezTo>
                      <a:pt x="0" y="6949"/>
                      <a:pt x="401" y="7752"/>
                      <a:pt x="1118" y="7866"/>
                    </a:cubicBezTo>
                    <a:cubicBezTo>
                      <a:pt x="1376" y="7866"/>
                      <a:pt x="1634" y="7809"/>
                      <a:pt x="1863" y="7666"/>
                    </a:cubicBezTo>
                    <a:cubicBezTo>
                      <a:pt x="5189" y="5831"/>
                      <a:pt x="8285" y="3853"/>
                      <a:pt x="11553" y="2162"/>
                    </a:cubicBezTo>
                    <a:cubicBezTo>
                      <a:pt x="11610" y="2104"/>
                      <a:pt x="11668" y="2104"/>
                      <a:pt x="11754" y="2076"/>
                    </a:cubicBezTo>
                    <a:cubicBezTo>
                      <a:pt x="11983" y="1990"/>
                      <a:pt x="12184" y="1846"/>
                      <a:pt x="12298" y="1646"/>
                    </a:cubicBezTo>
                    <a:cubicBezTo>
                      <a:pt x="12356" y="1560"/>
                      <a:pt x="12413" y="1474"/>
                      <a:pt x="12413" y="1388"/>
                    </a:cubicBezTo>
                    <a:cubicBezTo>
                      <a:pt x="12556" y="958"/>
                      <a:pt x="12470" y="1130"/>
                      <a:pt x="12470" y="958"/>
                    </a:cubicBezTo>
                    <a:lnTo>
                      <a:pt x="12442" y="814"/>
                    </a:lnTo>
                    <a:lnTo>
                      <a:pt x="12413" y="671"/>
                    </a:lnTo>
                    <a:cubicBezTo>
                      <a:pt x="12413" y="671"/>
                      <a:pt x="12356" y="556"/>
                      <a:pt x="12327" y="528"/>
                    </a:cubicBezTo>
                    <a:lnTo>
                      <a:pt x="12241" y="384"/>
                    </a:lnTo>
                    <a:lnTo>
                      <a:pt x="12126" y="270"/>
                    </a:lnTo>
                    <a:cubicBezTo>
                      <a:pt x="11926" y="126"/>
                      <a:pt x="12012" y="184"/>
                      <a:pt x="11897" y="126"/>
                    </a:cubicBezTo>
                    <a:lnTo>
                      <a:pt x="11782" y="69"/>
                    </a:lnTo>
                    <a:cubicBezTo>
                      <a:pt x="11698" y="27"/>
                      <a:pt x="11599" y="1"/>
                      <a:pt x="11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423200" y="4183675"/>
                <a:ext cx="200700" cy="224550"/>
              </a:xfrm>
              <a:custGeom>
                <a:avLst/>
                <a:gdLst/>
                <a:ahLst/>
                <a:cxnLst/>
                <a:rect l="l" t="t" r="r" b="b"/>
                <a:pathLst>
                  <a:path w="8028" h="8982" extrusionOk="0">
                    <a:moveTo>
                      <a:pt x="6824" y="0"/>
                    </a:moveTo>
                    <a:cubicBezTo>
                      <a:pt x="6566" y="29"/>
                      <a:pt x="6308" y="144"/>
                      <a:pt x="6107" y="316"/>
                    </a:cubicBezTo>
                    <a:cubicBezTo>
                      <a:pt x="3928" y="2294"/>
                      <a:pt x="2007" y="4558"/>
                      <a:pt x="402" y="7024"/>
                    </a:cubicBezTo>
                    <a:cubicBezTo>
                      <a:pt x="144" y="7368"/>
                      <a:pt x="1" y="7769"/>
                      <a:pt x="58" y="8199"/>
                    </a:cubicBezTo>
                    <a:cubicBezTo>
                      <a:pt x="205" y="8683"/>
                      <a:pt x="646" y="8982"/>
                      <a:pt x="1108" y="8982"/>
                    </a:cubicBezTo>
                    <a:cubicBezTo>
                      <a:pt x="1276" y="8982"/>
                      <a:pt x="1446" y="8942"/>
                      <a:pt x="1606" y="8858"/>
                    </a:cubicBezTo>
                    <a:cubicBezTo>
                      <a:pt x="1749" y="8744"/>
                      <a:pt x="1893" y="8629"/>
                      <a:pt x="1979" y="8457"/>
                    </a:cubicBezTo>
                    <a:cubicBezTo>
                      <a:pt x="2208" y="8113"/>
                      <a:pt x="2437" y="7769"/>
                      <a:pt x="2667" y="7425"/>
                    </a:cubicBezTo>
                    <a:cubicBezTo>
                      <a:pt x="4072" y="5447"/>
                      <a:pt x="5648" y="3641"/>
                      <a:pt x="7397" y="1978"/>
                    </a:cubicBezTo>
                    <a:cubicBezTo>
                      <a:pt x="7655" y="1806"/>
                      <a:pt x="7827" y="1548"/>
                      <a:pt x="7913" y="1262"/>
                    </a:cubicBezTo>
                    <a:cubicBezTo>
                      <a:pt x="8028" y="602"/>
                      <a:pt x="7512" y="0"/>
                      <a:pt x="68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546475" y="4175275"/>
                <a:ext cx="216450" cy="65050"/>
              </a:xfrm>
              <a:custGeom>
                <a:avLst/>
                <a:gdLst/>
                <a:ahLst/>
                <a:cxnLst/>
                <a:rect l="l" t="t" r="r" b="b"/>
                <a:pathLst>
                  <a:path w="8658" h="2602" extrusionOk="0">
                    <a:moveTo>
                      <a:pt x="2997" y="1"/>
                    </a:moveTo>
                    <a:cubicBezTo>
                      <a:pt x="2791" y="1"/>
                      <a:pt x="2585" y="7"/>
                      <a:pt x="2380" y="21"/>
                    </a:cubicBezTo>
                    <a:cubicBezTo>
                      <a:pt x="1979" y="50"/>
                      <a:pt x="1606" y="136"/>
                      <a:pt x="1262" y="308"/>
                    </a:cubicBezTo>
                    <a:cubicBezTo>
                      <a:pt x="1" y="967"/>
                      <a:pt x="517" y="2400"/>
                      <a:pt x="1405" y="2486"/>
                    </a:cubicBezTo>
                    <a:cubicBezTo>
                      <a:pt x="1749" y="2486"/>
                      <a:pt x="2036" y="2372"/>
                      <a:pt x="2294" y="2142"/>
                    </a:cubicBezTo>
                    <a:cubicBezTo>
                      <a:pt x="2437" y="2114"/>
                      <a:pt x="2581" y="2114"/>
                      <a:pt x="2695" y="2114"/>
                    </a:cubicBezTo>
                    <a:cubicBezTo>
                      <a:pt x="2803" y="2109"/>
                      <a:pt x="2912" y="2107"/>
                      <a:pt x="3020" y="2107"/>
                    </a:cubicBezTo>
                    <a:cubicBezTo>
                      <a:pt x="4349" y="2107"/>
                      <a:pt x="5701" y="2413"/>
                      <a:pt x="7053" y="2572"/>
                    </a:cubicBezTo>
                    <a:cubicBezTo>
                      <a:pt x="7196" y="2572"/>
                      <a:pt x="7311" y="2601"/>
                      <a:pt x="7454" y="2601"/>
                    </a:cubicBezTo>
                    <a:cubicBezTo>
                      <a:pt x="7569" y="2601"/>
                      <a:pt x="7683" y="2572"/>
                      <a:pt x="7798" y="2544"/>
                    </a:cubicBezTo>
                    <a:cubicBezTo>
                      <a:pt x="8543" y="2200"/>
                      <a:pt x="8658" y="1196"/>
                      <a:pt x="8056" y="680"/>
                    </a:cubicBezTo>
                    <a:cubicBezTo>
                      <a:pt x="7884" y="594"/>
                      <a:pt x="7712" y="537"/>
                      <a:pt x="7540" y="508"/>
                    </a:cubicBezTo>
                    <a:cubicBezTo>
                      <a:pt x="6003" y="332"/>
                      <a:pt x="4489" y="1"/>
                      <a:pt x="29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945650" y="3811725"/>
                <a:ext cx="197825" cy="529650"/>
              </a:xfrm>
              <a:custGeom>
                <a:avLst/>
                <a:gdLst/>
                <a:ahLst/>
                <a:cxnLst/>
                <a:rect l="l" t="t" r="r" b="b"/>
                <a:pathLst>
                  <a:path w="7913" h="21186" extrusionOk="0">
                    <a:moveTo>
                      <a:pt x="6852" y="0"/>
                    </a:moveTo>
                    <a:cubicBezTo>
                      <a:pt x="6594" y="0"/>
                      <a:pt x="6365" y="58"/>
                      <a:pt x="6164" y="201"/>
                    </a:cubicBezTo>
                    <a:cubicBezTo>
                      <a:pt x="5992" y="344"/>
                      <a:pt x="5849" y="545"/>
                      <a:pt x="5763" y="774"/>
                    </a:cubicBezTo>
                    <a:cubicBezTo>
                      <a:pt x="4158" y="6078"/>
                      <a:pt x="2524" y="11352"/>
                      <a:pt x="918" y="16684"/>
                    </a:cubicBezTo>
                    <a:cubicBezTo>
                      <a:pt x="632" y="17630"/>
                      <a:pt x="345" y="18548"/>
                      <a:pt x="87" y="19522"/>
                    </a:cubicBezTo>
                    <a:cubicBezTo>
                      <a:pt x="30" y="19809"/>
                      <a:pt x="1" y="20096"/>
                      <a:pt x="30" y="20411"/>
                    </a:cubicBezTo>
                    <a:cubicBezTo>
                      <a:pt x="30" y="20468"/>
                      <a:pt x="58" y="20526"/>
                      <a:pt x="116" y="20583"/>
                    </a:cubicBezTo>
                    <a:lnTo>
                      <a:pt x="230" y="20812"/>
                    </a:lnTo>
                    <a:cubicBezTo>
                      <a:pt x="288" y="20841"/>
                      <a:pt x="345" y="20898"/>
                      <a:pt x="374" y="20956"/>
                    </a:cubicBezTo>
                    <a:lnTo>
                      <a:pt x="574" y="21070"/>
                    </a:lnTo>
                    <a:cubicBezTo>
                      <a:pt x="632" y="21099"/>
                      <a:pt x="718" y="21128"/>
                      <a:pt x="832" y="21156"/>
                    </a:cubicBezTo>
                    <a:cubicBezTo>
                      <a:pt x="918" y="21156"/>
                      <a:pt x="1004" y="21156"/>
                      <a:pt x="1090" y="21185"/>
                    </a:cubicBezTo>
                    <a:cubicBezTo>
                      <a:pt x="1377" y="21156"/>
                      <a:pt x="1234" y="21185"/>
                      <a:pt x="1520" y="21070"/>
                    </a:cubicBezTo>
                    <a:lnTo>
                      <a:pt x="1692" y="20956"/>
                    </a:lnTo>
                    <a:cubicBezTo>
                      <a:pt x="1750" y="20898"/>
                      <a:pt x="1778" y="20870"/>
                      <a:pt x="1807" y="20841"/>
                    </a:cubicBezTo>
                    <a:cubicBezTo>
                      <a:pt x="1922" y="20698"/>
                      <a:pt x="2008" y="20554"/>
                      <a:pt x="2065" y="20411"/>
                    </a:cubicBezTo>
                    <a:cubicBezTo>
                      <a:pt x="2122" y="20296"/>
                      <a:pt x="2151" y="20182"/>
                      <a:pt x="2180" y="20038"/>
                    </a:cubicBezTo>
                    <a:lnTo>
                      <a:pt x="2180" y="19866"/>
                    </a:lnTo>
                    <a:cubicBezTo>
                      <a:pt x="2266" y="19551"/>
                      <a:pt x="2352" y="19207"/>
                      <a:pt x="2466" y="18863"/>
                    </a:cubicBezTo>
                    <a:cubicBezTo>
                      <a:pt x="4186" y="13015"/>
                      <a:pt x="6021" y="7167"/>
                      <a:pt x="7770" y="1376"/>
                    </a:cubicBezTo>
                    <a:cubicBezTo>
                      <a:pt x="7913" y="717"/>
                      <a:pt x="7483" y="86"/>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641800" y="4291900"/>
                <a:ext cx="361225" cy="98625"/>
              </a:xfrm>
              <a:custGeom>
                <a:avLst/>
                <a:gdLst/>
                <a:ahLst/>
                <a:cxnLst/>
                <a:rect l="l" t="t" r="r" b="b"/>
                <a:pathLst>
                  <a:path w="14449" h="3945" extrusionOk="0">
                    <a:moveTo>
                      <a:pt x="12986" y="0"/>
                    </a:moveTo>
                    <a:lnTo>
                      <a:pt x="12614" y="29"/>
                    </a:lnTo>
                    <a:cubicBezTo>
                      <a:pt x="8686" y="315"/>
                      <a:pt x="4788" y="946"/>
                      <a:pt x="975" y="1892"/>
                    </a:cubicBezTo>
                    <a:cubicBezTo>
                      <a:pt x="918" y="1892"/>
                      <a:pt x="889" y="1921"/>
                      <a:pt x="832" y="1921"/>
                    </a:cubicBezTo>
                    <a:cubicBezTo>
                      <a:pt x="717" y="1978"/>
                      <a:pt x="631" y="2035"/>
                      <a:pt x="545" y="2121"/>
                    </a:cubicBezTo>
                    <a:cubicBezTo>
                      <a:pt x="0" y="2609"/>
                      <a:pt x="115" y="3497"/>
                      <a:pt x="774" y="3870"/>
                    </a:cubicBezTo>
                    <a:cubicBezTo>
                      <a:pt x="920" y="3925"/>
                      <a:pt x="1065" y="3945"/>
                      <a:pt x="1210" y="3945"/>
                    </a:cubicBezTo>
                    <a:cubicBezTo>
                      <a:pt x="1294" y="3945"/>
                      <a:pt x="1378" y="3938"/>
                      <a:pt x="1462" y="3927"/>
                    </a:cubicBezTo>
                    <a:cubicBezTo>
                      <a:pt x="5275" y="3010"/>
                      <a:pt x="9174" y="2379"/>
                      <a:pt x="13101" y="2121"/>
                    </a:cubicBezTo>
                    <a:cubicBezTo>
                      <a:pt x="14305" y="2035"/>
                      <a:pt x="14448" y="287"/>
                      <a:pt x="13244" y="29"/>
                    </a:cubicBezTo>
                    <a:lnTo>
                      <a:pt x="13101" y="29"/>
                    </a:lnTo>
                    <a:lnTo>
                      <a:pt x="12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671175" y="4305325"/>
                <a:ext cx="324675" cy="175250"/>
              </a:xfrm>
              <a:custGeom>
                <a:avLst/>
                <a:gdLst/>
                <a:ahLst/>
                <a:cxnLst/>
                <a:rect l="l" t="t" r="r" b="b"/>
                <a:pathLst>
                  <a:path w="12987" h="7010" extrusionOk="0">
                    <a:moveTo>
                      <a:pt x="10919" y="610"/>
                    </a:moveTo>
                    <a:lnTo>
                      <a:pt x="10919" y="610"/>
                    </a:lnTo>
                    <a:cubicBezTo>
                      <a:pt x="10912" y="626"/>
                      <a:pt x="10904" y="644"/>
                      <a:pt x="10894" y="667"/>
                    </a:cubicBezTo>
                    <a:cubicBezTo>
                      <a:pt x="10894" y="667"/>
                      <a:pt x="10882" y="685"/>
                      <a:pt x="10880" y="685"/>
                    </a:cubicBezTo>
                    <a:cubicBezTo>
                      <a:pt x="10878" y="685"/>
                      <a:pt x="10885" y="670"/>
                      <a:pt x="10919" y="610"/>
                    </a:cubicBezTo>
                    <a:close/>
                    <a:moveTo>
                      <a:pt x="11992" y="0"/>
                    </a:moveTo>
                    <a:cubicBezTo>
                      <a:pt x="11969" y="0"/>
                      <a:pt x="11947" y="2"/>
                      <a:pt x="11926" y="8"/>
                    </a:cubicBezTo>
                    <a:cubicBezTo>
                      <a:pt x="11525" y="8"/>
                      <a:pt x="11152" y="122"/>
                      <a:pt x="10808" y="323"/>
                    </a:cubicBezTo>
                    <a:cubicBezTo>
                      <a:pt x="7597" y="1756"/>
                      <a:pt x="4501" y="3333"/>
                      <a:pt x="1319" y="4766"/>
                    </a:cubicBezTo>
                    <a:cubicBezTo>
                      <a:pt x="947" y="4881"/>
                      <a:pt x="603" y="5110"/>
                      <a:pt x="345" y="5397"/>
                    </a:cubicBezTo>
                    <a:cubicBezTo>
                      <a:pt x="1" y="6028"/>
                      <a:pt x="316" y="6802"/>
                      <a:pt x="1033" y="7002"/>
                    </a:cubicBezTo>
                    <a:cubicBezTo>
                      <a:pt x="1077" y="7007"/>
                      <a:pt x="1121" y="7010"/>
                      <a:pt x="1165" y="7010"/>
                    </a:cubicBezTo>
                    <a:cubicBezTo>
                      <a:pt x="1379" y="7010"/>
                      <a:pt x="1593" y="6954"/>
                      <a:pt x="1807" y="6859"/>
                    </a:cubicBezTo>
                    <a:cubicBezTo>
                      <a:pt x="5247" y="5282"/>
                      <a:pt x="8515" y="3562"/>
                      <a:pt x="11897" y="2129"/>
                    </a:cubicBezTo>
                    <a:cubicBezTo>
                      <a:pt x="11955" y="2100"/>
                      <a:pt x="12012" y="2100"/>
                      <a:pt x="12098" y="2072"/>
                    </a:cubicBezTo>
                    <a:cubicBezTo>
                      <a:pt x="12327" y="2014"/>
                      <a:pt x="12528" y="1900"/>
                      <a:pt x="12671" y="1699"/>
                    </a:cubicBezTo>
                    <a:cubicBezTo>
                      <a:pt x="12729" y="1613"/>
                      <a:pt x="12786" y="1556"/>
                      <a:pt x="12815" y="1470"/>
                    </a:cubicBezTo>
                    <a:cubicBezTo>
                      <a:pt x="12987" y="1040"/>
                      <a:pt x="12901" y="1212"/>
                      <a:pt x="12901" y="1040"/>
                    </a:cubicBezTo>
                    <a:lnTo>
                      <a:pt x="12901" y="896"/>
                    </a:lnTo>
                    <a:cubicBezTo>
                      <a:pt x="12901" y="896"/>
                      <a:pt x="12872" y="782"/>
                      <a:pt x="12872" y="724"/>
                    </a:cubicBezTo>
                    <a:lnTo>
                      <a:pt x="12815" y="581"/>
                    </a:lnTo>
                    <a:lnTo>
                      <a:pt x="12729" y="438"/>
                    </a:lnTo>
                    <a:lnTo>
                      <a:pt x="12614" y="323"/>
                    </a:lnTo>
                    <a:cubicBezTo>
                      <a:pt x="12442" y="151"/>
                      <a:pt x="12528" y="208"/>
                      <a:pt x="12385" y="151"/>
                    </a:cubicBezTo>
                    <a:lnTo>
                      <a:pt x="12299" y="94"/>
                    </a:lnTo>
                    <a:cubicBezTo>
                      <a:pt x="12205" y="47"/>
                      <a:pt x="12092" y="0"/>
                      <a:pt x="1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793725" y="4324150"/>
                <a:ext cx="213600" cy="212700"/>
              </a:xfrm>
              <a:custGeom>
                <a:avLst/>
                <a:gdLst/>
                <a:ahLst/>
                <a:cxnLst/>
                <a:rect l="l" t="t" r="r" b="b"/>
                <a:pathLst>
                  <a:path w="8544" h="8508" extrusionOk="0">
                    <a:moveTo>
                      <a:pt x="7425" y="0"/>
                    </a:moveTo>
                    <a:cubicBezTo>
                      <a:pt x="7139" y="0"/>
                      <a:pt x="6881" y="86"/>
                      <a:pt x="6680" y="258"/>
                    </a:cubicBezTo>
                    <a:cubicBezTo>
                      <a:pt x="4329" y="2064"/>
                      <a:pt x="2237" y="4157"/>
                      <a:pt x="459" y="6507"/>
                    </a:cubicBezTo>
                    <a:cubicBezTo>
                      <a:pt x="144" y="6794"/>
                      <a:pt x="1" y="7195"/>
                      <a:pt x="1" y="7625"/>
                    </a:cubicBezTo>
                    <a:cubicBezTo>
                      <a:pt x="114" y="8147"/>
                      <a:pt x="586" y="8507"/>
                      <a:pt x="1091" y="8507"/>
                    </a:cubicBezTo>
                    <a:cubicBezTo>
                      <a:pt x="1224" y="8507"/>
                      <a:pt x="1359" y="8482"/>
                      <a:pt x="1491" y="8428"/>
                    </a:cubicBezTo>
                    <a:cubicBezTo>
                      <a:pt x="1663" y="8313"/>
                      <a:pt x="1807" y="8199"/>
                      <a:pt x="1921" y="8055"/>
                    </a:cubicBezTo>
                    <a:cubicBezTo>
                      <a:pt x="2151" y="7711"/>
                      <a:pt x="2409" y="7396"/>
                      <a:pt x="2695" y="7081"/>
                    </a:cubicBezTo>
                    <a:cubicBezTo>
                      <a:pt x="4215" y="5217"/>
                      <a:pt x="5935" y="3526"/>
                      <a:pt x="7827" y="2007"/>
                    </a:cubicBezTo>
                    <a:cubicBezTo>
                      <a:pt x="8085" y="1863"/>
                      <a:pt x="8285" y="1605"/>
                      <a:pt x="8400" y="1347"/>
                    </a:cubicBezTo>
                    <a:cubicBezTo>
                      <a:pt x="8543" y="688"/>
                      <a:pt x="8085" y="57"/>
                      <a:pt x="7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5930600" y="4316800"/>
                <a:ext cx="215025" cy="74025"/>
              </a:xfrm>
              <a:custGeom>
                <a:avLst/>
                <a:gdLst/>
                <a:ahLst/>
                <a:cxnLst/>
                <a:rect l="l" t="t" r="r" b="b"/>
                <a:pathLst>
                  <a:path w="8601" h="2961" extrusionOk="0">
                    <a:moveTo>
                      <a:pt x="2249" y="0"/>
                    </a:moveTo>
                    <a:cubicBezTo>
                      <a:pt x="1933" y="0"/>
                      <a:pt x="1606" y="60"/>
                      <a:pt x="1320" y="179"/>
                    </a:cubicBezTo>
                    <a:cubicBezTo>
                      <a:pt x="1" y="724"/>
                      <a:pt x="402" y="2215"/>
                      <a:pt x="1291" y="2358"/>
                    </a:cubicBezTo>
                    <a:cubicBezTo>
                      <a:pt x="1330" y="2362"/>
                      <a:pt x="1370" y="2363"/>
                      <a:pt x="1409" y="2363"/>
                    </a:cubicBezTo>
                    <a:cubicBezTo>
                      <a:pt x="1684" y="2363"/>
                      <a:pt x="1954" y="2276"/>
                      <a:pt x="2180" y="2100"/>
                    </a:cubicBezTo>
                    <a:lnTo>
                      <a:pt x="2610" y="2100"/>
                    </a:lnTo>
                    <a:cubicBezTo>
                      <a:pt x="4043" y="2186"/>
                      <a:pt x="5476" y="2616"/>
                      <a:pt x="6910" y="2903"/>
                    </a:cubicBezTo>
                    <a:cubicBezTo>
                      <a:pt x="7024" y="2931"/>
                      <a:pt x="7168" y="2960"/>
                      <a:pt x="7311" y="2960"/>
                    </a:cubicBezTo>
                    <a:cubicBezTo>
                      <a:pt x="7426" y="2960"/>
                      <a:pt x="7540" y="2960"/>
                      <a:pt x="7655" y="2931"/>
                    </a:cubicBezTo>
                    <a:cubicBezTo>
                      <a:pt x="8400" y="2645"/>
                      <a:pt x="8601" y="1670"/>
                      <a:pt x="8028" y="1125"/>
                    </a:cubicBezTo>
                    <a:cubicBezTo>
                      <a:pt x="7884" y="1011"/>
                      <a:pt x="7741" y="925"/>
                      <a:pt x="7569" y="896"/>
                    </a:cubicBezTo>
                    <a:cubicBezTo>
                      <a:pt x="5820" y="552"/>
                      <a:pt x="4158" y="7"/>
                      <a:pt x="2438" y="7"/>
                    </a:cubicBezTo>
                    <a:cubicBezTo>
                      <a:pt x="2375" y="3"/>
                      <a:pt x="2313" y="0"/>
                      <a:pt x="2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5435400" y="3243400"/>
                <a:ext cx="573350" cy="631425"/>
              </a:xfrm>
              <a:custGeom>
                <a:avLst/>
                <a:gdLst/>
                <a:ahLst/>
                <a:cxnLst/>
                <a:rect l="l" t="t" r="r" b="b"/>
                <a:pathLst>
                  <a:path w="22934" h="25257" extrusionOk="0">
                    <a:moveTo>
                      <a:pt x="13531" y="1"/>
                    </a:moveTo>
                    <a:cubicBezTo>
                      <a:pt x="20440" y="1"/>
                      <a:pt x="22934" y="5247"/>
                      <a:pt x="22934" y="11898"/>
                    </a:cubicBezTo>
                    <a:cubicBezTo>
                      <a:pt x="22934" y="18548"/>
                      <a:pt x="15738" y="25256"/>
                      <a:pt x="8830" y="25256"/>
                    </a:cubicBezTo>
                    <a:cubicBezTo>
                      <a:pt x="1892" y="25256"/>
                      <a:pt x="0" y="18548"/>
                      <a:pt x="0" y="11898"/>
                    </a:cubicBezTo>
                    <a:cubicBezTo>
                      <a:pt x="0" y="5247"/>
                      <a:pt x="6622" y="1"/>
                      <a:pt x="13531" y="1"/>
                    </a:cubicBez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4820500" y="2430000"/>
                <a:ext cx="1854025" cy="1372425"/>
              </a:xfrm>
              <a:custGeom>
                <a:avLst/>
                <a:gdLst/>
                <a:ahLst/>
                <a:cxnLst/>
                <a:rect l="l" t="t" r="r" b="b"/>
                <a:pathLst>
                  <a:path w="74161" h="54897" extrusionOk="0">
                    <a:moveTo>
                      <a:pt x="22389" y="50970"/>
                    </a:moveTo>
                    <a:cubicBezTo>
                      <a:pt x="18203" y="51142"/>
                      <a:pt x="14247" y="44864"/>
                      <a:pt x="13989" y="44376"/>
                    </a:cubicBezTo>
                    <a:cubicBezTo>
                      <a:pt x="13989" y="45695"/>
                      <a:pt x="13789" y="46842"/>
                      <a:pt x="13072" y="46584"/>
                    </a:cubicBezTo>
                    <a:cubicBezTo>
                      <a:pt x="10291" y="45552"/>
                      <a:pt x="9833" y="41510"/>
                      <a:pt x="10119" y="38012"/>
                    </a:cubicBezTo>
                    <a:cubicBezTo>
                      <a:pt x="10062" y="38156"/>
                      <a:pt x="10005" y="38270"/>
                      <a:pt x="9947" y="38414"/>
                    </a:cubicBezTo>
                    <a:cubicBezTo>
                      <a:pt x="9632" y="39188"/>
                      <a:pt x="8428" y="42943"/>
                      <a:pt x="7625" y="43201"/>
                    </a:cubicBezTo>
                    <a:cubicBezTo>
                      <a:pt x="6106" y="43774"/>
                      <a:pt x="5877" y="38557"/>
                      <a:pt x="5877" y="36550"/>
                    </a:cubicBezTo>
                    <a:cubicBezTo>
                      <a:pt x="4873" y="38098"/>
                      <a:pt x="3440" y="40048"/>
                      <a:pt x="2838" y="38872"/>
                    </a:cubicBezTo>
                    <a:cubicBezTo>
                      <a:pt x="0" y="33254"/>
                      <a:pt x="6249" y="22848"/>
                      <a:pt x="10062" y="19064"/>
                    </a:cubicBezTo>
                    <a:cubicBezTo>
                      <a:pt x="11753" y="17344"/>
                      <a:pt x="13789" y="15710"/>
                      <a:pt x="16254" y="15452"/>
                    </a:cubicBezTo>
                    <a:cubicBezTo>
                      <a:pt x="17028" y="15394"/>
                      <a:pt x="17802" y="15480"/>
                      <a:pt x="18547" y="15738"/>
                    </a:cubicBezTo>
                    <a:cubicBezTo>
                      <a:pt x="21213" y="15824"/>
                      <a:pt x="24596" y="17516"/>
                      <a:pt x="25513" y="17573"/>
                    </a:cubicBezTo>
                    <a:cubicBezTo>
                      <a:pt x="38127" y="18290"/>
                      <a:pt x="40650" y="9747"/>
                      <a:pt x="47530" y="5734"/>
                    </a:cubicBezTo>
                    <a:cubicBezTo>
                      <a:pt x="57334" y="0"/>
                      <a:pt x="71008" y="3698"/>
                      <a:pt x="71954" y="12814"/>
                    </a:cubicBezTo>
                    <a:cubicBezTo>
                      <a:pt x="74161" y="34658"/>
                      <a:pt x="61691" y="54897"/>
                      <a:pt x="36092" y="54065"/>
                    </a:cubicBezTo>
                    <a:cubicBezTo>
                      <a:pt x="31706" y="53922"/>
                      <a:pt x="25800" y="52518"/>
                      <a:pt x="22073" y="49938"/>
                    </a:cubicBezTo>
                    <a:cubicBezTo>
                      <a:pt x="22704" y="50368"/>
                      <a:pt x="22618" y="50970"/>
                      <a:pt x="22389" y="509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5745700" y="1258250"/>
                <a:ext cx="1679900" cy="1698525"/>
              </a:xfrm>
              <a:custGeom>
                <a:avLst/>
                <a:gdLst/>
                <a:ahLst/>
                <a:cxnLst/>
                <a:rect l="l" t="t" r="r" b="b"/>
                <a:pathLst>
                  <a:path w="67196" h="67941" extrusionOk="0">
                    <a:moveTo>
                      <a:pt x="39131" y="64816"/>
                    </a:moveTo>
                    <a:cubicBezTo>
                      <a:pt x="34028" y="65762"/>
                      <a:pt x="25887" y="67940"/>
                      <a:pt x="21386" y="67596"/>
                    </a:cubicBezTo>
                    <a:cubicBezTo>
                      <a:pt x="18778" y="67367"/>
                      <a:pt x="1" y="12700"/>
                      <a:pt x="3756" y="10263"/>
                    </a:cubicBezTo>
                    <a:cubicBezTo>
                      <a:pt x="10550" y="5763"/>
                      <a:pt x="16800" y="35862"/>
                      <a:pt x="18090" y="40420"/>
                    </a:cubicBezTo>
                    <a:cubicBezTo>
                      <a:pt x="20842" y="34314"/>
                      <a:pt x="13302" y="4071"/>
                      <a:pt x="15051" y="3412"/>
                    </a:cubicBezTo>
                    <a:cubicBezTo>
                      <a:pt x="24253" y="1"/>
                      <a:pt x="27722" y="34716"/>
                      <a:pt x="25744" y="42943"/>
                    </a:cubicBezTo>
                    <a:cubicBezTo>
                      <a:pt x="28410" y="36436"/>
                      <a:pt x="28381" y="1864"/>
                      <a:pt x="30646" y="1950"/>
                    </a:cubicBezTo>
                    <a:cubicBezTo>
                      <a:pt x="39389" y="2351"/>
                      <a:pt x="34802" y="33540"/>
                      <a:pt x="30646" y="44491"/>
                    </a:cubicBezTo>
                    <a:cubicBezTo>
                      <a:pt x="30531" y="44749"/>
                      <a:pt x="40106" y="7454"/>
                      <a:pt x="44090" y="9145"/>
                    </a:cubicBezTo>
                    <a:cubicBezTo>
                      <a:pt x="52547" y="12757"/>
                      <a:pt x="41625" y="40478"/>
                      <a:pt x="37440" y="46383"/>
                    </a:cubicBezTo>
                    <a:cubicBezTo>
                      <a:pt x="42227" y="42456"/>
                      <a:pt x="55270" y="18749"/>
                      <a:pt x="58252" y="21845"/>
                    </a:cubicBezTo>
                    <a:cubicBezTo>
                      <a:pt x="65160" y="28983"/>
                      <a:pt x="43775" y="54238"/>
                      <a:pt x="41052" y="54811"/>
                    </a:cubicBezTo>
                    <a:cubicBezTo>
                      <a:pt x="50024" y="50282"/>
                      <a:pt x="60688" y="35719"/>
                      <a:pt x="62580" y="39503"/>
                    </a:cubicBezTo>
                    <a:cubicBezTo>
                      <a:pt x="67196" y="48705"/>
                      <a:pt x="46212" y="63526"/>
                      <a:pt x="39131" y="64816"/>
                    </a:cubicBezTo>
                    <a:close/>
                  </a:path>
                </a:pathLst>
              </a:custGeom>
              <a:solidFill>
                <a:srgbClr val="C76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5982200" y="1489725"/>
                <a:ext cx="1236275" cy="1354525"/>
              </a:xfrm>
              <a:custGeom>
                <a:avLst/>
                <a:gdLst/>
                <a:ahLst/>
                <a:cxnLst/>
                <a:rect l="l" t="t" r="r" b="b"/>
                <a:pathLst>
                  <a:path w="49451" h="54181" extrusionOk="0">
                    <a:moveTo>
                      <a:pt x="29556" y="54181"/>
                    </a:moveTo>
                    <a:lnTo>
                      <a:pt x="6508" y="34859"/>
                    </a:lnTo>
                    <a:cubicBezTo>
                      <a:pt x="7282" y="29671"/>
                      <a:pt x="1" y="6308"/>
                      <a:pt x="2266" y="5190"/>
                    </a:cubicBezTo>
                    <a:cubicBezTo>
                      <a:pt x="8286" y="2208"/>
                      <a:pt x="11898" y="22103"/>
                      <a:pt x="13073" y="29384"/>
                    </a:cubicBezTo>
                    <a:cubicBezTo>
                      <a:pt x="13073" y="29384"/>
                      <a:pt x="12557" y="574"/>
                      <a:pt x="19380" y="173"/>
                    </a:cubicBezTo>
                    <a:cubicBezTo>
                      <a:pt x="22361" y="1"/>
                      <a:pt x="20756" y="10378"/>
                      <a:pt x="20870" y="13331"/>
                    </a:cubicBezTo>
                    <a:cubicBezTo>
                      <a:pt x="21128" y="19236"/>
                      <a:pt x="21759" y="25256"/>
                      <a:pt x="22074" y="31247"/>
                    </a:cubicBezTo>
                    <a:cubicBezTo>
                      <a:pt x="22074" y="31247"/>
                      <a:pt x="23909" y="13704"/>
                      <a:pt x="26374" y="8286"/>
                    </a:cubicBezTo>
                    <a:cubicBezTo>
                      <a:pt x="26690" y="7655"/>
                      <a:pt x="28037" y="2982"/>
                      <a:pt x="30130" y="3728"/>
                    </a:cubicBezTo>
                    <a:cubicBezTo>
                      <a:pt x="33369" y="4874"/>
                      <a:pt x="30130" y="27177"/>
                      <a:pt x="28066" y="33397"/>
                    </a:cubicBezTo>
                    <a:cubicBezTo>
                      <a:pt x="28066" y="33397"/>
                      <a:pt x="31993" y="20268"/>
                      <a:pt x="35691" y="16226"/>
                    </a:cubicBezTo>
                    <a:cubicBezTo>
                      <a:pt x="36408" y="15395"/>
                      <a:pt x="41826" y="9977"/>
                      <a:pt x="42858" y="12758"/>
                    </a:cubicBezTo>
                    <a:cubicBezTo>
                      <a:pt x="43976" y="15854"/>
                      <a:pt x="41654" y="20469"/>
                      <a:pt x="40421" y="23163"/>
                    </a:cubicBezTo>
                    <a:cubicBezTo>
                      <a:pt x="38156" y="27979"/>
                      <a:pt x="36866" y="33713"/>
                      <a:pt x="33570" y="37869"/>
                    </a:cubicBezTo>
                    <a:cubicBezTo>
                      <a:pt x="33570" y="37869"/>
                      <a:pt x="40106" y="32423"/>
                      <a:pt x="43890" y="29843"/>
                    </a:cubicBezTo>
                    <a:cubicBezTo>
                      <a:pt x="46126" y="28323"/>
                      <a:pt x="49336" y="26861"/>
                      <a:pt x="49365" y="27693"/>
                    </a:cubicBezTo>
                    <a:cubicBezTo>
                      <a:pt x="49451" y="29384"/>
                      <a:pt x="46326" y="33971"/>
                      <a:pt x="45409" y="35433"/>
                    </a:cubicBezTo>
                    <a:cubicBezTo>
                      <a:pt x="42198" y="40449"/>
                      <a:pt x="38013" y="44205"/>
                      <a:pt x="33570" y="47817"/>
                    </a:cubicBez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5935625" y="1919025"/>
                <a:ext cx="1113000" cy="999050"/>
              </a:xfrm>
              <a:custGeom>
                <a:avLst/>
                <a:gdLst/>
                <a:ahLst/>
                <a:cxnLst/>
                <a:rect l="l" t="t" r="r" b="b"/>
                <a:pathLst>
                  <a:path w="44520" h="39962" extrusionOk="0">
                    <a:moveTo>
                      <a:pt x="20297" y="38614"/>
                    </a:moveTo>
                    <a:cubicBezTo>
                      <a:pt x="17115" y="39675"/>
                      <a:pt x="13732" y="39961"/>
                      <a:pt x="10407" y="39445"/>
                    </a:cubicBezTo>
                    <a:cubicBezTo>
                      <a:pt x="8543" y="39159"/>
                      <a:pt x="7511" y="22331"/>
                      <a:pt x="2753" y="12814"/>
                    </a:cubicBezTo>
                    <a:cubicBezTo>
                      <a:pt x="1778" y="10865"/>
                      <a:pt x="1" y="4701"/>
                      <a:pt x="2896" y="3498"/>
                    </a:cubicBezTo>
                    <a:cubicBezTo>
                      <a:pt x="6909" y="1835"/>
                      <a:pt x="8973" y="7224"/>
                      <a:pt x="10435" y="10607"/>
                    </a:cubicBezTo>
                    <a:cubicBezTo>
                      <a:pt x="11467" y="13101"/>
                      <a:pt x="12241" y="15738"/>
                      <a:pt x="12729" y="18433"/>
                    </a:cubicBezTo>
                    <a:cubicBezTo>
                      <a:pt x="12729" y="15279"/>
                      <a:pt x="12471" y="12126"/>
                      <a:pt x="11897" y="9059"/>
                    </a:cubicBezTo>
                    <a:cubicBezTo>
                      <a:pt x="11439" y="6851"/>
                      <a:pt x="11238" y="344"/>
                      <a:pt x="14305" y="201"/>
                    </a:cubicBezTo>
                    <a:cubicBezTo>
                      <a:pt x="18061" y="0"/>
                      <a:pt x="18605" y="10836"/>
                      <a:pt x="19179" y="14477"/>
                    </a:cubicBezTo>
                    <a:cubicBezTo>
                      <a:pt x="19293" y="11811"/>
                      <a:pt x="20669" y="316"/>
                      <a:pt x="23421" y="803"/>
                    </a:cubicBezTo>
                    <a:cubicBezTo>
                      <a:pt x="27607" y="1577"/>
                      <a:pt x="26202" y="12069"/>
                      <a:pt x="24826" y="18433"/>
                    </a:cubicBezTo>
                    <a:cubicBezTo>
                      <a:pt x="24797" y="18605"/>
                      <a:pt x="30502" y="4386"/>
                      <a:pt x="33053" y="6020"/>
                    </a:cubicBezTo>
                    <a:cubicBezTo>
                      <a:pt x="36637" y="8313"/>
                      <a:pt x="30445" y="19321"/>
                      <a:pt x="29269" y="22876"/>
                    </a:cubicBezTo>
                    <a:cubicBezTo>
                      <a:pt x="30932" y="20869"/>
                      <a:pt x="38500" y="12298"/>
                      <a:pt x="40220" y="14477"/>
                    </a:cubicBezTo>
                    <a:cubicBezTo>
                      <a:pt x="43115" y="18146"/>
                      <a:pt x="33885" y="27463"/>
                      <a:pt x="33053" y="28409"/>
                    </a:cubicBezTo>
                    <a:cubicBezTo>
                      <a:pt x="35605" y="26975"/>
                      <a:pt x="42169" y="24567"/>
                      <a:pt x="43173" y="25169"/>
                    </a:cubicBezTo>
                    <a:cubicBezTo>
                      <a:pt x="44520" y="25972"/>
                      <a:pt x="43775" y="27606"/>
                      <a:pt x="43173" y="28409"/>
                    </a:cubicBezTo>
                    <a:cubicBezTo>
                      <a:pt x="40306" y="32422"/>
                      <a:pt x="34573" y="37525"/>
                      <a:pt x="30359" y="38786"/>
                    </a:cubicBezTo>
                    <a:cubicBezTo>
                      <a:pt x="26775" y="39818"/>
                      <a:pt x="23622" y="39245"/>
                      <a:pt x="20297" y="38614"/>
                    </a:cubicBezTo>
                    <a:close/>
                  </a:path>
                </a:pathLst>
              </a:custGeom>
              <a:solidFill>
                <a:srgbClr val="C76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5940650" y="2202825"/>
                <a:ext cx="938125" cy="713100"/>
              </a:xfrm>
              <a:custGeom>
                <a:avLst/>
                <a:gdLst/>
                <a:ahLst/>
                <a:cxnLst/>
                <a:rect l="l" t="t" r="r" b="b"/>
                <a:pathLst>
                  <a:path w="37525" h="28524" extrusionOk="0">
                    <a:moveTo>
                      <a:pt x="17086" y="27577"/>
                    </a:moveTo>
                    <a:cubicBezTo>
                      <a:pt x="14391" y="28323"/>
                      <a:pt x="11553" y="28523"/>
                      <a:pt x="8772" y="28179"/>
                    </a:cubicBezTo>
                    <a:cubicBezTo>
                      <a:pt x="7196" y="27950"/>
                      <a:pt x="6336" y="15939"/>
                      <a:pt x="2322" y="9145"/>
                    </a:cubicBezTo>
                    <a:cubicBezTo>
                      <a:pt x="1520" y="7740"/>
                      <a:pt x="0" y="3354"/>
                      <a:pt x="2437" y="2494"/>
                    </a:cubicBezTo>
                    <a:cubicBezTo>
                      <a:pt x="5820" y="1290"/>
                      <a:pt x="7568" y="5160"/>
                      <a:pt x="8801" y="7568"/>
                    </a:cubicBezTo>
                    <a:cubicBezTo>
                      <a:pt x="9661" y="9345"/>
                      <a:pt x="10320" y="11209"/>
                      <a:pt x="10722" y="13158"/>
                    </a:cubicBezTo>
                    <a:cubicBezTo>
                      <a:pt x="10750" y="10893"/>
                      <a:pt x="10492" y="8657"/>
                      <a:pt x="10034" y="6450"/>
                    </a:cubicBezTo>
                    <a:cubicBezTo>
                      <a:pt x="9661" y="4902"/>
                      <a:pt x="9489" y="258"/>
                      <a:pt x="12069" y="115"/>
                    </a:cubicBezTo>
                    <a:cubicBezTo>
                      <a:pt x="15222" y="0"/>
                      <a:pt x="15996" y="3239"/>
                      <a:pt x="16484" y="5848"/>
                    </a:cubicBezTo>
                    <a:cubicBezTo>
                      <a:pt x="16598" y="3927"/>
                      <a:pt x="17430" y="229"/>
                      <a:pt x="19723" y="573"/>
                    </a:cubicBezTo>
                    <a:cubicBezTo>
                      <a:pt x="23249" y="1118"/>
                      <a:pt x="22962" y="5332"/>
                      <a:pt x="22905" y="8055"/>
                    </a:cubicBezTo>
                    <a:lnTo>
                      <a:pt x="22905" y="8399"/>
                    </a:lnTo>
                    <a:cubicBezTo>
                      <a:pt x="23536" y="6737"/>
                      <a:pt x="25686" y="3096"/>
                      <a:pt x="27864" y="4300"/>
                    </a:cubicBezTo>
                    <a:cubicBezTo>
                      <a:pt x="30846" y="5934"/>
                      <a:pt x="29441" y="9546"/>
                      <a:pt x="28438" y="12069"/>
                    </a:cubicBezTo>
                    <a:cubicBezTo>
                      <a:pt x="29842" y="10635"/>
                      <a:pt x="32422" y="8743"/>
                      <a:pt x="33884" y="10320"/>
                    </a:cubicBezTo>
                    <a:cubicBezTo>
                      <a:pt x="36321" y="12929"/>
                      <a:pt x="33512" y="16053"/>
                      <a:pt x="31792" y="18175"/>
                    </a:cubicBezTo>
                    <a:cubicBezTo>
                      <a:pt x="31190" y="18891"/>
                      <a:pt x="30530" y="19608"/>
                      <a:pt x="29842" y="20267"/>
                    </a:cubicBezTo>
                    <a:cubicBezTo>
                      <a:pt x="31992" y="19264"/>
                      <a:pt x="35518" y="17515"/>
                      <a:pt x="36378" y="17945"/>
                    </a:cubicBezTo>
                    <a:cubicBezTo>
                      <a:pt x="37525" y="18519"/>
                      <a:pt x="36264" y="21500"/>
                      <a:pt x="35776" y="22073"/>
                    </a:cubicBezTo>
                    <a:cubicBezTo>
                      <a:pt x="33340" y="24940"/>
                      <a:pt x="29154" y="26775"/>
                      <a:pt x="25600" y="27663"/>
                    </a:cubicBezTo>
                    <a:cubicBezTo>
                      <a:pt x="22561" y="28437"/>
                      <a:pt x="19895" y="28007"/>
                      <a:pt x="17086" y="27577"/>
                    </a:cubicBez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761475" y="3349475"/>
                <a:ext cx="602025" cy="662950"/>
              </a:xfrm>
              <a:custGeom>
                <a:avLst/>
                <a:gdLst/>
                <a:ahLst/>
                <a:cxnLst/>
                <a:rect l="l" t="t" r="r" b="b"/>
                <a:pathLst>
                  <a:path w="24081" h="26518" extrusionOk="0">
                    <a:moveTo>
                      <a:pt x="14219" y="1"/>
                    </a:moveTo>
                    <a:cubicBezTo>
                      <a:pt x="21472" y="1"/>
                      <a:pt x="24081" y="5476"/>
                      <a:pt x="24081" y="12471"/>
                    </a:cubicBezTo>
                    <a:cubicBezTo>
                      <a:pt x="24081" y="19465"/>
                      <a:pt x="16541" y="26517"/>
                      <a:pt x="9260" y="26517"/>
                    </a:cubicBezTo>
                    <a:cubicBezTo>
                      <a:pt x="1979" y="26517"/>
                      <a:pt x="1" y="19465"/>
                      <a:pt x="1" y="12471"/>
                    </a:cubicBezTo>
                    <a:cubicBezTo>
                      <a:pt x="1" y="5476"/>
                      <a:pt x="6938" y="1"/>
                      <a:pt x="14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638200" y="2589100"/>
                <a:ext cx="1013400" cy="1151700"/>
              </a:xfrm>
              <a:custGeom>
                <a:avLst/>
                <a:gdLst/>
                <a:ahLst/>
                <a:cxnLst/>
                <a:rect l="l" t="t" r="r" b="b"/>
                <a:pathLst>
                  <a:path w="40536" h="46068" extrusionOk="0">
                    <a:moveTo>
                      <a:pt x="35634" y="0"/>
                    </a:moveTo>
                    <a:cubicBezTo>
                      <a:pt x="37640" y="1577"/>
                      <a:pt x="38959" y="3899"/>
                      <a:pt x="39246" y="6450"/>
                    </a:cubicBezTo>
                    <a:cubicBezTo>
                      <a:pt x="40536" y="19064"/>
                      <a:pt x="36895" y="31132"/>
                      <a:pt x="28696" y="38930"/>
                    </a:cubicBezTo>
                    <a:cubicBezTo>
                      <a:pt x="28926" y="40220"/>
                      <a:pt x="29012" y="41538"/>
                      <a:pt x="29012" y="42857"/>
                    </a:cubicBezTo>
                    <a:cubicBezTo>
                      <a:pt x="29012" y="42914"/>
                      <a:pt x="29012" y="42943"/>
                      <a:pt x="29012" y="42972"/>
                    </a:cubicBezTo>
                    <a:cubicBezTo>
                      <a:pt x="28467" y="43172"/>
                      <a:pt x="27951" y="43459"/>
                      <a:pt x="27492" y="43803"/>
                    </a:cubicBezTo>
                    <a:cubicBezTo>
                      <a:pt x="24884" y="46068"/>
                      <a:pt x="20612" y="43230"/>
                      <a:pt x="17803" y="41481"/>
                    </a:cubicBezTo>
                    <a:cubicBezTo>
                      <a:pt x="17144" y="41051"/>
                      <a:pt x="16456" y="40592"/>
                      <a:pt x="15825" y="40134"/>
                    </a:cubicBezTo>
                    <a:cubicBezTo>
                      <a:pt x="13331" y="41538"/>
                      <a:pt x="10608" y="38987"/>
                      <a:pt x="8716" y="37353"/>
                    </a:cubicBezTo>
                    <a:cubicBezTo>
                      <a:pt x="2524" y="32050"/>
                      <a:pt x="1" y="23822"/>
                      <a:pt x="1377" y="15538"/>
                    </a:cubicBezTo>
                    <a:cubicBezTo>
                      <a:pt x="1635" y="13961"/>
                      <a:pt x="11525" y="11954"/>
                      <a:pt x="18405" y="8113"/>
                    </a:cubicBezTo>
                    <a:cubicBezTo>
                      <a:pt x="19666" y="7454"/>
                      <a:pt x="21071" y="7081"/>
                      <a:pt x="22504" y="6995"/>
                    </a:cubicBezTo>
                    <a:cubicBezTo>
                      <a:pt x="25142" y="5734"/>
                      <a:pt x="27636" y="4272"/>
                      <a:pt x="30015" y="2609"/>
                    </a:cubicBezTo>
                    <a:cubicBezTo>
                      <a:pt x="31735" y="1462"/>
                      <a:pt x="33627" y="574"/>
                      <a:pt x="35634" y="0"/>
                    </a:cubicBez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719900" y="2496650"/>
                <a:ext cx="1080050" cy="1161025"/>
              </a:xfrm>
              <a:custGeom>
                <a:avLst/>
                <a:gdLst/>
                <a:ahLst/>
                <a:cxnLst/>
                <a:rect l="l" t="t" r="r" b="b"/>
                <a:pathLst>
                  <a:path w="43202" h="46441" extrusionOk="0">
                    <a:moveTo>
                      <a:pt x="1721" y="25972"/>
                    </a:moveTo>
                    <a:cubicBezTo>
                      <a:pt x="1" y="21816"/>
                      <a:pt x="259" y="20038"/>
                      <a:pt x="1262" y="18691"/>
                    </a:cubicBezTo>
                    <a:cubicBezTo>
                      <a:pt x="976" y="17114"/>
                      <a:pt x="16083" y="10865"/>
                      <a:pt x="24282" y="4157"/>
                    </a:cubicBezTo>
                    <a:cubicBezTo>
                      <a:pt x="25973" y="2781"/>
                      <a:pt x="30703" y="0"/>
                      <a:pt x="32853" y="1835"/>
                    </a:cubicBezTo>
                    <a:cubicBezTo>
                      <a:pt x="35806" y="4386"/>
                      <a:pt x="31878" y="7138"/>
                      <a:pt x="28983" y="9460"/>
                    </a:cubicBezTo>
                    <a:cubicBezTo>
                      <a:pt x="26890" y="11123"/>
                      <a:pt x="25830" y="11725"/>
                      <a:pt x="23278" y="13072"/>
                    </a:cubicBezTo>
                    <a:cubicBezTo>
                      <a:pt x="26317" y="12040"/>
                      <a:pt x="29270" y="10750"/>
                      <a:pt x="32108" y="9260"/>
                    </a:cubicBezTo>
                    <a:cubicBezTo>
                      <a:pt x="34143" y="8142"/>
                      <a:pt x="39045" y="6938"/>
                      <a:pt x="40077" y="8858"/>
                    </a:cubicBezTo>
                    <a:cubicBezTo>
                      <a:pt x="41453" y="11295"/>
                      <a:pt x="37698" y="13818"/>
                      <a:pt x="34143" y="15566"/>
                    </a:cubicBezTo>
                    <a:cubicBezTo>
                      <a:pt x="33197" y="16054"/>
                      <a:pt x="32194" y="16484"/>
                      <a:pt x="31133" y="16914"/>
                    </a:cubicBezTo>
                    <a:cubicBezTo>
                      <a:pt x="32767" y="16598"/>
                      <a:pt x="34344" y="16254"/>
                      <a:pt x="35806" y="15824"/>
                    </a:cubicBezTo>
                    <a:cubicBezTo>
                      <a:pt x="38099" y="15165"/>
                      <a:pt x="42743" y="15079"/>
                      <a:pt x="42886" y="16914"/>
                    </a:cubicBezTo>
                    <a:cubicBezTo>
                      <a:pt x="43202" y="20497"/>
                      <a:pt x="39303" y="21644"/>
                      <a:pt x="35376" y="22590"/>
                    </a:cubicBezTo>
                    <a:cubicBezTo>
                      <a:pt x="33455" y="23048"/>
                      <a:pt x="31477" y="23392"/>
                      <a:pt x="29528" y="23622"/>
                    </a:cubicBezTo>
                    <a:cubicBezTo>
                      <a:pt x="31076" y="23622"/>
                      <a:pt x="32509" y="23593"/>
                      <a:pt x="33942" y="23478"/>
                    </a:cubicBezTo>
                    <a:cubicBezTo>
                      <a:pt x="36293" y="23278"/>
                      <a:pt x="41052" y="24195"/>
                      <a:pt x="40908" y="26030"/>
                    </a:cubicBezTo>
                    <a:cubicBezTo>
                      <a:pt x="40708" y="28552"/>
                      <a:pt x="36207" y="29871"/>
                      <a:pt x="32194" y="30043"/>
                    </a:cubicBezTo>
                    <a:cubicBezTo>
                      <a:pt x="32022" y="30043"/>
                      <a:pt x="38730" y="31648"/>
                      <a:pt x="37325" y="34114"/>
                    </a:cubicBezTo>
                    <a:cubicBezTo>
                      <a:pt x="35806" y="36751"/>
                      <a:pt x="33627" y="36866"/>
                      <a:pt x="30130" y="36522"/>
                    </a:cubicBezTo>
                    <a:cubicBezTo>
                      <a:pt x="32022" y="37611"/>
                      <a:pt x="32337" y="39446"/>
                      <a:pt x="31133" y="40621"/>
                    </a:cubicBezTo>
                    <a:cubicBezTo>
                      <a:pt x="29958" y="41796"/>
                      <a:pt x="27550" y="41739"/>
                      <a:pt x="24626" y="40621"/>
                    </a:cubicBezTo>
                    <a:cubicBezTo>
                      <a:pt x="26317" y="41882"/>
                      <a:pt x="26374" y="43545"/>
                      <a:pt x="25744" y="44376"/>
                    </a:cubicBezTo>
                    <a:cubicBezTo>
                      <a:pt x="24167" y="46440"/>
                      <a:pt x="19838" y="44749"/>
                      <a:pt x="16857" y="43258"/>
                    </a:cubicBezTo>
                    <a:cubicBezTo>
                      <a:pt x="7970" y="38815"/>
                      <a:pt x="918" y="29842"/>
                      <a:pt x="1721" y="259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5719900" y="2688725"/>
                <a:ext cx="671550" cy="877925"/>
              </a:xfrm>
              <a:custGeom>
                <a:avLst/>
                <a:gdLst/>
                <a:ahLst/>
                <a:cxnLst/>
                <a:rect l="l" t="t" r="r" b="b"/>
                <a:pathLst>
                  <a:path w="26862" h="35117" extrusionOk="0">
                    <a:moveTo>
                      <a:pt x="9174" y="5991"/>
                    </a:moveTo>
                    <a:cubicBezTo>
                      <a:pt x="12070" y="5103"/>
                      <a:pt x="15022" y="3985"/>
                      <a:pt x="17344" y="2523"/>
                    </a:cubicBezTo>
                    <a:cubicBezTo>
                      <a:pt x="18720" y="1663"/>
                      <a:pt x="23078" y="0"/>
                      <a:pt x="23995" y="2437"/>
                    </a:cubicBezTo>
                    <a:cubicBezTo>
                      <a:pt x="24339" y="3239"/>
                      <a:pt x="24339" y="4128"/>
                      <a:pt x="24024" y="4931"/>
                    </a:cubicBezTo>
                    <a:cubicBezTo>
                      <a:pt x="23680" y="5103"/>
                      <a:pt x="23336" y="5275"/>
                      <a:pt x="22992" y="5475"/>
                    </a:cubicBezTo>
                    <a:lnTo>
                      <a:pt x="23938" y="5131"/>
                    </a:lnTo>
                    <a:cubicBezTo>
                      <a:pt x="23078" y="6909"/>
                      <a:pt x="20756" y="8084"/>
                      <a:pt x="19093" y="9001"/>
                    </a:cubicBezTo>
                    <a:cubicBezTo>
                      <a:pt x="17344" y="9947"/>
                      <a:pt x="15481" y="10635"/>
                      <a:pt x="13560" y="11123"/>
                    </a:cubicBezTo>
                    <a:cubicBezTo>
                      <a:pt x="15825" y="11065"/>
                      <a:pt x="18061" y="10779"/>
                      <a:pt x="20240" y="10234"/>
                    </a:cubicBezTo>
                    <a:cubicBezTo>
                      <a:pt x="21788" y="9804"/>
                      <a:pt x="26432" y="9517"/>
                      <a:pt x="26632" y="12097"/>
                    </a:cubicBezTo>
                    <a:cubicBezTo>
                      <a:pt x="26862" y="15279"/>
                      <a:pt x="23622" y="16168"/>
                      <a:pt x="21042" y="16741"/>
                    </a:cubicBezTo>
                    <a:cubicBezTo>
                      <a:pt x="22934" y="16770"/>
                      <a:pt x="26690" y="17515"/>
                      <a:pt x="26403" y="19837"/>
                    </a:cubicBezTo>
                    <a:cubicBezTo>
                      <a:pt x="25944" y="23421"/>
                      <a:pt x="21730" y="23249"/>
                      <a:pt x="19007" y="23277"/>
                    </a:cubicBezTo>
                    <a:lnTo>
                      <a:pt x="18634" y="23277"/>
                    </a:lnTo>
                    <a:cubicBezTo>
                      <a:pt x="20326" y="23851"/>
                      <a:pt x="23995" y="25943"/>
                      <a:pt x="22877" y="28151"/>
                    </a:cubicBezTo>
                    <a:cubicBezTo>
                      <a:pt x="21329" y="31218"/>
                      <a:pt x="17688" y="29899"/>
                      <a:pt x="15137" y="28982"/>
                    </a:cubicBezTo>
                    <a:cubicBezTo>
                      <a:pt x="16599" y="30329"/>
                      <a:pt x="18548" y="32909"/>
                      <a:pt x="17029" y="34400"/>
                    </a:cubicBezTo>
                    <a:cubicBezTo>
                      <a:pt x="16714" y="34715"/>
                      <a:pt x="16398" y="34945"/>
                      <a:pt x="16026" y="35117"/>
                    </a:cubicBezTo>
                    <a:cubicBezTo>
                      <a:pt x="7512" y="30559"/>
                      <a:pt x="947" y="22016"/>
                      <a:pt x="1721" y="18289"/>
                    </a:cubicBezTo>
                    <a:cubicBezTo>
                      <a:pt x="1" y="14133"/>
                      <a:pt x="259" y="12355"/>
                      <a:pt x="1262" y="11008"/>
                    </a:cubicBezTo>
                    <a:cubicBezTo>
                      <a:pt x="1119" y="10263"/>
                      <a:pt x="4616" y="8428"/>
                      <a:pt x="9174" y="5991"/>
                    </a:cubicBezTo>
                    <a:close/>
                  </a:path>
                </a:pathLst>
              </a:custGeom>
              <a:solidFill>
                <a:srgbClr val="D36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5600225" y="2677975"/>
                <a:ext cx="728875" cy="922350"/>
              </a:xfrm>
              <a:custGeom>
                <a:avLst/>
                <a:gdLst/>
                <a:ahLst/>
                <a:cxnLst/>
                <a:rect l="l" t="t" r="r" b="b"/>
                <a:pathLst>
                  <a:path w="29155" h="36894" extrusionOk="0">
                    <a:moveTo>
                      <a:pt x="12213" y="32737"/>
                    </a:moveTo>
                    <a:cubicBezTo>
                      <a:pt x="5562" y="28065"/>
                      <a:pt x="1" y="18891"/>
                      <a:pt x="603" y="10521"/>
                    </a:cubicBezTo>
                    <a:cubicBezTo>
                      <a:pt x="717" y="8944"/>
                      <a:pt x="12643" y="7224"/>
                      <a:pt x="19121" y="2752"/>
                    </a:cubicBezTo>
                    <a:cubicBezTo>
                      <a:pt x="20440" y="1835"/>
                      <a:pt x="24740" y="0"/>
                      <a:pt x="25772" y="2379"/>
                    </a:cubicBezTo>
                    <a:cubicBezTo>
                      <a:pt x="27205" y="5647"/>
                      <a:pt x="23479" y="7654"/>
                      <a:pt x="21157" y="9059"/>
                    </a:cubicBezTo>
                    <a:cubicBezTo>
                      <a:pt x="19437" y="10062"/>
                      <a:pt x="17631" y="10865"/>
                      <a:pt x="15710" y="11409"/>
                    </a:cubicBezTo>
                    <a:cubicBezTo>
                      <a:pt x="17975" y="11266"/>
                      <a:pt x="20182" y="10865"/>
                      <a:pt x="22361" y="10234"/>
                    </a:cubicBezTo>
                    <a:cubicBezTo>
                      <a:pt x="23880" y="9747"/>
                      <a:pt x="28524" y="9231"/>
                      <a:pt x="28811" y="11811"/>
                    </a:cubicBezTo>
                    <a:cubicBezTo>
                      <a:pt x="29155" y="14935"/>
                      <a:pt x="25973" y="15967"/>
                      <a:pt x="23421" y="16627"/>
                    </a:cubicBezTo>
                    <a:cubicBezTo>
                      <a:pt x="25342" y="16598"/>
                      <a:pt x="29097" y="17171"/>
                      <a:pt x="28897" y="19493"/>
                    </a:cubicBezTo>
                    <a:cubicBezTo>
                      <a:pt x="28610" y="23048"/>
                      <a:pt x="24396" y="23077"/>
                      <a:pt x="21673" y="23220"/>
                    </a:cubicBezTo>
                    <a:lnTo>
                      <a:pt x="21300" y="23220"/>
                    </a:lnTo>
                    <a:cubicBezTo>
                      <a:pt x="23020" y="23707"/>
                      <a:pt x="26804" y="25599"/>
                      <a:pt x="25772" y="27835"/>
                    </a:cubicBezTo>
                    <a:cubicBezTo>
                      <a:pt x="24339" y="30960"/>
                      <a:pt x="20641" y="29785"/>
                      <a:pt x="18061" y="29011"/>
                    </a:cubicBezTo>
                    <a:cubicBezTo>
                      <a:pt x="19580" y="30272"/>
                      <a:pt x="21644" y="32737"/>
                      <a:pt x="20182" y="34285"/>
                    </a:cubicBezTo>
                    <a:cubicBezTo>
                      <a:pt x="17774" y="36894"/>
                      <a:pt x="14420" y="34314"/>
                      <a:pt x="12213" y="327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824075" y="1919025"/>
                <a:ext cx="785500" cy="1332300"/>
              </a:xfrm>
              <a:custGeom>
                <a:avLst/>
                <a:gdLst/>
                <a:ahLst/>
                <a:cxnLst/>
                <a:rect l="l" t="t" r="r" b="b"/>
                <a:pathLst>
                  <a:path w="31420" h="53292" extrusionOk="0">
                    <a:moveTo>
                      <a:pt x="19006" y="0"/>
                    </a:moveTo>
                    <a:cubicBezTo>
                      <a:pt x="11610" y="19952"/>
                      <a:pt x="2810" y="19751"/>
                      <a:pt x="860" y="42083"/>
                    </a:cubicBezTo>
                    <a:cubicBezTo>
                      <a:pt x="660" y="44233"/>
                      <a:pt x="0" y="47845"/>
                      <a:pt x="1462" y="49737"/>
                    </a:cubicBezTo>
                    <a:cubicBezTo>
                      <a:pt x="3268" y="51973"/>
                      <a:pt x="6020" y="45236"/>
                      <a:pt x="5906" y="45838"/>
                    </a:cubicBezTo>
                    <a:cubicBezTo>
                      <a:pt x="5648" y="47099"/>
                      <a:pt x="5017" y="52947"/>
                      <a:pt x="6880" y="53148"/>
                    </a:cubicBezTo>
                    <a:cubicBezTo>
                      <a:pt x="7970" y="53291"/>
                      <a:pt x="9976" y="46010"/>
                      <a:pt x="10120" y="46526"/>
                    </a:cubicBezTo>
                    <a:cubicBezTo>
                      <a:pt x="10349" y="47357"/>
                      <a:pt x="12413" y="52603"/>
                      <a:pt x="13474" y="51858"/>
                    </a:cubicBezTo>
                    <a:cubicBezTo>
                      <a:pt x="14276" y="51313"/>
                      <a:pt x="13216" y="47300"/>
                      <a:pt x="13273" y="46411"/>
                    </a:cubicBezTo>
                    <a:cubicBezTo>
                      <a:pt x="13388" y="44605"/>
                      <a:pt x="20038" y="50883"/>
                      <a:pt x="21386" y="48389"/>
                    </a:cubicBezTo>
                    <a:cubicBezTo>
                      <a:pt x="22246" y="46755"/>
                      <a:pt x="20296" y="44806"/>
                      <a:pt x="19006" y="40563"/>
                    </a:cubicBezTo>
                    <a:cubicBezTo>
                      <a:pt x="18978" y="40420"/>
                      <a:pt x="27262" y="43516"/>
                      <a:pt x="29126" y="40563"/>
                    </a:cubicBezTo>
                    <a:cubicBezTo>
                      <a:pt x="30559" y="38356"/>
                      <a:pt x="29298" y="38327"/>
                      <a:pt x="27836" y="37238"/>
                    </a:cubicBezTo>
                    <a:cubicBezTo>
                      <a:pt x="27119" y="36722"/>
                      <a:pt x="11438" y="28409"/>
                      <a:pt x="30817" y="4472"/>
                    </a:cubicBezTo>
                    <a:cubicBezTo>
                      <a:pt x="31419" y="3756"/>
                      <a:pt x="30273" y="2810"/>
                      <a:pt x="29671" y="2179"/>
                    </a:cubicBezTo>
                    <a:cubicBezTo>
                      <a:pt x="28839" y="1262"/>
                      <a:pt x="27779" y="574"/>
                      <a:pt x="26603" y="258"/>
                    </a:cubicBezTo>
                    <a:cubicBezTo>
                      <a:pt x="25571" y="0"/>
                      <a:pt x="24539" y="29"/>
                      <a:pt x="23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49100" y="1562125"/>
                <a:ext cx="672975" cy="670825"/>
              </a:xfrm>
              <a:custGeom>
                <a:avLst/>
                <a:gdLst/>
                <a:ahLst/>
                <a:cxnLst/>
                <a:rect l="l" t="t" r="r" b="b"/>
                <a:pathLst>
                  <a:path w="26919" h="26833" extrusionOk="0">
                    <a:moveTo>
                      <a:pt x="13474" y="0"/>
                    </a:moveTo>
                    <a:cubicBezTo>
                      <a:pt x="20899" y="0"/>
                      <a:pt x="26919" y="8686"/>
                      <a:pt x="26919" y="16082"/>
                    </a:cubicBezTo>
                    <a:cubicBezTo>
                      <a:pt x="26919" y="23449"/>
                      <a:pt x="20899" y="26832"/>
                      <a:pt x="13474" y="26832"/>
                    </a:cubicBezTo>
                    <a:cubicBezTo>
                      <a:pt x="6021" y="26832"/>
                      <a:pt x="1" y="23478"/>
                      <a:pt x="1" y="16082"/>
                    </a:cubicBezTo>
                    <a:cubicBezTo>
                      <a:pt x="1" y="8686"/>
                      <a:pt x="6021" y="0"/>
                      <a:pt x="134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047675" y="1699000"/>
                <a:ext cx="271650" cy="351200"/>
              </a:xfrm>
              <a:custGeom>
                <a:avLst/>
                <a:gdLst/>
                <a:ahLst/>
                <a:cxnLst/>
                <a:rect l="l" t="t" r="r" b="b"/>
                <a:pathLst>
                  <a:path w="10866" h="14048" extrusionOk="0">
                    <a:moveTo>
                      <a:pt x="7052" y="603"/>
                    </a:moveTo>
                    <a:cubicBezTo>
                      <a:pt x="9575" y="1205"/>
                      <a:pt x="10865" y="5247"/>
                      <a:pt x="10034" y="8801"/>
                    </a:cubicBezTo>
                    <a:cubicBezTo>
                      <a:pt x="9202" y="12356"/>
                      <a:pt x="6565" y="14047"/>
                      <a:pt x="4014" y="13474"/>
                    </a:cubicBezTo>
                    <a:cubicBezTo>
                      <a:pt x="1462" y="12872"/>
                      <a:pt x="0" y="10177"/>
                      <a:pt x="832" y="6623"/>
                    </a:cubicBezTo>
                    <a:cubicBezTo>
                      <a:pt x="1663" y="3068"/>
                      <a:pt x="4501" y="1"/>
                      <a:pt x="7052" y="6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5129375" y="1769225"/>
                <a:ext cx="153400" cy="197825"/>
              </a:xfrm>
              <a:custGeom>
                <a:avLst/>
                <a:gdLst/>
                <a:ahLst/>
                <a:cxnLst/>
                <a:rect l="l" t="t" r="r" b="b"/>
                <a:pathLst>
                  <a:path w="6136" h="7913" extrusionOk="0">
                    <a:moveTo>
                      <a:pt x="3956" y="345"/>
                    </a:moveTo>
                    <a:cubicBezTo>
                      <a:pt x="5390" y="689"/>
                      <a:pt x="6135" y="3154"/>
                      <a:pt x="5648" y="5161"/>
                    </a:cubicBezTo>
                    <a:cubicBezTo>
                      <a:pt x="5189" y="7139"/>
                      <a:pt x="3641" y="7913"/>
                      <a:pt x="2208" y="7569"/>
                    </a:cubicBezTo>
                    <a:cubicBezTo>
                      <a:pt x="774" y="7225"/>
                      <a:pt x="0" y="5906"/>
                      <a:pt x="488" y="3928"/>
                    </a:cubicBezTo>
                    <a:cubicBezTo>
                      <a:pt x="946" y="1922"/>
                      <a:pt x="2523" y="1"/>
                      <a:pt x="3956" y="345"/>
                    </a:cubicBezTo>
                    <a:close/>
                  </a:path>
                </a:pathLst>
              </a:custGeom>
              <a:solidFill>
                <a:srgbClr val="252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49000" y="1724075"/>
                <a:ext cx="261625" cy="346900"/>
              </a:xfrm>
              <a:custGeom>
                <a:avLst/>
                <a:gdLst/>
                <a:ahLst/>
                <a:cxnLst/>
                <a:rect l="l" t="t" r="r" b="b"/>
                <a:pathLst>
                  <a:path w="10465" h="13876" extrusionOk="0">
                    <a:moveTo>
                      <a:pt x="4186" y="402"/>
                    </a:moveTo>
                    <a:cubicBezTo>
                      <a:pt x="1606" y="804"/>
                      <a:pt x="1" y="4731"/>
                      <a:pt x="545" y="8343"/>
                    </a:cubicBezTo>
                    <a:cubicBezTo>
                      <a:pt x="1119" y="11955"/>
                      <a:pt x="3613" y="13875"/>
                      <a:pt x="6222" y="13445"/>
                    </a:cubicBezTo>
                    <a:cubicBezTo>
                      <a:pt x="8802" y="13044"/>
                      <a:pt x="10464" y="10493"/>
                      <a:pt x="9920" y="6881"/>
                    </a:cubicBezTo>
                    <a:cubicBezTo>
                      <a:pt x="9346" y="3269"/>
                      <a:pt x="6766" y="1"/>
                      <a:pt x="4186" y="4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5484125" y="1791450"/>
                <a:ext cx="146950" cy="194950"/>
              </a:xfrm>
              <a:custGeom>
                <a:avLst/>
                <a:gdLst/>
                <a:ahLst/>
                <a:cxnLst/>
                <a:rect l="l" t="t" r="r" b="b"/>
                <a:pathLst>
                  <a:path w="5878" h="7798" extrusionOk="0">
                    <a:moveTo>
                      <a:pt x="2409" y="230"/>
                    </a:moveTo>
                    <a:cubicBezTo>
                      <a:pt x="946" y="459"/>
                      <a:pt x="0" y="2867"/>
                      <a:pt x="316" y="4874"/>
                    </a:cubicBezTo>
                    <a:cubicBezTo>
                      <a:pt x="631" y="6909"/>
                      <a:pt x="2122" y="7798"/>
                      <a:pt x="3555" y="7569"/>
                    </a:cubicBezTo>
                    <a:cubicBezTo>
                      <a:pt x="4989" y="7339"/>
                      <a:pt x="5877" y="6078"/>
                      <a:pt x="5562" y="4043"/>
                    </a:cubicBezTo>
                    <a:cubicBezTo>
                      <a:pt x="5247" y="2036"/>
                      <a:pt x="3871" y="1"/>
                      <a:pt x="2409" y="230"/>
                    </a:cubicBezTo>
                    <a:close/>
                  </a:path>
                </a:pathLst>
              </a:custGeom>
              <a:solidFill>
                <a:srgbClr val="2525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223250" y="1960575"/>
                <a:ext cx="316800" cy="278100"/>
              </a:xfrm>
              <a:custGeom>
                <a:avLst/>
                <a:gdLst/>
                <a:ahLst/>
                <a:cxnLst/>
                <a:rect l="l" t="t" r="r" b="b"/>
                <a:pathLst>
                  <a:path w="12672" h="11124" extrusionOk="0">
                    <a:moveTo>
                      <a:pt x="6393" y="11095"/>
                    </a:moveTo>
                    <a:cubicBezTo>
                      <a:pt x="4415" y="11123"/>
                      <a:pt x="2007" y="8429"/>
                      <a:pt x="861" y="4444"/>
                    </a:cubicBezTo>
                    <a:cubicBezTo>
                      <a:pt x="1" y="1463"/>
                      <a:pt x="2695" y="1"/>
                      <a:pt x="6393" y="1"/>
                    </a:cubicBezTo>
                    <a:cubicBezTo>
                      <a:pt x="10120" y="1"/>
                      <a:pt x="12672" y="1434"/>
                      <a:pt x="11955" y="4444"/>
                    </a:cubicBezTo>
                    <a:cubicBezTo>
                      <a:pt x="11037" y="8257"/>
                      <a:pt x="8572" y="11066"/>
                      <a:pt x="6393" y="110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5182400" y="1886775"/>
                <a:ext cx="386325" cy="596275"/>
              </a:xfrm>
              <a:custGeom>
                <a:avLst/>
                <a:gdLst/>
                <a:ahLst/>
                <a:cxnLst/>
                <a:rect l="l" t="t" r="r" b="b"/>
                <a:pathLst>
                  <a:path w="15453" h="23851" extrusionOk="0">
                    <a:moveTo>
                      <a:pt x="2351" y="5390"/>
                    </a:moveTo>
                    <a:cubicBezTo>
                      <a:pt x="1" y="1491"/>
                      <a:pt x="11926" y="0"/>
                      <a:pt x="13704" y="4874"/>
                    </a:cubicBezTo>
                    <a:cubicBezTo>
                      <a:pt x="14965" y="8285"/>
                      <a:pt x="13876" y="11667"/>
                      <a:pt x="13704" y="14591"/>
                    </a:cubicBezTo>
                    <a:cubicBezTo>
                      <a:pt x="13589" y="16369"/>
                      <a:pt x="14134" y="17458"/>
                      <a:pt x="14707" y="19006"/>
                    </a:cubicBezTo>
                    <a:cubicBezTo>
                      <a:pt x="15051" y="20038"/>
                      <a:pt x="15452" y="22073"/>
                      <a:pt x="14306" y="22819"/>
                    </a:cubicBezTo>
                    <a:cubicBezTo>
                      <a:pt x="12671" y="23851"/>
                      <a:pt x="11181" y="20812"/>
                      <a:pt x="11152" y="19608"/>
                    </a:cubicBezTo>
                    <a:cubicBezTo>
                      <a:pt x="11066" y="15509"/>
                      <a:pt x="14191" y="11123"/>
                      <a:pt x="13130" y="6937"/>
                    </a:cubicBezTo>
                    <a:cubicBezTo>
                      <a:pt x="11611" y="2265"/>
                      <a:pt x="6623" y="2810"/>
                      <a:pt x="2351" y="539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 name="Google Shape;772;p35"/>
            <p:cNvSpPr/>
            <p:nvPr/>
          </p:nvSpPr>
          <p:spPr>
            <a:xfrm>
              <a:off x="741048" y="3727777"/>
              <a:ext cx="154913" cy="129597"/>
            </a:xfrm>
            <a:custGeom>
              <a:avLst/>
              <a:gdLst/>
              <a:ahLst/>
              <a:cxnLst/>
              <a:rect l="l" t="t" r="r" b="b"/>
              <a:pathLst>
                <a:path w="1922" h="1608" extrusionOk="0">
                  <a:moveTo>
                    <a:pt x="1104" y="0"/>
                  </a:moveTo>
                  <a:cubicBezTo>
                    <a:pt x="356" y="0"/>
                    <a:pt x="1" y="854"/>
                    <a:pt x="534" y="1352"/>
                  </a:cubicBezTo>
                  <a:cubicBezTo>
                    <a:pt x="699" y="1529"/>
                    <a:pt x="906" y="1608"/>
                    <a:pt x="1110" y="1608"/>
                  </a:cubicBezTo>
                  <a:cubicBezTo>
                    <a:pt x="1523" y="1608"/>
                    <a:pt x="1922" y="1283"/>
                    <a:pt x="1922" y="783"/>
                  </a:cubicBezTo>
                  <a:cubicBezTo>
                    <a:pt x="1922" y="356"/>
                    <a:pt x="1531"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269068" y="1171860"/>
              <a:ext cx="114855" cy="117669"/>
            </a:xfrm>
            <a:custGeom>
              <a:avLst/>
              <a:gdLst/>
              <a:ahLst/>
              <a:cxnLst/>
              <a:rect l="l" t="t" r="r" b="b"/>
              <a:pathLst>
                <a:path w="1425" h="1460" extrusionOk="0">
                  <a:moveTo>
                    <a:pt x="713" y="0"/>
                  </a:moveTo>
                  <a:cubicBezTo>
                    <a:pt x="321" y="0"/>
                    <a:pt x="1" y="321"/>
                    <a:pt x="1" y="747"/>
                  </a:cubicBezTo>
                  <a:cubicBezTo>
                    <a:pt x="1" y="1139"/>
                    <a:pt x="321" y="1459"/>
                    <a:pt x="713" y="1459"/>
                  </a:cubicBezTo>
                  <a:cubicBezTo>
                    <a:pt x="1104" y="1459"/>
                    <a:pt x="1424" y="1139"/>
                    <a:pt x="1424" y="747"/>
                  </a:cubicBezTo>
                  <a:cubicBezTo>
                    <a:pt x="1424" y="321"/>
                    <a:pt x="1104" y="0"/>
                    <a:pt x="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517471" y="2144948"/>
              <a:ext cx="109052" cy="90992"/>
            </a:xfrm>
            <a:custGeom>
              <a:avLst/>
              <a:gdLst/>
              <a:ahLst/>
              <a:cxnLst/>
              <a:rect l="l" t="t" r="r" b="b"/>
              <a:pathLst>
                <a:path w="1353" h="1129" extrusionOk="0">
                  <a:moveTo>
                    <a:pt x="783" y="1"/>
                  </a:moveTo>
                  <a:cubicBezTo>
                    <a:pt x="250" y="1"/>
                    <a:pt x="1" y="606"/>
                    <a:pt x="356" y="962"/>
                  </a:cubicBezTo>
                  <a:cubicBezTo>
                    <a:pt x="472" y="1077"/>
                    <a:pt x="618" y="1129"/>
                    <a:pt x="762" y="1129"/>
                  </a:cubicBezTo>
                  <a:cubicBezTo>
                    <a:pt x="1061" y="1129"/>
                    <a:pt x="1353" y="906"/>
                    <a:pt x="1353" y="570"/>
                  </a:cubicBezTo>
                  <a:cubicBezTo>
                    <a:pt x="1353" y="250"/>
                    <a:pt x="1068" y="1"/>
                    <a:pt x="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977996" y="1807753"/>
              <a:ext cx="103329" cy="103242"/>
            </a:xfrm>
            <a:custGeom>
              <a:avLst/>
              <a:gdLst/>
              <a:ahLst/>
              <a:cxnLst/>
              <a:rect l="l" t="t" r="r" b="b"/>
              <a:pathLst>
                <a:path w="1282" h="1281" extrusionOk="0">
                  <a:moveTo>
                    <a:pt x="641" y="0"/>
                  </a:moveTo>
                  <a:cubicBezTo>
                    <a:pt x="285" y="0"/>
                    <a:pt x="0" y="285"/>
                    <a:pt x="0" y="640"/>
                  </a:cubicBezTo>
                  <a:cubicBezTo>
                    <a:pt x="0" y="996"/>
                    <a:pt x="285" y="1281"/>
                    <a:pt x="641" y="1281"/>
                  </a:cubicBezTo>
                  <a:cubicBezTo>
                    <a:pt x="997" y="1281"/>
                    <a:pt x="1281" y="996"/>
                    <a:pt x="1281" y="640"/>
                  </a:cubicBezTo>
                  <a:cubicBezTo>
                    <a:pt x="1281" y="285"/>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669294" y="706827"/>
              <a:ext cx="106150" cy="90992"/>
            </a:xfrm>
            <a:custGeom>
              <a:avLst/>
              <a:gdLst/>
              <a:ahLst/>
              <a:cxnLst/>
              <a:rect l="l" t="t" r="r" b="b"/>
              <a:pathLst>
                <a:path w="1317" h="1129" extrusionOk="0">
                  <a:moveTo>
                    <a:pt x="748" y="1"/>
                  </a:moveTo>
                  <a:cubicBezTo>
                    <a:pt x="250" y="1"/>
                    <a:pt x="1" y="605"/>
                    <a:pt x="356" y="961"/>
                  </a:cubicBezTo>
                  <a:cubicBezTo>
                    <a:pt x="472" y="1077"/>
                    <a:pt x="614" y="1129"/>
                    <a:pt x="753" y="1129"/>
                  </a:cubicBezTo>
                  <a:cubicBezTo>
                    <a:pt x="1042" y="1129"/>
                    <a:pt x="1317" y="906"/>
                    <a:pt x="1317" y="570"/>
                  </a:cubicBezTo>
                  <a:cubicBezTo>
                    <a:pt x="1317" y="250"/>
                    <a:pt x="1068" y="1"/>
                    <a:pt x="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3337452" y="628398"/>
              <a:ext cx="91884" cy="78419"/>
            </a:xfrm>
            <a:custGeom>
              <a:avLst/>
              <a:gdLst/>
              <a:ahLst/>
              <a:cxnLst/>
              <a:rect l="l" t="t" r="r" b="b"/>
              <a:pathLst>
                <a:path w="1140" h="973" extrusionOk="0">
                  <a:moveTo>
                    <a:pt x="641" y="1"/>
                  </a:moveTo>
                  <a:cubicBezTo>
                    <a:pt x="214" y="1"/>
                    <a:pt x="1" y="499"/>
                    <a:pt x="286" y="819"/>
                  </a:cubicBezTo>
                  <a:cubicBezTo>
                    <a:pt x="391" y="924"/>
                    <a:pt x="519" y="972"/>
                    <a:pt x="644" y="972"/>
                  </a:cubicBezTo>
                  <a:cubicBezTo>
                    <a:pt x="899" y="972"/>
                    <a:pt x="1140" y="774"/>
                    <a:pt x="1140" y="463"/>
                  </a:cubicBezTo>
                  <a:cubicBezTo>
                    <a:pt x="1140" y="214"/>
                    <a:pt x="926"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1361664" y="424086"/>
              <a:ext cx="137745" cy="115412"/>
            </a:xfrm>
            <a:custGeom>
              <a:avLst/>
              <a:gdLst/>
              <a:ahLst/>
              <a:cxnLst/>
              <a:rect l="l" t="t" r="r" b="b"/>
              <a:pathLst>
                <a:path w="1709" h="1432" extrusionOk="0">
                  <a:moveTo>
                    <a:pt x="1051" y="1"/>
                  </a:moveTo>
                  <a:cubicBezTo>
                    <a:pt x="1033" y="1"/>
                    <a:pt x="1015" y="1"/>
                    <a:pt x="997" y="3"/>
                  </a:cubicBezTo>
                  <a:cubicBezTo>
                    <a:pt x="321" y="3"/>
                    <a:pt x="1" y="786"/>
                    <a:pt x="463" y="1213"/>
                  </a:cubicBezTo>
                  <a:cubicBezTo>
                    <a:pt x="615" y="1364"/>
                    <a:pt x="800" y="1432"/>
                    <a:pt x="981" y="1432"/>
                  </a:cubicBezTo>
                  <a:cubicBezTo>
                    <a:pt x="1354" y="1432"/>
                    <a:pt x="1709" y="1146"/>
                    <a:pt x="1709" y="715"/>
                  </a:cubicBezTo>
                  <a:cubicBezTo>
                    <a:pt x="1709" y="341"/>
                    <a:pt x="1417" y="1"/>
                    <a:pt x="1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1299375" y="3857381"/>
              <a:ext cx="62304" cy="52145"/>
            </a:xfrm>
            <a:custGeom>
              <a:avLst/>
              <a:gdLst/>
              <a:ahLst/>
              <a:cxnLst/>
              <a:rect l="l" t="t" r="r" b="b"/>
              <a:pathLst>
                <a:path w="773" h="647" extrusionOk="0">
                  <a:moveTo>
                    <a:pt x="421" y="0"/>
                  </a:moveTo>
                  <a:cubicBezTo>
                    <a:pt x="10" y="0"/>
                    <a:pt x="1" y="647"/>
                    <a:pt x="392" y="647"/>
                  </a:cubicBezTo>
                  <a:cubicBezTo>
                    <a:pt x="411" y="647"/>
                    <a:pt x="431" y="645"/>
                    <a:pt x="453" y="642"/>
                  </a:cubicBezTo>
                  <a:cubicBezTo>
                    <a:pt x="630" y="642"/>
                    <a:pt x="773" y="500"/>
                    <a:pt x="773" y="322"/>
                  </a:cubicBezTo>
                  <a:cubicBezTo>
                    <a:pt x="773" y="144"/>
                    <a:pt x="630" y="2"/>
                    <a:pt x="453" y="2"/>
                  </a:cubicBezTo>
                  <a:cubicBezTo>
                    <a:pt x="442" y="1"/>
                    <a:pt x="431" y="0"/>
                    <a:pt x="4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1623963" y="4067182"/>
              <a:ext cx="197954" cy="169411"/>
            </a:xfrm>
            <a:custGeom>
              <a:avLst/>
              <a:gdLst/>
              <a:ahLst/>
              <a:cxnLst/>
              <a:rect l="l" t="t" r="r" b="b"/>
              <a:pathLst>
                <a:path w="2456" h="2102" extrusionOk="0">
                  <a:moveTo>
                    <a:pt x="1424" y="1"/>
                  </a:moveTo>
                  <a:cubicBezTo>
                    <a:pt x="463" y="1"/>
                    <a:pt x="0" y="1139"/>
                    <a:pt x="676" y="1780"/>
                  </a:cubicBezTo>
                  <a:cubicBezTo>
                    <a:pt x="887" y="2002"/>
                    <a:pt x="1152" y="2101"/>
                    <a:pt x="1412" y="2101"/>
                  </a:cubicBezTo>
                  <a:cubicBezTo>
                    <a:pt x="1943" y="2101"/>
                    <a:pt x="2456" y="1689"/>
                    <a:pt x="2456" y="1068"/>
                  </a:cubicBezTo>
                  <a:cubicBezTo>
                    <a:pt x="2456" y="463"/>
                    <a:pt x="1993" y="1"/>
                    <a:pt x="14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722373" y="3073928"/>
              <a:ext cx="192231" cy="240979"/>
            </a:xfrm>
            <a:custGeom>
              <a:avLst/>
              <a:gdLst/>
              <a:ahLst/>
              <a:cxnLst/>
              <a:rect l="l" t="t" r="r" b="b"/>
              <a:pathLst>
                <a:path w="2385" h="2990" extrusionOk="0">
                  <a:moveTo>
                    <a:pt x="1139" y="1"/>
                  </a:moveTo>
                  <a:cubicBezTo>
                    <a:pt x="890" y="1"/>
                    <a:pt x="1104" y="784"/>
                    <a:pt x="819" y="1104"/>
                  </a:cubicBezTo>
                  <a:cubicBezTo>
                    <a:pt x="570" y="1424"/>
                    <a:pt x="1" y="1317"/>
                    <a:pt x="1" y="1531"/>
                  </a:cubicBezTo>
                  <a:cubicBezTo>
                    <a:pt x="1" y="1638"/>
                    <a:pt x="570" y="1709"/>
                    <a:pt x="819" y="1922"/>
                  </a:cubicBezTo>
                  <a:cubicBezTo>
                    <a:pt x="1068" y="2100"/>
                    <a:pt x="1033" y="2990"/>
                    <a:pt x="1210" y="2990"/>
                  </a:cubicBezTo>
                  <a:cubicBezTo>
                    <a:pt x="1388" y="2990"/>
                    <a:pt x="1282" y="2349"/>
                    <a:pt x="1460" y="2064"/>
                  </a:cubicBezTo>
                  <a:cubicBezTo>
                    <a:pt x="1709" y="1602"/>
                    <a:pt x="2385" y="1673"/>
                    <a:pt x="2385" y="1495"/>
                  </a:cubicBezTo>
                  <a:cubicBezTo>
                    <a:pt x="2385" y="1353"/>
                    <a:pt x="1958" y="1353"/>
                    <a:pt x="1566" y="1175"/>
                  </a:cubicBezTo>
                  <a:cubicBezTo>
                    <a:pt x="1210" y="961"/>
                    <a:pt x="1353" y="1"/>
                    <a:pt x="1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3713199" y="1138904"/>
              <a:ext cx="143468" cy="183595"/>
            </a:xfrm>
            <a:custGeom>
              <a:avLst/>
              <a:gdLst/>
              <a:ahLst/>
              <a:cxnLst/>
              <a:rect l="l" t="t" r="r" b="b"/>
              <a:pathLst>
                <a:path w="1780" h="2278" extrusionOk="0">
                  <a:moveTo>
                    <a:pt x="854" y="0"/>
                  </a:moveTo>
                  <a:cubicBezTo>
                    <a:pt x="676" y="0"/>
                    <a:pt x="818" y="569"/>
                    <a:pt x="605" y="819"/>
                  </a:cubicBezTo>
                  <a:cubicBezTo>
                    <a:pt x="427" y="1068"/>
                    <a:pt x="0" y="996"/>
                    <a:pt x="0" y="1139"/>
                  </a:cubicBezTo>
                  <a:cubicBezTo>
                    <a:pt x="0" y="1210"/>
                    <a:pt x="391" y="1281"/>
                    <a:pt x="569" y="1423"/>
                  </a:cubicBezTo>
                  <a:cubicBezTo>
                    <a:pt x="783" y="1601"/>
                    <a:pt x="747" y="2277"/>
                    <a:pt x="890" y="2277"/>
                  </a:cubicBezTo>
                  <a:cubicBezTo>
                    <a:pt x="996" y="2277"/>
                    <a:pt x="961" y="1779"/>
                    <a:pt x="1067" y="1566"/>
                  </a:cubicBezTo>
                  <a:cubicBezTo>
                    <a:pt x="1245" y="1210"/>
                    <a:pt x="1779" y="1245"/>
                    <a:pt x="1779" y="1139"/>
                  </a:cubicBezTo>
                  <a:cubicBezTo>
                    <a:pt x="1779" y="1032"/>
                    <a:pt x="1423" y="1032"/>
                    <a:pt x="1174" y="890"/>
                  </a:cubicBezTo>
                  <a:cubicBezTo>
                    <a:pt x="890" y="712"/>
                    <a:pt x="996" y="0"/>
                    <a:pt x="8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4081330" y="2482650"/>
              <a:ext cx="143468" cy="183595"/>
            </a:xfrm>
            <a:custGeom>
              <a:avLst/>
              <a:gdLst/>
              <a:ahLst/>
              <a:cxnLst/>
              <a:rect l="l" t="t" r="r" b="b"/>
              <a:pathLst>
                <a:path w="1780" h="2278" extrusionOk="0">
                  <a:moveTo>
                    <a:pt x="818" y="1"/>
                  </a:moveTo>
                  <a:cubicBezTo>
                    <a:pt x="676" y="1"/>
                    <a:pt x="818" y="606"/>
                    <a:pt x="605" y="819"/>
                  </a:cubicBezTo>
                  <a:cubicBezTo>
                    <a:pt x="392" y="1068"/>
                    <a:pt x="0" y="997"/>
                    <a:pt x="0" y="1139"/>
                  </a:cubicBezTo>
                  <a:cubicBezTo>
                    <a:pt x="0" y="1246"/>
                    <a:pt x="392" y="1282"/>
                    <a:pt x="569" y="1460"/>
                  </a:cubicBezTo>
                  <a:cubicBezTo>
                    <a:pt x="747" y="1602"/>
                    <a:pt x="712" y="2278"/>
                    <a:pt x="854" y="2278"/>
                  </a:cubicBezTo>
                  <a:cubicBezTo>
                    <a:pt x="996" y="2278"/>
                    <a:pt x="925" y="1780"/>
                    <a:pt x="1068" y="1566"/>
                  </a:cubicBezTo>
                  <a:cubicBezTo>
                    <a:pt x="1245" y="1211"/>
                    <a:pt x="1779" y="1282"/>
                    <a:pt x="1779" y="1139"/>
                  </a:cubicBezTo>
                  <a:cubicBezTo>
                    <a:pt x="1779" y="1033"/>
                    <a:pt x="1423" y="1033"/>
                    <a:pt x="1139" y="890"/>
                  </a:cubicBezTo>
                  <a:cubicBezTo>
                    <a:pt x="890" y="712"/>
                    <a:pt x="996"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079"/>
        <p:cNvGrpSpPr/>
        <p:nvPr/>
      </p:nvGrpSpPr>
      <p:grpSpPr>
        <a:xfrm>
          <a:off x="0" y="0"/>
          <a:ext cx="0" cy="0"/>
          <a:chOff x="0" y="0"/>
          <a:chExt cx="0" cy="0"/>
        </a:xfrm>
      </p:grpSpPr>
      <p:grpSp>
        <p:nvGrpSpPr>
          <p:cNvPr id="2080" name="Google Shape;2080;p65"/>
          <p:cNvGrpSpPr/>
          <p:nvPr/>
        </p:nvGrpSpPr>
        <p:grpSpPr>
          <a:xfrm>
            <a:off x="745571" y="1168666"/>
            <a:ext cx="2492868" cy="1379876"/>
            <a:chOff x="2654821" y="2311071"/>
            <a:chExt cx="2279715" cy="1262120"/>
          </a:xfrm>
        </p:grpSpPr>
        <p:grpSp>
          <p:nvGrpSpPr>
            <p:cNvPr id="2081" name="Google Shape;2081;p65"/>
            <p:cNvGrpSpPr/>
            <p:nvPr/>
          </p:nvGrpSpPr>
          <p:grpSpPr>
            <a:xfrm>
              <a:off x="4034269" y="2840745"/>
              <a:ext cx="40212" cy="36437"/>
              <a:chOff x="4293400" y="2574725"/>
              <a:chExt cx="84425" cy="80100"/>
            </a:xfrm>
          </p:grpSpPr>
          <p:sp>
            <p:nvSpPr>
              <p:cNvPr id="2082" name="Google Shape;2082;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083" name="Google Shape;2083;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65"/>
            <p:cNvGrpSpPr/>
            <p:nvPr/>
          </p:nvGrpSpPr>
          <p:grpSpPr>
            <a:xfrm>
              <a:off x="3894606" y="2334874"/>
              <a:ext cx="913198" cy="518984"/>
              <a:chOff x="4000175" y="1462675"/>
              <a:chExt cx="1917275" cy="1140875"/>
            </a:xfrm>
          </p:grpSpPr>
          <p:sp>
            <p:nvSpPr>
              <p:cNvPr id="2085" name="Google Shape;2085;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086" name="Google Shape;2086;p65"/>
              <p:cNvGrpSpPr/>
              <p:nvPr/>
            </p:nvGrpSpPr>
            <p:grpSpPr>
              <a:xfrm>
                <a:off x="4000175" y="1462675"/>
                <a:ext cx="1917275" cy="1140875"/>
                <a:chOff x="4000175" y="1462675"/>
                <a:chExt cx="1917275" cy="1140875"/>
              </a:xfrm>
            </p:grpSpPr>
            <p:sp>
              <p:nvSpPr>
                <p:cNvPr id="2087" name="Google Shape;2087;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088" name="Google Shape;2088;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92" name="Google Shape;2092;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93" name="Google Shape;2093;p65"/>
            <p:cNvGrpSpPr/>
            <p:nvPr/>
          </p:nvGrpSpPr>
          <p:grpSpPr>
            <a:xfrm>
              <a:off x="3875768" y="2846704"/>
              <a:ext cx="44796" cy="47366"/>
              <a:chOff x="3960625" y="2587825"/>
              <a:chExt cx="94050" cy="104125"/>
            </a:xfrm>
          </p:grpSpPr>
          <p:sp>
            <p:nvSpPr>
              <p:cNvPr id="2094" name="Google Shape;2094;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095" name="Google Shape;2095;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65"/>
            <p:cNvGrpSpPr/>
            <p:nvPr/>
          </p:nvGrpSpPr>
          <p:grpSpPr>
            <a:xfrm>
              <a:off x="3782759" y="2807162"/>
              <a:ext cx="82686" cy="85487"/>
              <a:chOff x="3765350" y="2500900"/>
              <a:chExt cx="173600" cy="187925"/>
            </a:xfrm>
          </p:grpSpPr>
          <p:sp>
            <p:nvSpPr>
              <p:cNvPr id="2097" name="Google Shape;2097;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098" name="Google Shape;2098;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65"/>
            <p:cNvGrpSpPr/>
            <p:nvPr/>
          </p:nvGrpSpPr>
          <p:grpSpPr>
            <a:xfrm>
              <a:off x="3775674" y="2798496"/>
              <a:ext cx="40545" cy="23564"/>
              <a:chOff x="3750475" y="2481850"/>
              <a:chExt cx="85125" cy="51800"/>
            </a:xfrm>
          </p:grpSpPr>
          <p:sp>
            <p:nvSpPr>
              <p:cNvPr id="2104" name="Google Shape;2104;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06" name="Google Shape;2106;p65"/>
            <p:cNvGrpSpPr/>
            <p:nvPr/>
          </p:nvGrpSpPr>
          <p:grpSpPr>
            <a:xfrm>
              <a:off x="3716946" y="2776024"/>
              <a:ext cx="81971" cy="76912"/>
              <a:chOff x="3627175" y="2432450"/>
              <a:chExt cx="172100" cy="169075"/>
            </a:xfrm>
          </p:grpSpPr>
          <p:sp>
            <p:nvSpPr>
              <p:cNvPr id="2107" name="Google Shape;2107;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09" name="Google Shape;2109;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10" name="Google Shape;2110;p65"/>
            <p:cNvGrpSpPr/>
            <p:nvPr/>
          </p:nvGrpSpPr>
          <p:grpSpPr>
            <a:xfrm>
              <a:off x="3685682" y="2845624"/>
              <a:ext cx="29311" cy="45055"/>
              <a:chOff x="3561536" y="2585450"/>
              <a:chExt cx="61539" cy="99045"/>
            </a:xfrm>
          </p:grpSpPr>
          <p:sp>
            <p:nvSpPr>
              <p:cNvPr id="2111" name="Google Shape;2111;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13" name="Google Shape;2113;p65"/>
            <p:cNvGrpSpPr/>
            <p:nvPr/>
          </p:nvGrpSpPr>
          <p:grpSpPr>
            <a:xfrm>
              <a:off x="3849905" y="2572252"/>
              <a:ext cx="74339" cy="119559"/>
              <a:chOff x="3906325" y="1984500"/>
              <a:chExt cx="156075" cy="262825"/>
            </a:xfrm>
          </p:grpSpPr>
          <p:sp>
            <p:nvSpPr>
              <p:cNvPr id="2114" name="Google Shape;2114;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15" name="Google Shape;2115;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65"/>
            <p:cNvGrpSpPr/>
            <p:nvPr/>
          </p:nvGrpSpPr>
          <p:grpSpPr>
            <a:xfrm>
              <a:off x="2654821" y="2414345"/>
              <a:ext cx="667570" cy="558731"/>
              <a:chOff x="1397225" y="1637375"/>
              <a:chExt cx="1401575" cy="1228250"/>
            </a:xfrm>
          </p:grpSpPr>
          <p:sp>
            <p:nvSpPr>
              <p:cNvPr id="2117" name="Google Shape;2117;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18" name="Google Shape;2118;p65"/>
              <p:cNvGrpSpPr/>
              <p:nvPr/>
            </p:nvGrpSpPr>
            <p:grpSpPr>
              <a:xfrm>
                <a:off x="1397225" y="1637375"/>
                <a:ext cx="1398775" cy="1228250"/>
                <a:chOff x="1397225" y="1637375"/>
                <a:chExt cx="1398775" cy="1228250"/>
              </a:xfrm>
            </p:grpSpPr>
            <p:sp>
              <p:nvSpPr>
                <p:cNvPr id="2119" name="Google Shape;2119;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1" name="Google Shape;2121;p65"/>
            <p:cNvGrpSpPr/>
            <p:nvPr/>
          </p:nvGrpSpPr>
          <p:grpSpPr>
            <a:xfrm>
              <a:off x="3230417" y="3103734"/>
              <a:ext cx="282982" cy="280332"/>
              <a:chOff x="2605700" y="3152850"/>
              <a:chExt cx="594125" cy="616250"/>
            </a:xfrm>
          </p:grpSpPr>
          <p:sp>
            <p:nvSpPr>
              <p:cNvPr id="2122" name="Google Shape;2122;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23" name="Google Shape;2123;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124" name="Google Shape;2124;p65"/>
            <p:cNvGrpSpPr/>
            <p:nvPr/>
          </p:nvGrpSpPr>
          <p:grpSpPr>
            <a:xfrm>
              <a:off x="3265985" y="3226989"/>
              <a:ext cx="87151" cy="346202"/>
              <a:chOff x="2680375" y="3423800"/>
              <a:chExt cx="182975" cy="761050"/>
            </a:xfrm>
          </p:grpSpPr>
          <p:sp>
            <p:nvSpPr>
              <p:cNvPr id="2125" name="Google Shape;2125;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26" name="Google Shape;2126;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65"/>
            <p:cNvGrpSpPr/>
            <p:nvPr/>
          </p:nvGrpSpPr>
          <p:grpSpPr>
            <a:xfrm>
              <a:off x="3855466" y="3289811"/>
              <a:ext cx="112514" cy="94210"/>
              <a:chOff x="3918000" y="3561900"/>
              <a:chExt cx="236225" cy="207100"/>
            </a:xfrm>
          </p:grpSpPr>
          <p:sp>
            <p:nvSpPr>
              <p:cNvPr id="2128" name="Google Shape;2128;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129" name="Google Shape;2129;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0" name="Google Shape;2130;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133" name="Google Shape;2133;p65"/>
            <p:cNvGrpSpPr/>
            <p:nvPr/>
          </p:nvGrpSpPr>
          <p:grpSpPr>
            <a:xfrm>
              <a:off x="2905224" y="2311071"/>
              <a:ext cx="596721" cy="528992"/>
              <a:chOff x="1922950" y="1410350"/>
              <a:chExt cx="1252825" cy="1162875"/>
            </a:xfrm>
          </p:grpSpPr>
          <p:sp>
            <p:nvSpPr>
              <p:cNvPr id="2134" name="Google Shape;2134;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150" name="Google Shape;2150;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70" name="Google Shape;2170;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71" name="Google Shape;2171;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2" name="Google Shape;2172;p65"/>
            <p:cNvGrpSpPr/>
            <p:nvPr/>
          </p:nvGrpSpPr>
          <p:grpSpPr>
            <a:xfrm>
              <a:off x="3280929" y="3294542"/>
              <a:ext cx="109894" cy="272224"/>
              <a:chOff x="2711750" y="3572300"/>
              <a:chExt cx="230725" cy="598425"/>
            </a:xfrm>
          </p:grpSpPr>
          <p:sp>
            <p:nvSpPr>
              <p:cNvPr id="2173" name="Google Shape;2173;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5" name="Google Shape;2175;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6" name="Google Shape;2176;p65"/>
            <p:cNvGrpSpPr/>
            <p:nvPr/>
          </p:nvGrpSpPr>
          <p:grpSpPr>
            <a:xfrm>
              <a:off x="3790439" y="2408636"/>
              <a:ext cx="73017" cy="75684"/>
              <a:chOff x="3781475" y="1624825"/>
              <a:chExt cx="153300" cy="166375"/>
            </a:xfrm>
          </p:grpSpPr>
          <p:sp>
            <p:nvSpPr>
              <p:cNvPr id="2177" name="Google Shape;2177;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1" name="Google Shape;2181;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8" name="Google Shape;2188;p65"/>
            <p:cNvGrpSpPr/>
            <p:nvPr/>
          </p:nvGrpSpPr>
          <p:grpSpPr>
            <a:xfrm>
              <a:off x="4403342" y="3107749"/>
              <a:ext cx="316680" cy="101374"/>
              <a:chOff x="5068275" y="3161675"/>
              <a:chExt cx="664875" cy="222850"/>
            </a:xfrm>
          </p:grpSpPr>
          <p:sp>
            <p:nvSpPr>
              <p:cNvPr id="2189" name="Google Shape;2189;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3" name="Google Shape;2193;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2" name="Google Shape;2222;p65"/>
            <p:cNvGrpSpPr/>
            <p:nvPr/>
          </p:nvGrpSpPr>
          <p:grpSpPr>
            <a:xfrm>
              <a:off x="3697513" y="2707266"/>
              <a:ext cx="59549" cy="79733"/>
              <a:chOff x="3586375" y="2281300"/>
              <a:chExt cx="125025" cy="175275"/>
            </a:xfrm>
          </p:grpSpPr>
          <p:sp>
            <p:nvSpPr>
              <p:cNvPr id="2223" name="Google Shape;2223;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5" name="Google Shape;2225;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6" name="Google Shape;2226;p65"/>
            <p:cNvGrpSpPr/>
            <p:nvPr/>
          </p:nvGrpSpPr>
          <p:grpSpPr>
            <a:xfrm>
              <a:off x="4513224" y="3221724"/>
              <a:ext cx="274563" cy="280321"/>
              <a:chOff x="5298975" y="3412225"/>
              <a:chExt cx="576450" cy="616225"/>
            </a:xfrm>
          </p:grpSpPr>
          <p:sp>
            <p:nvSpPr>
              <p:cNvPr id="2227" name="Google Shape;2227;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28" name="Google Shape;2228;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65"/>
            <p:cNvGrpSpPr/>
            <p:nvPr/>
          </p:nvGrpSpPr>
          <p:grpSpPr>
            <a:xfrm>
              <a:off x="4824403" y="3421846"/>
              <a:ext cx="110132" cy="130647"/>
              <a:chOff x="5952300" y="3852150"/>
              <a:chExt cx="231225" cy="287200"/>
            </a:xfrm>
          </p:grpSpPr>
          <p:sp>
            <p:nvSpPr>
              <p:cNvPr id="2230" name="Google Shape;2230;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0" name="Google Shape;2240;p65"/>
            <p:cNvGrpSpPr/>
            <p:nvPr/>
          </p:nvGrpSpPr>
          <p:grpSpPr>
            <a:xfrm>
              <a:off x="4295710" y="3079670"/>
              <a:ext cx="14968" cy="27135"/>
              <a:chOff x="4842300" y="3099950"/>
              <a:chExt cx="31425" cy="59650"/>
            </a:xfrm>
          </p:grpSpPr>
          <p:sp>
            <p:nvSpPr>
              <p:cNvPr id="2241" name="Google Shape;2241;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3" name="Google Shape;2253;p65"/>
            <p:cNvGrpSpPr/>
            <p:nvPr/>
          </p:nvGrpSpPr>
          <p:grpSpPr>
            <a:xfrm>
              <a:off x="3831056" y="2816010"/>
              <a:ext cx="37378" cy="27612"/>
              <a:chOff x="3866750" y="2520350"/>
              <a:chExt cx="78475" cy="60700"/>
            </a:xfrm>
          </p:grpSpPr>
          <p:sp>
            <p:nvSpPr>
              <p:cNvPr id="2254" name="Google Shape;2254;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8" name="Google Shape;2258;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75" name="Google Shape;2275;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287" name="Google Shape;2287;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0" name="Google Shape;2300;p65"/>
            <p:cNvGrpSpPr/>
            <p:nvPr/>
          </p:nvGrpSpPr>
          <p:grpSpPr>
            <a:xfrm>
              <a:off x="3632736" y="3051591"/>
              <a:ext cx="63288" cy="45217"/>
              <a:chOff x="3450375" y="3038225"/>
              <a:chExt cx="132875" cy="99400"/>
            </a:xfrm>
          </p:grpSpPr>
          <p:sp>
            <p:nvSpPr>
              <p:cNvPr id="2301" name="Google Shape;2301;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3" name="Google Shape;2303;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12" name="Google Shape;2312;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22" name="Google Shape;2322;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28" name="Google Shape;2328;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65"/>
          <p:cNvGrpSpPr/>
          <p:nvPr/>
        </p:nvGrpSpPr>
        <p:grpSpPr>
          <a:xfrm>
            <a:off x="3554131" y="1233340"/>
            <a:ext cx="2078182" cy="1366558"/>
            <a:chOff x="235800" y="830650"/>
            <a:chExt cx="6978450" cy="4588844"/>
          </a:xfrm>
        </p:grpSpPr>
        <p:sp>
          <p:nvSpPr>
            <p:cNvPr id="2339" name="Google Shape;2339;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65"/>
          <p:cNvGrpSpPr/>
          <p:nvPr/>
        </p:nvGrpSpPr>
        <p:grpSpPr>
          <a:xfrm>
            <a:off x="742628" y="3064442"/>
            <a:ext cx="2622876" cy="1333540"/>
            <a:chOff x="238125" y="1038125"/>
            <a:chExt cx="7146800" cy="3633625"/>
          </a:xfrm>
        </p:grpSpPr>
        <p:sp>
          <p:nvSpPr>
            <p:cNvPr id="2346" name="Google Shape;2346;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65"/>
          <p:cNvGrpSpPr/>
          <p:nvPr/>
        </p:nvGrpSpPr>
        <p:grpSpPr>
          <a:xfrm>
            <a:off x="3597785" y="3065882"/>
            <a:ext cx="2241344" cy="1330656"/>
            <a:chOff x="230250" y="739925"/>
            <a:chExt cx="7124425" cy="4229675"/>
          </a:xfrm>
        </p:grpSpPr>
        <p:sp>
          <p:nvSpPr>
            <p:cNvPr id="3919" name="Google Shape;3919;p65"/>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5"/>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5"/>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5"/>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5"/>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5"/>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5"/>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5"/>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5"/>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5"/>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5"/>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5"/>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5"/>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5"/>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5"/>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5"/>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5"/>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5"/>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5"/>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5"/>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5"/>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5"/>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5"/>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5"/>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5"/>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5"/>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5"/>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5"/>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5"/>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5"/>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5"/>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5"/>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5"/>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5"/>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5"/>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5"/>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5"/>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5"/>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5"/>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5"/>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5"/>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5"/>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5"/>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65"/>
          <p:cNvGrpSpPr/>
          <p:nvPr/>
        </p:nvGrpSpPr>
        <p:grpSpPr>
          <a:xfrm>
            <a:off x="5857556" y="1206552"/>
            <a:ext cx="2590840" cy="1380235"/>
            <a:chOff x="233350" y="949250"/>
            <a:chExt cx="7137300" cy="3802300"/>
          </a:xfrm>
        </p:grpSpPr>
        <p:sp>
          <p:nvSpPr>
            <p:cNvPr id="4508" name="Google Shape;4508;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65"/>
          <p:cNvGrpSpPr/>
          <p:nvPr/>
        </p:nvGrpSpPr>
        <p:grpSpPr>
          <a:xfrm>
            <a:off x="7671985" y="3251325"/>
            <a:ext cx="104231" cy="320340"/>
            <a:chOff x="7564426" y="3224343"/>
            <a:chExt cx="119985" cy="368801"/>
          </a:xfrm>
        </p:grpSpPr>
        <p:sp>
          <p:nvSpPr>
            <p:cNvPr id="4560" name="Google Shape;4560;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65"/>
          <p:cNvGrpSpPr/>
          <p:nvPr/>
        </p:nvGrpSpPr>
        <p:grpSpPr>
          <a:xfrm>
            <a:off x="7371473" y="3245427"/>
            <a:ext cx="189489" cy="332132"/>
            <a:chOff x="8370831" y="3202002"/>
            <a:chExt cx="218129" cy="382376"/>
          </a:xfrm>
        </p:grpSpPr>
        <p:sp>
          <p:nvSpPr>
            <p:cNvPr id="4563" name="Google Shape;4563;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65"/>
          <p:cNvGrpSpPr/>
          <p:nvPr/>
        </p:nvGrpSpPr>
        <p:grpSpPr>
          <a:xfrm>
            <a:off x="8094863" y="3656559"/>
            <a:ext cx="309429" cy="267000"/>
            <a:chOff x="6742064" y="3750480"/>
            <a:chExt cx="399315" cy="344560"/>
          </a:xfrm>
        </p:grpSpPr>
        <p:sp>
          <p:nvSpPr>
            <p:cNvPr id="4566" name="Google Shape;4566;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65"/>
          <p:cNvGrpSpPr/>
          <p:nvPr/>
        </p:nvGrpSpPr>
        <p:grpSpPr>
          <a:xfrm>
            <a:off x="7633882" y="4007606"/>
            <a:ext cx="180437" cy="281608"/>
            <a:chOff x="7248525" y="3739696"/>
            <a:chExt cx="230531" cy="359790"/>
          </a:xfrm>
        </p:grpSpPr>
        <p:sp>
          <p:nvSpPr>
            <p:cNvPr id="4569" name="Google Shape;4569;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5"/>
          <p:cNvGrpSpPr/>
          <p:nvPr/>
        </p:nvGrpSpPr>
        <p:grpSpPr>
          <a:xfrm>
            <a:off x="7879801" y="3650830"/>
            <a:ext cx="162896" cy="278710"/>
            <a:chOff x="7601242" y="3729267"/>
            <a:chExt cx="222566" cy="380803"/>
          </a:xfrm>
        </p:grpSpPr>
        <p:sp>
          <p:nvSpPr>
            <p:cNvPr id="4572" name="Google Shape;4572;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4" name="Google Shape;4574;p6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5" name="Google Shape;4575;p65"/>
          <p:cNvGrpSpPr/>
          <p:nvPr/>
        </p:nvGrpSpPr>
        <p:grpSpPr>
          <a:xfrm>
            <a:off x="7369446" y="3651971"/>
            <a:ext cx="193543" cy="275990"/>
            <a:chOff x="8304647" y="3738687"/>
            <a:chExt cx="225076" cy="320956"/>
          </a:xfrm>
        </p:grpSpPr>
        <p:sp>
          <p:nvSpPr>
            <p:cNvPr id="4576" name="Google Shape;4576;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65"/>
          <p:cNvGrpSpPr/>
          <p:nvPr/>
        </p:nvGrpSpPr>
        <p:grpSpPr>
          <a:xfrm>
            <a:off x="7641939" y="3651971"/>
            <a:ext cx="178492" cy="275990"/>
            <a:chOff x="8615101" y="3738687"/>
            <a:chExt cx="207573" cy="320956"/>
          </a:xfrm>
        </p:grpSpPr>
        <p:sp>
          <p:nvSpPr>
            <p:cNvPr id="4580" name="Google Shape;4580;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3" name="Google Shape;4583;p6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4" name="Google Shape;4584;p65"/>
          <p:cNvGrpSpPr/>
          <p:nvPr/>
        </p:nvGrpSpPr>
        <p:grpSpPr>
          <a:xfrm>
            <a:off x="6036644" y="3773459"/>
            <a:ext cx="557670" cy="511283"/>
            <a:chOff x="6015419" y="3716859"/>
            <a:chExt cx="557671" cy="511283"/>
          </a:xfrm>
        </p:grpSpPr>
        <p:sp>
          <p:nvSpPr>
            <p:cNvPr id="4585" name="Google Shape;4585;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6" name="Google Shape;4586;p65"/>
            <p:cNvGrpSpPr/>
            <p:nvPr/>
          </p:nvGrpSpPr>
          <p:grpSpPr>
            <a:xfrm>
              <a:off x="6036094" y="3716980"/>
              <a:ext cx="529860" cy="510468"/>
              <a:chOff x="6036094" y="3716980"/>
              <a:chExt cx="529860" cy="510468"/>
            </a:xfrm>
          </p:grpSpPr>
          <p:sp>
            <p:nvSpPr>
              <p:cNvPr id="4587" name="Google Shape;4587;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7" name="Google Shape;4597;p65"/>
          <p:cNvGrpSpPr/>
          <p:nvPr/>
        </p:nvGrpSpPr>
        <p:grpSpPr>
          <a:xfrm>
            <a:off x="6665529" y="3130228"/>
            <a:ext cx="576302" cy="511871"/>
            <a:chOff x="6644304" y="3073628"/>
            <a:chExt cx="576302" cy="511871"/>
          </a:xfrm>
        </p:grpSpPr>
        <p:sp>
          <p:nvSpPr>
            <p:cNvPr id="4598" name="Google Shape;4598;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65"/>
            <p:cNvGrpSpPr/>
            <p:nvPr/>
          </p:nvGrpSpPr>
          <p:grpSpPr>
            <a:xfrm>
              <a:off x="6712169" y="3085440"/>
              <a:ext cx="481622" cy="494913"/>
              <a:chOff x="6712169" y="3085440"/>
              <a:chExt cx="481622" cy="494913"/>
            </a:xfrm>
          </p:grpSpPr>
          <p:sp>
            <p:nvSpPr>
              <p:cNvPr id="4600" name="Google Shape;4600;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5" name="Google Shape;4605;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8" name="Google Shape;4608;p6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 name="Google Shape;4609;p65"/>
          <p:cNvGrpSpPr/>
          <p:nvPr/>
        </p:nvGrpSpPr>
        <p:grpSpPr>
          <a:xfrm>
            <a:off x="6673379" y="3773223"/>
            <a:ext cx="560631" cy="511352"/>
            <a:chOff x="6652154" y="3716623"/>
            <a:chExt cx="560631" cy="511352"/>
          </a:xfrm>
        </p:grpSpPr>
        <p:sp>
          <p:nvSpPr>
            <p:cNvPr id="4610" name="Google Shape;4610;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1" name="Google Shape;4611;p65"/>
            <p:cNvGrpSpPr/>
            <p:nvPr/>
          </p:nvGrpSpPr>
          <p:grpSpPr>
            <a:xfrm>
              <a:off x="6669657" y="3716715"/>
              <a:ext cx="466779" cy="464290"/>
              <a:chOff x="6669657" y="3716715"/>
              <a:chExt cx="466779" cy="464290"/>
            </a:xfrm>
          </p:grpSpPr>
          <p:sp>
            <p:nvSpPr>
              <p:cNvPr id="4612" name="Google Shape;4612;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5" name="Google Shape;4625;p65"/>
          <p:cNvGrpSpPr/>
          <p:nvPr/>
        </p:nvGrpSpPr>
        <p:grpSpPr>
          <a:xfrm>
            <a:off x="7867470" y="4054631"/>
            <a:ext cx="187557" cy="187557"/>
            <a:chOff x="8565775" y="671075"/>
            <a:chExt cx="441000" cy="441000"/>
          </a:xfrm>
        </p:grpSpPr>
        <p:sp>
          <p:nvSpPr>
            <p:cNvPr id="4626" name="Google Shape;4626;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8" name="Google Shape;4628;p6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65"/>
          <p:cNvGrpSpPr/>
          <p:nvPr/>
        </p:nvGrpSpPr>
        <p:grpSpPr>
          <a:xfrm>
            <a:off x="6021325" y="3132850"/>
            <a:ext cx="587871" cy="512373"/>
            <a:chOff x="6000100" y="3076250"/>
            <a:chExt cx="587871" cy="512373"/>
          </a:xfrm>
        </p:grpSpPr>
        <p:sp>
          <p:nvSpPr>
            <p:cNvPr id="4631" name="Google Shape;4631;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2" name="Google Shape;4632;p65"/>
            <p:cNvGrpSpPr/>
            <p:nvPr/>
          </p:nvGrpSpPr>
          <p:grpSpPr>
            <a:xfrm>
              <a:off x="6031360" y="3076713"/>
              <a:ext cx="539107" cy="480965"/>
              <a:chOff x="6031360" y="3076713"/>
              <a:chExt cx="539107" cy="480965"/>
            </a:xfrm>
          </p:grpSpPr>
          <p:sp>
            <p:nvSpPr>
              <p:cNvPr id="4633" name="Google Shape;4633;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643"/>
        <p:cNvGrpSpPr/>
        <p:nvPr/>
      </p:nvGrpSpPr>
      <p:grpSpPr>
        <a:xfrm>
          <a:off x="0" y="0"/>
          <a:ext cx="0" cy="0"/>
          <a:chOff x="0" y="0"/>
          <a:chExt cx="0" cy="0"/>
        </a:xfrm>
      </p:grpSpPr>
      <p:grpSp>
        <p:nvGrpSpPr>
          <p:cNvPr id="4644" name="Google Shape;4644;p66"/>
          <p:cNvGrpSpPr/>
          <p:nvPr/>
        </p:nvGrpSpPr>
        <p:grpSpPr>
          <a:xfrm>
            <a:off x="729274" y="1175734"/>
            <a:ext cx="2507799" cy="206239"/>
            <a:chOff x="106648" y="895722"/>
            <a:chExt cx="4481413" cy="374300"/>
          </a:xfrm>
        </p:grpSpPr>
        <p:grpSp>
          <p:nvGrpSpPr>
            <p:cNvPr id="4645" name="Google Shape;4645;p66"/>
            <p:cNvGrpSpPr/>
            <p:nvPr/>
          </p:nvGrpSpPr>
          <p:grpSpPr>
            <a:xfrm>
              <a:off x="2233276" y="895722"/>
              <a:ext cx="1082667" cy="223591"/>
              <a:chOff x="4808316" y="2800065"/>
              <a:chExt cx="1999386" cy="412910"/>
            </a:xfrm>
          </p:grpSpPr>
          <p:sp>
            <p:nvSpPr>
              <p:cNvPr id="4646" name="Google Shape;4646;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7" name="Google Shape;4647;p66"/>
              <p:cNvGrpSpPr/>
              <p:nvPr/>
            </p:nvGrpSpPr>
            <p:grpSpPr>
              <a:xfrm>
                <a:off x="4808316" y="2800065"/>
                <a:ext cx="92400" cy="411825"/>
                <a:chOff x="845575" y="2563700"/>
                <a:chExt cx="92400" cy="411825"/>
              </a:xfrm>
            </p:grpSpPr>
            <p:cxnSp>
              <p:nvCxnSpPr>
                <p:cNvPr id="4648" name="Google Shape;4648;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49" name="Google Shape;4649;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0" name="Google Shape;4650;p66"/>
            <p:cNvGrpSpPr/>
            <p:nvPr/>
          </p:nvGrpSpPr>
          <p:grpSpPr>
            <a:xfrm>
              <a:off x="106648" y="895722"/>
              <a:ext cx="1088401" cy="223591"/>
              <a:chOff x="881025" y="2800065"/>
              <a:chExt cx="2009975" cy="412910"/>
            </a:xfrm>
          </p:grpSpPr>
          <p:sp>
            <p:nvSpPr>
              <p:cNvPr id="4651" name="Google Shape;4651;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2" name="Google Shape;4652;p66"/>
              <p:cNvGrpSpPr/>
              <p:nvPr/>
            </p:nvGrpSpPr>
            <p:grpSpPr>
              <a:xfrm>
                <a:off x="881025" y="2800065"/>
                <a:ext cx="92400" cy="411825"/>
                <a:chOff x="845575" y="2563700"/>
                <a:chExt cx="92400" cy="411825"/>
              </a:xfrm>
            </p:grpSpPr>
            <p:cxnSp>
              <p:nvCxnSpPr>
                <p:cNvPr id="4653" name="Google Shape;4653;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54" name="Google Shape;4654;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66"/>
            <p:cNvGrpSpPr/>
            <p:nvPr/>
          </p:nvGrpSpPr>
          <p:grpSpPr>
            <a:xfrm>
              <a:off x="1172346" y="1047018"/>
              <a:ext cx="1083151" cy="223003"/>
              <a:chOff x="2849073" y="3079467"/>
              <a:chExt cx="2000279" cy="411825"/>
            </a:xfrm>
          </p:grpSpPr>
          <p:sp>
            <p:nvSpPr>
              <p:cNvPr id="4656" name="Google Shape;4656;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7" name="Google Shape;4657;p66"/>
              <p:cNvGrpSpPr/>
              <p:nvPr/>
            </p:nvGrpSpPr>
            <p:grpSpPr>
              <a:xfrm rot="10800000">
                <a:off x="2849073" y="3079467"/>
                <a:ext cx="92400" cy="411825"/>
                <a:chOff x="2070100" y="2563700"/>
                <a:chExt cx="92400" cy="411825"/>
              </a:xfrm>
            </p:grpSpPr>
            <p:cxnSp>
              <p:nvCxnSpPr>
                <p:cNvPr id="4658" name="Google Shape;4658;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59" name="Google Shape;4659;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0" name="Google Shape;4660;p66"/>
            <p:cNvGrpSpPr/>
            <p:nvPr/>
          </p:nvGrpSpPr>
          <p:grpSpPr>
            <a:xfrm>
              <a:off x="3290132" y="1047018"/>
              <a:ext cx="1297929" cy="223003"/>
              <a:chOff x="6760035" y="3079467"/>
              <a:chExt cx="2396914" cy="411825"/>
            </a:xfrm>
          </p:grpSpPr>
          <p:sp>
            <p:nvSpPr>
              <p:cNvPr id="4661" name="Google Shape;4661;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2" name="Google Shape;4662;p66"/>
              <p:cNvGrpSpPr/>
              <p:nvPr/>
            </p:nvGrpSpPr>
            <p:grpSpPr>
              <a:xfrm rot="10800000">
                <a:off x="6760035" y="3079467"/>
                <a:ext cx="92400" cy="411825"/>
                <a:chOff x="2070100" y="2563700"/>
                <a:chExt cx="92400" cy="411825"/>
              </a:xfrm>
            </p:grpSpPr>
            <p:cxnSp>
              <p:nvCxnSpPr>
                <p:cNvPr id="4663" name="Google Shape;4663;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64" name="Google Shape;4664;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65" name="Google Shape;4665;p66"/>
          <p:cNvGrpSpPr/>
          <p:nvPr/>
        </p:nvGrpSpPr>
        <p:grpSpPr>
          <a:xfrm>
            <a:off x="2147036" y="3575105"/>
            <a:ext cx="1086701" cy="799429"/>
            <a:chOff x="2183288" y="3555572"/>
            <a:chExt cx="1136241" cy="835873"/>
          </a:xfrm>
        </p:grpSpPr>
        <p:sp>
          <p:nvSpPr>
            <p:cNvPr id="4666" name="Google Shape;4666;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7" name="Google Shape;4667;p66"/>
            <p:cNvGrpSpPr/>
            <p:nvPr/>
          </p:nvGrpSpPr>
          <p:grpSpPr>
            <a:xfrm>
              <a:off x="2205895" y="3637269"/>
              <a:ext cx="1089848" cy="724993"/>
              <a:chOff x="2205895" y="3637269"/>
              <a:chExt cx="1089848" cy="724993"/>
            </a:xfrm>
          </p:grpSpPr>
          <p:sp>
            <p:nvSpPr>
              <p:cNvPr id="4668" name="Google Shape;4668;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4" name="Google Shape;4674;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75" name="Google Shape;4675;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76" name="Google Shape;4676;p66"/>
            <p:cNvGrpSpPr/>
            <p:nvPr/>
          </p:nvGrpSpPr>
          <p:grpSpPr>
            <a:xfrm>
              <a:off x="3173850" y="3779426"/>
              <a:ext cx="145679" cy="70048"/>
              <a:chOff x="3173850" y="3779426"/>
              <a:chExt cx="145679" cy="70048"/>
            </a:xfrm>
          </p:grpSpPr>
          <p:cxnSp>
            <p:nvCxnSpPr>
              <p:cNvPr id="4677" name="Google Shape;4677;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678" name="Google Shape;4678;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66"/>
            <p:cNvGrpSpPr/>
            <p:nvPr/>
          </p:nvGrpSpPr>
          <p:grpSpPr>
            <a:xfrm>
              <a:off x="2183288" y="4139483"/>
              <a:ext cx="145133" cy="70048"/>
              <a:chOff x="2183288" y="4139483"/>
              <a:chExt cx="145133" cy="70048"/>
            </a:xfrm>
          </p:grpSpPr>
          <p:cxnSp>
            <p:nvCxnSpPr>
              <p:cNvPr id="4680" name="Google Shape;4680;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681" name="Google Shape;4681;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2" name="Google Shape;4682;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3" name="Google Shape;4683;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84" name="Google Shape;4684;p66"/>
            <p:cNvGrpSpPr/>
            <p:nvPr/>
          </p:nvGrpSpPr>
          <p:grpSpPr>
            <a:xfrm>
              <a:off x="2943836" y="4268886"/>
              <a:ext cx="60717" cy="122559"/>
              <a:chOff x="2943836" y="4268886"/>
              <a:chExt cx="60717" cy="122559"/>
            </a:xfrm>
          </p:grpSpPr>
          <p:sp>
            <p:nvSpPr>
              <p:cNvPr id="4685" name="Google Shape;4685;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86" name="Google Shape;4686;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687" name="Google Shape;4687;p66"/>
          <p:cNvGrpSpPr/>
          <p:nvPr/>
        </p:nvGrpSpPr>
        <p:grpSpPr>
          <a:xfrm>
            <a:off x="3409981" y="1496104"/>
            <a:ext cx="1675870" cy="758251"/>
            <a:chOff x="3530532" y="1496185"/>
            <a:chExt cx="1562000" cy="706730"/>
          </a:xfrm>
        </p:grpSpPr>
        <p:cxnSp>
          <p:nvCxnSpPr>
            <p:cNvPr id="4688" name="Google Shape;4688;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689" name="Google Shape;4689;p66"/>
            <p:cNvGrpSpPr/>
            <p:nvPr/>
          </p:nvGrpSpPr>
          <p:grpSpPr>
            <a:xfrm>
              <a:off x="3530532" y="1496185"/>
              <a:ext cx="323430" cy="463587"/>
              <a:chOff x="3530532" y="1496185"/>
              <a:chExt cx="323430" cy="463587"/>
            </a:xfrm>
          </p:grpSpPr>
          <p:grpSp>
            <p:nvGrpSpPr>
              <p:cNvPr id="4690" name="Google Shape;4690;p66"/>
              <p:cNvGrpSpPr/>
              <p:nvPr/>
            </p:nvGrpSpPr>
            <p:grpSpPr>
              <a:xfrm>
                <a:off x="3567462" y="1496185"/>
                <a:ext cx="286500" cy="361376"/>
                <a:chOff x="3567462" y="1496185"/>
                <a:chExt cx="286500" cy="361376"/>
              </a:xfrm>
            </p:grpSpPr>
            <p:cxnSp>
              <p:nvCxnSpPr>
                <p:cNvPr id="4691" name="Google Shape;4691;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92" name="Google Shape;4692;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66"/>
            <p:cNvGrpSpPr/>
            <p:nvPr/>
          </p:nvGrpSpPr>
          <p:grpSpPr>
            <a:xfrm>
              <a:off x="3891569" y="1779209"/>
              <a:ext cx="323945" cy="423706"/>
              <a:chOff x="3891569" y="1779209"/>
              <a:chExt cx="323945" cy="423706"/>
            </a:xfrm>
          </p:grpSpPr>
          <p:grpSp>
            <p:nvGrpSpPr>
              <p:cNvPr id="4695" name="Google Shape;4695;p66"/>
              <p:cNvGrpSpPr/>
              <p:nvPr/>
            </p:nvGrpSpPr>
            <p:grpSpPr>
              <a:xfrm>
                <a:off x="3929014" y="1881638"/>
                <a:ext cx="286500" cy="321278"/>
                <a:chOff x="3929014" y="1881638"/>
                <a:chExt cx="286500" cy="321278"/>
              </a:xfrm>
            </p:grpSpPr>
            <p:cxnSp>
              <p:nvCxnSpPr>
                <p:cNvPr id="4696" name="Google Shape;4696;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697" name="Google Shape;4697;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8" name="Google Shape;4698;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66"/>
            <p:cNvGrpSpPr/>
            <p:nvPr/>
          </p:nvGrpSpPr>
          <p:grpSpPr>
            <a:xfrm>
              <a:off x="4252606" y="1496185"/>
              <a:ext cx="324721" cy="463587"/>
              <a:chOff x="4252606" y="1496185"/>
              <a:chExt cx="324721" cy="463587"/>
            </a:xfrm>
          </p:grpSpPr>
          <p:grpSp>
            <p:nvGrpSpPr>
              <p:cNvPr id="4700" name="Google Shape;4700;p66"/>
              <p:cNvGrpSpPr/>
              <p:nvPr/>
            </p:nvGrpSpPr>
            <p:grpSpPr>
              <a:xfrm>
                <a:off x="4290828" y="1496185"/>
                <a:ext cx="286500" cy="361376"/>
                <a:chOff x="4290828" y="1496185"/>
                <a:chExt cx="286500" cy="361376"/>
              </a:xfrm>
            </p:grpSpPr>
            <p:cxnSp>
              <p:nvCxnSpPr>
                <p:cNvPr id="4701" name="Google Shape;4701;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02" name="Google Shape;4702;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3" name="Google Shape;4703;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66"/>
            <p:cNvGrpSpPr/>
            <p:nvPr/>
          </p:nvGrpSpPr>
          <p:grpSpPr>
            <a:xfrm>
              <a:off x="4613643" y="1763716"/>
              <a:ext cx="325308" cy="439200"/>
              <a:chOff x="4613643" y="1763716"/>
              <a:chExt cx="325308" cy="439200"/>
            </a:xfrm>
          </p:grpSpPr>
          <p:grpSp>
            <p:nvGrpSpPr>
              <p:cNvPr id="4705" name="Google Shape;4705;p66"/>
              <p:cNvGrpSpPr/>
              <p:nvPr/>
            </p:nvGrpSpPr>
            <p:grpSpPr>
              <a:xfrm>
                <a:off x="4652451" y="1879538"/>
                <a:ext cx="286500" cy="323378"/>
                <a:chOff x="4652451" y="1879538"/>
                <a:chExt cx="286500" cy="323378"/>
              </a:xfrm>
            </p:grpSpPr>
            <p:cxnSp>
              <p:nvCxnSpPr>
                <p:cNvPr id="4706" name="Google Shape;4706;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07" name="Google Shape;4707;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8" name="Google Shape;4708;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9" name="Google Shape;4709;p66"/>
          <p:cNvGrpSpPr/>
          <p:nvPr/>
        </p:nvGrpSpPr>
        <p:grpSpPr>
          <a:xfrm>
            <a:off x="3421841" y="2349730"/>
            <a:ext cx="1652173" cy="391517"/>
            <a:chOff x="3512551" y="2358270"/>
            <a:chExt cx="1597383" cy="378533"/>
          </a:xfrm>
        </p:grpSpPr>
        <p:cxnSp>
          <p:nvCxnSpPr>
            <p:cNvPr id="4710" name="Google Shape;4710;p66"/>
            <p:cNvCxnSpPr>
              <a:stCxn id="4711" idx="6"/>
              <a:endCxn id="471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13" name="Google Shape;4713;p66"/>
            <p:cNvGrpSpPr/>
            <p:nvPr/>
          </p:nvGrpSpPr>
          <p:grpSpPr>
            <a:xfrm>
              <a:off x="3512551" y="2358270"/>
              <a:ext cx="225647" cy="307714"/>
              <a:chOff x="2182679" y="2004714"/>
              <a:chExt cx="792300" cy="1080458"/>
            </a:xfrm>
          </p:grpSpPr>
          <p:cxnSp>
            <p:nvCxnSpPr>
              <p:cNvPr id="4714" name="Google Shape;4714;p66"/>
              <p:cNvCxnSpPr>
                <a:stCxn id="471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11" name="Google Shape;4711;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66"/>
            <p:cNvGrpSpPr/>
            <p:nvPr/>
          </p:nvGrpSpPr>
          <p:grpSpPr>
            <a:xfrm>
              <a:off x="3969644" y="2440153"/>
              <a:ext cx="225853" cy="296651"/>
              <a:chOff x="3775710" y="1729289"/>
              <a:chExt cx="136500" cy="179289"/>
            </a:xfrm>
          </p:grpSpPr>
          <p:cxnSp>
            <p:nvCxnSpPr>
              <p:cNvPr id="4717" name="Google Shape;4717;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18" name="Google Shape;4718;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66"/>
            <p:cNvGrpSpPr/>
            <p:nvPr/>
          </p:nvGrpSpPr>
          <p:grpSpPr>
            <a:xfrm>
              <a:off x="4427051" y="2358270"/>
              <a:ext cx="225647" cy="307714"/>
              <a:chOff x="5393704" y="2004714"/>
              <a:chExt cx="792300" cy="1080458"/>
            </a:xfrm>
          </p:grpSpPr>
          <p:cxnSp>
            <p:nvCxnSpPr>
              <p:cNvPr id="4721" name="Google Shape;4721;p66"/>
              <p:cNvCxnSpPr>
                <a:stCxn id="472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23" name="Google Shape;4723;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66"/>
            <p:cNvGrpSpPr/>
            <p:nvPr/>
          </p:nvGrpSpPr>
          <p:grpSpPr>
            <a:xfrm>
              <a:off x="4884287" y="2440252"/>
              <a:ext cx="225647" cy="296532"/>
              <a:chOff x="6999166" y="2292572"/>
              <a:chExt cx="792300" cy="1041192"/>
            </a:xfrm>
          </p:grpSpPr>
          <p:cxnSp>
            <p:nvCxnSpPr>
              <p:cNvPr id="4725" name="Google Shape;4725;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12" name="Google Shape;4712;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7" name="Google Shape;4727;p66"/>
          <p:cNvGrpSpPr/>
          <p:nvPr/>
        </p:nvGrpSpPr>
        <p:grpSpPr>
          <a:xfrm>
            <a:off x="6842649" y="1185930"/>
            <a:ext cx="1581844" cy="732818"/>
            <a:chOff x="634175" y="2986275"/>
            <a:chExt cx="3147949" cy="1458344"/>
          </a:xfrm>
        </p:grpSpPr>
        <p:cxnSp>
          <p:nvCxnSpPr>
            <p:cNvPr id="4728" name="Google Shape;4728;p66"/>
            <p:cNvCxnSpPr>
              <a:stCxn id="4729" idx="4"/>
              <a:endCxn id="473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31" name="Google Shape;4731;p66"/>
            <p:cNvCxnSpPr>
              <a:stCxn id="4730" idx="0"/>
              <a:endCxn id="473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33" name="Google Shape;4733;p66"/>
            <p:cNvCxnSpPr>
              <a:stCxn id="4732" idx="4"/>
              <a:endCxn id="473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35" name="Google Shape;4735;p66"/>
            <p:cNvCxnSpPr>
              <a:stCxn id="4734" idx="0"/>
              <a:endCxn id="473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36" name="Google Shape;4736;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2" name="Google Shape;4732;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29" name="Google Shape;4729;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4" name="Google Shape;4734;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730" name="Google Shape;4730;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737" name="Google Shape;4737;p66"/>
          <p:cNvGrpSpPr/>
          <p:nvPr/>
        </p:nvGrpSpPr>
        <p:grpSpPr>
          <a:xfrm>
            <a:off x="3410364" y="2880240"/>
            <a:ext cx="1675128" cy="313674"/>
            <a:chOff x="998425" y="1182125"/>
            <a:chExt cx="1065400" cy="199500"/>
          </a:xfrm>
        </p:grpSpPr>
        <p:sp>
          <p:nvSpPr>
            <p:cNvPr id="4738" name="Google Shape;4738;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 name="Google Shape;4743;p66"/>
          <p:cNvGrpSpPr/>
          <p:nvPr/>
        </p:nvGrpSpPr>
        <p:grpSpPr>
          <a:xfrm>
            <a:off x="3410363" y="3836206"/>
            <a:ext cx="1675129" cy="525345"/>
            <a:chOff x="5194708" y="3484366"/>
            <a:chExt cx="3148148" cy="987304"/>
          </a:xfrm>
        </p:grpSpPr>
        <p:grpSp>
          <p:nvGrpSpPr>
            <p:cNvPr id="4744" name="Google Shape;4744;p66"/>
            <p:cNvGrpSpPr/>
            <p:nvPr/>
          </p:nvGrpSpPr>
          <p:grpSpPr>
            <a:xfrm>
              <a:off x="7531521" y="3484366"/>
              <a:ext cx="811335" cy="987304"/>
              <a:chOff x="3379425" y="1617275"/>
              <a:chExt cx="1090650" cy="1327200"/>
            </a:xfrm>
          </p:grpSpPr>
          <p:sp>
            <p:nvSpPr>
              <p:cNvPr id="4745" name="Google Shape;4745;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66"/>
            <p:cNvGrpSpPr/>
            <p:nvPr/>
          </p:nvGrpSpPr>
          <p:grpSpPr>
            <a:xfrm>
              <a:off x="6752546" y="3484366"/>
              <a:ext cx="811428" cy="987304"/>
              <a:chOff x="2332275" y="1617275"/>
              <a:chExt cx="1090775" cy="1327200"/>
            </a:xfrm>
          </p:grpSpPr>
          <p:sp>
            <p:nvSpPr>
              <p:cNvPr id="4749" name="Google Shape;4749;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 name="Google Shape;4752;p66"/>
            <p:cNvGrpSpPr/>
            <p:nvPr/>
          </p:nvGrpSpPr>
          <p:grpSpPr>
            <a:xfrm>
              <a:off x="5973664" y="3484366"/>
              <a:ext cx="811335" cy="987304"/>
              <a:chOff x="1285250" y="1617275"/>
              <a:chExt cx="1090650" cy="1327200"/>
            </a:xfrm>
          </p:grpSpPr>
          <p:sp>
            <p:nvSpPr>
              <p:cNvPr id="4753" name="Google Shape;4753;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66"/>
            <p:cNvGrpSpPr/>
            <p:nvPr/>
          </p:nvGrpSpPr>
          <p:grpSpPr>
            <a:xfrm>
              <a:off x="5194708" y="3484366"/>
              <a:ext cx="811409" cy="987304"/>
              <a:chOff x="238125" y="1617275"/>
              <a:chExt cx="1090750" cy="1327200"/>
            </a:xfrm>
          </p:grpSpPr>
          <p:sp>
            <p:nvSpPr>
              <p:cNvPr id="4757" name="Google Shape;4757;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0" name="Google Shape;4760;p66"/>
          <p:cNvGrpSpPr/>
          <p:nvPr/>
        </p:nvGrpSpPr>
        <p:grpSpPr>
          <a:xfrm>
            <a:off x="6844048" y="2482095"/>
            <a:ext cx="1579046" cy="522230"/>
            <a:chOff x="6853641" y="2534077"/>
            <a:chExt cx="1515545" cy="501229"/>
          </a:xfrm>
        </p:grpSpPr>
        <p:grpSp>
          <p:nvGrpSpPr>
            <p:cNvPr id="4761" name="Google Shape;4761;p66"/>
            <p:cNvGrpSpPr/>
            <p:nvPr/>
          </p:nvGrpSpPr>
          <p:grpSpPr>
            <a:xfrm>
              <a:off x="6853641" y="2618923"/>
              <a:ext cx="1515545" cy="324556"/>
              <a:chOff x="6853641" y="2618923"/>
              <a:chExt cx="1515545" cy="324556"/>
            </a:xfrm>
          </p:grpSpPr>
          <p:sp>
            <p:nvSpPr>
              <p:cNvPr id="4762" name="Google Shape;4762;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7" name="Google Shape;4767;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66"/>
          <p:cNvGrpSpPr/>
          <p:nvPr/>
        </p:nvGrpSpPr>
        <p:grpSpPr>
          <a:xfrm>
            <a:off x="3438940" y="3357136"/>
            <a:ext cx="1617976" cy="346616"/>
            <a:chOff x="1808063" y="4294338"/>
            <a:chExt cx="3370782" cy="721817"/>
          </a:xfrm>
        </p:grpSpPr>
        <p:sp>
          <p:nvSpPr>
            <p:cNvPr id="4773" name="Google Shape;4773;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66"/>
          <p:cNvGrpSpPr/>
          <p:nvPr/>
        </p:nvGrpSpPr>
        <p:grpSpPr>
          <a:xfrm>
            <a:off x="5264936" y="4023886"/>
            <a:ext cx="1417067" cy="350605"/>
            <a:chOff x="4234950" y="2101012"/>
            <a:chExt cx="4219974" cy="1044090"/>
          </a:xfrm>
        </p:grpSpPr>
        <p:sp>
          <p:nvSpPr>
            <p:cNvPr id="4784" name="Google Shape;4784;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66"/>
          <p:cNvGrpSpPr/>
          <p:nvPr/>
        </p:nvGrpSpPr>
        <p:grpSpPr>
          <a:xfrm>
            <a:off x="6840408" y="2014643"/>
            <a:ext cx="1586327" cy="371557"/>
            <a:chOff x="1247650" y="2075423"/>
            <a:chExt cx="6648477" cy="1557238"/>
          </a:xfrm>
        </p:grpSpPr>
        <p:sp>
          <p:nvSpPr>
            <p:cNvPr id="4801" name="Google Shape;4801;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66"/>
          <p:cNvGrpSpPr/>
          <p:nvPr/>
        </p:nvGrpSpPr>
        <p:grpSpPr>
          <a:xfrm>
            <a:off x="5271678" y="1167833"/>
            <a:ext cx="1415601" cy="1648533"/>
            <a:chOff x="1839112" y="2209163"/>
            <a:chExt cx="1918159" cy="2233784"/>
          </a:xfrm>
        </p:grpSpPr>
        <p:sp>
          <p:nvSpPr>
            <p:cNvPr id="4808" name="Google Shape;4808;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11" name="Google Shape;4811;p66"/>
            <p:cNvCxnSpPr>
              <a:stCxn id="4808" idx="6"/>
              <a:endCxn id="480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12" name="Google Shape;4812;p66"/>
            <p:cNvCxnSpPr>
              <a:stCxn id="4809" idx="4"/>
              <a:endCxn id="481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14" name="Google Shape;4814;p66"/>
            <p:cNvCxnSpPr>
              <a:stCxn id="4813" idx="6"/>
              <a:endCxn id="481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15" name="Google Shape;4815;p66"/>
            <p:cNvCxnSpPr>
              <a:stCxn id="4810" idx="4"/>
              <a:endCxn id="481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13" name="Google Shape;4813;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18" name="Google Shape;4818;p66"/>
            <p:cNvCxnSpPr>
              <a:endCxn id="481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19" name="Google Shape;4819;p66"/>
          <p:cNvGrpSpPr/>
          <p:nvPr/>
        </p:nvGrpSpPr>
        <p:grpSpPr>
          <a:xfrm>
            <a:off x="3428944" y="1185917"/>
            <a:ext cx="1637968" cy="154942"/>
            <a:chOff x="238125" y="2506075"/>
            <a:chExt cx="7115411" cy="673075"/>
          </a:xfrm>
        </p:grpSpPr>
        <p:sp>
          <p:nvSpPr>
            <p:cNvPr id="4820" name="Google Shape;4820;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66"/>
          <p:cNvGrpSpPr/>
          <p:nvPr/>
        </p:nvGrpSpPr>
        <p:grpSpPr>
          <a:xfrm>
            <a:off x="1969680" y="1500635"/>
            <a:ext cx="1262932" cy="785408"/>
            <a:chOff x="548861" y="389676"/>
            <a:chExt cx="3843371" cy="2390163"/>
          </a:xfrm>
        </p:grpSpPr>
        <p:cxnSp>
          <p:nvCxnSpPr>
            <p:cNvPr id="4826" name="Google Shape;4826;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27" name="Google Shape;4827;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28" name="Google Shape;4828;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29" name="Google Shape;4829;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30" name="Google Shape;4830;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31" name="Google Shape;4831;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32" name="Google Shape;4832;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33" name="Google Shape;4833;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66"/>
          <p:cNvGrpSpPr/>
          <p:nvPr/>
        </p:nvGrpSpPr>
        <p:grpSpPr>
          <a:xfrm>
            <a:off x="757812" y="2607512"/>
            <a:ext cx="1412054" cy="633562"/>
            <a:chOff x="1187400" y="2529299"/>
            <a:chExt cx="6769193" cy="2241903"/>
          </a:xfrm>
        </p:grpSpPr>
        <p:sp>
          <p:nvSpPr>
            <p:cNvPr id="4840" name="Google Shape;4840;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841" name="Google Shape;4841;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2" name="Google Shape;4842;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3" name="Google Shape;4843;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4" name="Google Shape;4844;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5" name="Google Shape;4845;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846" name="Google Shape;4846;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847" name="Google Shape;4847;p66"/>
            <p:cNvCxnSpPr>
              <a:stCxn id="4840" idx="2"/>
              <a:endCxn id="484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48" name="Google Shape;4848;p66"/>
            <p:cNvCxnSpPr>
              <a:stCxn id="4842" idx="0"/>
              <a:endCxn id="484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49" name="Google Shape;4849;p66"/>
            <p:cNvCxnSpPr>
              <a:stCxn id="4842" idx="2"/>
              <a:endCxn id="484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0" name="Google Shape;4850;p66"/>
            <p:cNvCxnSpPr>
              <a:stCxn id="4843" idx="0"/>
              <a:endCxn id="484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1" name="Google Shape;4851;p66"/>
            <p:cNvCxnSpPr>
              <a:stCxn id="4841" idx="2"/>
              <a:endCxn id="484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52" name="Google Shape;4852;p66"/>
            <p:cNvCxnSpPr>
              <a:stCxn id="4845" idx="0"/>
              <a:endCxn id="484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53" name="Google Shape;4853;p66"/>
          <p:cNvGrpSpPr/>
          <p:nvPr/>
        </p:nvGrpSpPr>
        <p:grpSpPr>
          <a:xfrm>
            <a:off x="6844058" y="3100221"/>
            <a:ext cx="1579035" cy="540873"/>
            <a:chOff x="6895650" y="3126697"/>
            <a:chExt cx="1436662" cy="492105"/>
          </a:xfrm>
        </p:grpSpPr>
        <p:sp>
          <p:nvSpPr>
            <p:cNvPr id="4854" name="Google Shape;4854;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9" name="Google Shape;4859;p66"/>
            <p:cNvGrpSpPr/>
            <p:nvPr/>
          </p:nvGrpSpPr>
          <p:grpSpPr>
            <a:xfrm>
              <a:off x="6995957" y="3335810"/>
              <a:ext cx="1230393" cy="71754"/>
              <a:chOff x="6995957" y="3287964"/>
              <a:chExt cx="1230393" cy="71754"/>
            </a:xfrm>
          </p:grpSpPr>
          <p:sp>
            <p:nvSpPr>
              <p:cNvPr id="4860" name="Google Shape;4860;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5" name="Google Shape;4865;p66"/>
          <p:cNvGrpSpPr/>
          <p:nvPr/>
        </p:nvGrpSpPr>
        <p:grpSpPr>
          <a:xfrm>
            <a:off x="6842640" y="3736984"/>
            <a:ext cx="1581862" cy="650625"/>
            <a:chOff x="6777990" y="3710194"/>
            <a:chExt cx="1646915" cy="677382"/>
          </a:xfrm>
        </p:grpSpPr>
        <p:grpSp>
          <p:nvGrpSpPr>
            <p:cNvPr id="4866" name="Google Shape;4866;p66"/>
            <p:cNvGrpSpPr/>
            <p:nvPr/>
          </p:nvGrpSpPr>
          <p:grpSpPr>
            <a:xfrm>
              <a:off x="6777990" y="3874492"/>
              <a:ext cx="411129" cy="513083"/>
              <a:chOff x="6777990" y="3874492"/>
              <a:chExt cx="411129" cy="513083"/>
            </a:xfrm>
          </p:grpSpPr>
          <p:cxnSp>
            <p:nvCxnSpPr>
              <p:cNvPr id="4867" name="Google Shape;4867;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68" name="Google Shape;4868;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66"/>
            <p:cNvGrpSpPr/>
            <p:nvPr/>
          </p:nvGrpSpPr>
          <p:grpSpPr>
            <a:xfrm>
              <a:off x="7188425" y="3710194"/>
              <a:ext cx="411123" cy="520535"/>
              <a:chOff x="7188425" y="3710194"/>
              <a:chExt cx="411123" cy="520535"/>
            </a:xfrm>
          </p:grpSpPr>
          <p:cxnSp>
            <p:nvCxnSpPr>
              <p:cNvPr id="4870" name="Google Shape;4870;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71" name="Google Shape;4871;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66"/>
            <p:cNvGrpSpPr/>
            <p:nvPr/>
          </p:nvGrpSpPr>
          <p:grpSpPr>
            <a:xfrm>
              <a:off x="7603341" y="3874492"/>
              <a:ext cx="411474" cy="513083"/>
              <a:chOff x="7603341" y="3874492"/>
              <a:chExt cx="411474" cy="513083"/>
            </a:xfrm>
          </p:grpSpPr>
          <p:cxnSp>
            <p:nvCxnSpPr>
              <p:cNvPr id="4873" name="Google Shape;4873;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74" name="Google Shape;4874;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66"/>
            <p:cNvGrpSpPr/>
            <p:nvPr/>
          </p:nvGrpSpPr>
          <p:grpSpPr>
            <a:xfrm>
              <a:off x="8013776" y="3722847"/>
              <a:ext cx="411129" cy="507881"/>
              <a:chOff x="8013776" y="3722847"/>
              <a:chExt cx="411129" cy="507881"/>
            </a:xfrm>
          </p:grpSpPr>
          <p:cxnSp>
            <p:nvCxnSpPr>
              <p:cNvPr id="4876" name="Google Shape;4876;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877" name="Google Shape;4877;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8" name="Google Shape;4878;p66"/>
          <p:cNvGrpSpPr/>
          <p:nvPr/>
        </p:nvGrpSpPr>
        <p:grpSpPr>
          <a:xfrm>
            <a:off x="5262155" y="2909824"/>
            <a:ext cx="1421889" cy="1020603"/>
            <a:chOff x="5190863" y="2824811"/>
            <a:chExt cx="1544860" cy="1108869"/>
          </a:xfrm>
        </p:grpSpPr>
        <p:grpSp>
          <p:nvGrpSpPr>
            <p:cNvPr id="4879" name="Google Shape;4879;p66"/>
            <p:cNvGrpSpPr/>
            <p:nvPr/>
          </p:nvGrpSpPr>
          <p:grpSpPr>
            <a:xfrm>
              <a:off x="5938695" y="3176919"/>
              <a:ext cx="685761" cy="404739"/>
              <a:chOff x="5938695" y="3176919"/>
              <a:chExt cx="685761" cy="404739"/>
            </a:xfrm>
          </p:grpSpPr>
          <p:grpSp>
            <p:nvGrpSpPr>
              <p:cNvPr id="4880" name="Google Shape;4880;p66"/>
              <p:cNvGrpSpPr/>
              <p:nvPr/>
            </p:nvGrpSpPr>
            <p:grpSpPr>
              <a:xfrm>
                <a:off x="5938695" y="3176919"/>
                <a:ext cx="685761" cy="404739"/>
                <a:chOff x="5938695" y="3176919"/>
                <a:chExt cx="685761" cy="404739"/>
              </a:xfrm>
            </p:grpSpPr>
            <p:sp>
              <p:nvSpPr>
                <p:cNvPr id="4881" name="Google Shape;4881;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3" name="Google Shape;4883;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66"/>
            <p:cNvGrpSpPr/>
            <p:nvPr/>
          </p:nvGrpSpPr>
          <p:grpSpPr>
            <a:xfrm>
              <a:off x="5305233" y="3176835"/>
              <a:ext cx="685971" cy="404655"/>
              <a:chOff x="5305233" y="3176835"/>
              <a:chExt cx="685971" cy="404655"/>
            </a:xfrm>
          </p:grpSpPr>
          <p:grpSp>
            <p:nvGrpSpPr>
              <p:cNvPr id="4885" name="Google Shape;4885;p66"/>
              <p:cNvGrpSpPr/>
              <p:nvPr/>
            </p:nvGrpSpPr>
            <p:grpSpPr>
              <a:xfrm>
                <a:off x="5305233" y="3176835"/>
                <a:ext cx="685971" cy="404655"/>
                <a:chOff x="5305233" y="3176835"/>
                <a:chExt cx="685971" cy="404655"/>
              </a:xfrm>
            </p:grpSpPr>
            <p:sp>
              <p:nvSpPr>
                <p:cNvPr id="4886" name="Google Shape;4886;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8" name="Google Shape;4888;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9" name="Google Shape;4889;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0" name="Google Shape;4890;p66"/>
            <p:cNvGrpSpPr/>
            <p:nvPr/>
          </p:nvGrpSpPr>
          <p:grpSpPr>
            <a:xfrm>
              <a:off x="5657361" y="2824811"/>
              <a:ext cx="1078361" cy="404655"/>
              <a:chOff x="5657361" y="2824811"/>
              <a:chExt cx="1078361" cy="404655"/>
            </a:xfrm>
          </p:grpSpPr>
          <p:grpSp>
            <p:nvGrpSpPr>
              <p:cNvPr id="4891" name="Google Shape;4891;p66"/>
              <p:cNvGrpSpPr/>
              <p:nvPr/>
            </p:nvGrpSpPr>
            <p:grpSpPr>
              <a:xfrm>
                <a:off x="5657361" y="2824811"/>
                <a:ext cx="1078361" cy="404655"/>
                <a:chOff x="5657361" y="2824811"/>
                <a:chExt cx="1078361" cy="404655"/>
              </a:xfrm>
            </p:grpSpPr>
            <p:grpSp>
              <p:nvGrpSpPr>
                <p:cNvPr id="4892" name="Google Shape;4892;p66"/>
                <p:cNvGrpSpPr/>
                <p:nvPr/>
              </p:nvGrpSpPr>
              <p:grpSpPr>
                <a:xfrm>
                  <a:off x="5938485" y="2824811"/>
                  <a:ext cx="797237" cy="404655"/>
                  <a:chOff x="5938485" y="2824811"/>
                  <a:chExt cx="797237" cy="404655"/>
                </a:xfrm>
              </p:grpSpPr>
              <p:sp>
                <p:nvSpPr>
                  <p:cNvPr id="4893" name="Google Shape;4893;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6" name="Google Shape;4896;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66"/>
            <p:cNvGrpSpPr/>
            <p:nvPr/>
          </p:nvGrpSpPr>
          <p:grpSpPr>
            <a:xfrm>
              <a:off x="5190863" y="3528942"/>
              <a:ext cx="1078026" cy="404739"/>
              <a:chOff x="5190863" y="3528942"/>
              <a:chExt cx="1078026" cy="404739"/>
            </a:xfrm>
          </p:grpSpPr>
          <p:sp>
            <p:nvSpPr>
              <p:cNvPr id="4898" name="Google Shape;4898;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9" name="Google Shape;4899;p66"/>
              <p:cNvGrpSpPr/>
              <p:nvPr/>
            </p:nvGrpSpPr>
            <p:grpSpPr>
              <a:xfrm>
                <a:off x="5190863" y="3528942"/>
                <a:ext cx="1078026" cy="404739"/>
                <a:chOff x="5190863" y="3528942"/>
                <a:chExt cx="1078026" cy="404739"/>
              </a:xfrm>
            </p:grpSpPr>
            <p:sp>
              <p:nvSpPr>
                <p:cNvPr id="4900" name="Google Shape;4900;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02" name="Google Shape;4902;p66"/>
          <p:cNvGrpSpPr/>
          <p:nvPr/>
        </p:nvGrpSpPr>
        <p:grpSpPr>
          <a:xfrm>
            <a:off x="728162" y="1474292"/>
            <a:ext cx="1086719" cy="879487"/>
            <a:chOff x="803162" y="1474292"/>
            <a:chExt cx="1086719" cy="879487"/>
          </a:xfrm>
        </p:grpSpPr>
        <p:grpSp>
          <p:nvGrpSpPr>
            <p:cNvPr id="4903" name="Google Shape;4903;p66"/>
            <p:cNvGrpSpPr/>
            <p:nvPr/>
          </p:nvGrpSpPr>
          <p:grpSpPr>
            <a:xfrm>
              <a:off x="803162" y="1625948"/>
              <a:ext cx="445856" cy="576579"/>
              <a:chOff x="803162" y="1625948"/>
              <a:chExt cx="445856" cy="576579"/>
            </a:xfrm>
          </p:grpSpPr>
          <p:sp>
            <p:nvSpPr>
              <p:cNvPr id="4904" name="Google Shape;4904;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5" name="Google Shape;4905;p66"/>
              <p:cNvGrpSpPr/>
              <p:nvPr/>
            </p:nvGrpSpPr>
            <p:grpSpPr>
              <a:xfrm>
                <a:off x="1056023" y="1625948"/>
                <a:ext cx="192995" cy="576579"/>
                <a:chOff x="1056023" y="1625948"/>
                <a:chExt cx="192995" cy="576579"/>
              </a:xfrm>
            </p:grpSpPr>
            <p:sp>
              <p:nvSpPr>
                <p:cNvPr id="4906" name="Google Shape;4906;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1" name="Google Shape;4911;p66"/>
            <p:cNvGrpSpPr/>
            <p:nvPr/>
          </p:nvGrpSpPr>
          <p:grpSpPr>
            <a:xfrm>
              <a:off x="1371406" y="1474292"/>
              <a:ext cx="518475" cy="879487"/>
              <a:chOff x="1398231" y="1474292"/>
              <a:chExt cx="518475" cy="879487"/>
            </a:xfrm>
          </p:grpSpPr>
          <p:grpSp>
            <p:nvGrpSpPr>
              <p:cNvPr id="4912" name="Google Shape;4912;p66"/>
              <p:cNvGrpSpPr/>
              <p:nvPr/>
            </p:nvGrpSpPr>
            <p:grpSpPr>
              <a:xfrm>
                <a:off x="1398231" y="1474292"/>
                <a:ext cx="518475" cy="341643"/>
                <a:chOff x="1398231" y="1474292"/>
                <a:chExt cx="518475" cy="341643"/>
              </a:xfrm>
            </p:grpSpPr>
            <p:sp>
              <p:nvSpPr>
                <p:cNvPr id="4913" name="Google Shape;4913;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66"/>
                <p:cNvGrpSpPr/>
                <p:nvPr/>
              </p:nvGrpSpPr>
              <p:grpSpPr>
                <a:xfrm>
                  <a:off x="1616453" y="1474292"/>
                  <a:ext cx="300253" cy="341643"/>
                  <a:chOff x="1616453" y="1475379"/>
                  <a:chExt cx="300253" cy="341643"/>
                </a:xfrm>
              </p:grpSpPr>
              <p:sp>
                <p:nvSpPr>
                  <p:cNvPr id="4915" name="Google Shape;4915;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2" name="Google Shape;4922;p66"/>
                  <p:cNvGrpSpPr/>
                  <p:nvPr/>
                </p:nvGrpSpPr>
                <p:grpSpPr>
                  <a:xfrm>
                    <a:off x="1839639" y="1475379"/>
                    <a:ext cx="77067" cy="341643"/>
                    <a:chOff x="1839639" y="1475379"/>
                    <a:chExt cx="77067" cy="341643"/>
                  </a:xfrm>
                </p:grpSpPr>
                <p:sp>
                  <p:nvSpPr>
                    <p:cNvPr id="4923" name="Google Shape;4923;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25" name="Google Shape;4925;p66"/>
              <p:cNvGrpSpPr/>
              <p:nvPr/>
            </p:nvGrpSpPr>
            <p:grpSpPr>
              <a:xfrm>
                <a:off x="1398451" y="2012951"/>
                <a:ext cx="518255" cy="340828"/>
                <a:chOff x="1398451" y="2012951"/>
                <a:chExt cx="518255" cy="340828"/>
              </a:xfrm>
            </p:grpSpPr>
            <p:sp>
              <p:nvSpPr>
                <p:cNvPr id="4926" name="Google Shape;4926;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7" name="Google Shape;4927;p66"/>
                <p:cNvGrpSpPr/>
                <p:nvPr/>
              </p:nvGrpSpPr>
              <p:grpSpPr>
                <a:xfrm>
                  <a:off x="1616453" y="2012951"/>
                  <a:ext cx="300253" cy="340828"/>
                  <a:chOff x="1616453" y="2013538"/>
                  <a:chExt cx="300253" cy="340828"/>
                </a:xfrm>
              </p:grpSpPr>
              <p:sp>
                <p:nvSpPr>
                  <p:cNvPr id="4928" name="Google Shape;4928;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5" name="Google Shape;4935;p66"/>
                  <p:cNvGrpSpPr/>
                  <p:nvPr/>
                </p:nvGrpSpPr>
                <p:grpSpPr>
                  <a:xfrm>
                    <a:off x="1839639" y="2013538"/>
                    <a:ext cx="77067" cy="340828"/>
                    <a:chOff x="1839639" y="2013538"/>
                    <a:chExt cx="77067" cy="340828"/>
                  </a:xfrm>
                </p:grpSpPr>
                <p:sp>
                  <p:nvSpPr>
                    <p:cNvPr id="4936" name="Google Shape;4936;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38" name="Google Shape;4938;p66"/>
          <p:cNvGrpSpPr/>
          <p:nvPr/>
        </p:nvGrpSpPr>
        <p:grpSpPr>
          <a:xfrm>
            <a:off x="724986" y="3605478"/>
            <a:ext cx="1368681" cy="682918"/>
            <a:chOff x="724986" y="3605478"/>
            <a:chExt cx="1368681" cy="682918"/>
          </a:xfrm>
        </p:grpSpPr>
        <p:grpSp>
          <p:nvGrpSpPr>
            <p:cNvPr id="4939" name="Google Shape;4939;p66"/>
            <p:cNvGrpSpPr/>
            <p:nvPr/>
          </p:nvGrpSpPr>
          <p:grpSpPr>
            <a:xfrm>
              <a:off x="1289102" y="3823629"/>
              <a:ext cx="240442" cy="250435"/>
              <a:chOff x="-165066" y="3843615"/>
              <a:chExt cx="221259" cy="230455"/>
            </a:xfrm>
          </p:grpSpPr>
          <p:sp>
            <p:nvSpPr>
              <p:cNvPr id="4940" name="Google Shape;4940;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66"/>
            <p:cNvGrpSpPr/>
            <p:nvPr/>
          </p:nvGrpSpPr>
          <p:grpSpPr>
            <a:xfrm>
              <a:off x="724986" y="3605478"/>
              <a:ext cx="1368681" cy="682918"/>
              <a:chOff x="724986" y="3605478"/>
              <a:chExt cx="1368681" cy="682918"/>
            </a:xfrm>
          </p:grpSpPr>
          <p:grpSp>
            <p:nvGrpSpPr>
              <p:cNvPr id="4961" name="Google Shape;4961;p66"/>
              <p:cNvGrpSpPr/>
              <p:nvPr/>
            </p:nvGrpSpPr>
            <p:grpSpPr>
              <a:xfrm>
                <a:off x="1498221" y="4047614"/>
                <a:ext cx="529172" cy="240783"/>
                <a:chOff x="1498221" y="4047614"/>
                <a:chExt cx="529172" cy="240783"/>
              </a:xfrm>
            </p:grpSpPr>
            <p:grpSp>
              <p:nvGrpSpPr>
                <p:cNvPr id="4962" name="Google Shape;4962;p66"/>
                <p:cNvGrpSpPr/>
                <p:nvPr/>
              </p:nvGrpSpPr>
              <p:grpSpPr>
                <a:xfrm>
                  <a:off x="1826655" y="4224370"/>
                  <a:ext cx="200738" cy="25631"/>
                  <a:chOff x="1826655" y="4224370"/>
                  <a:chExt cx="200738" cy="25631"/>
                </a:xfrm>
              </p:grpSpPr>
              <p:sp>
                <p:nvSpPr>
                  <p:cNvPr id="4963" name="Google Shape;4963;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66"/>
                <p:cNvGrpSpPr/>
                <p:nvPr/>
              </p:nvGrpSpPr>
              <p:grpSpPr>
                <a:xfrm>
                  <a:off x="1498221" y="4047614"/>
                  <a:ext cx="328444" cy="240783"/>
                  <a:chOff x="1498221" y="4047614"/>
                  <a:chExt cx="328444" cy="240783"/>
                </a:xfrm>
              </p:grpSpPr>
              <p:sp>
                <p:nvSpPr>
                  <p:cNvPr id="4966" name="Google Shape;4966;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7" name="Google Shape;4967;p66"/>
                  <p:cNvGrpSpPr/>
                  <p:nvPr/>
                </p:nvGrpSpPr>
                <p:grpSpPr>
                  <a:xfrm>
                    <a:off x="1498221" y="4047614"/>
                    <a:ext cx="150566" cy="190416"/>
                    <a:chOff x="1498221" y="4047614"/>
                    <a:chExt cx="150566" cy="190416"/>
                  </a:xfrm>
                </p:grpSpPr>
                <p:sp>
                  <p:nvSpPr>
                    <p:cNvPr id="4968" name="Google Shape;4968;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70" name="Google Shape;4970;p66"/>
              <p:cNvGrpSpPr/>
              <p:nvPr/>
            </p:nvGrpSpPr>
            <p:grpSpPr>
              <a:xfrm>
                <a:off x="1560718" y="3800594"/>
                <a:ext cx="532948" cy="302090"/>
                <a:chOff x="1560718" y="3800594"/>
                <a:chExt cx="532948" cy="302090"/>
              </a:xfrm>
            </p:grpSpPr>
            <p:grpSp>
              <p:nvGrpSpPr>
                <p:cNvPr id="4971" name="Google Shape;4971;p66"/>
                <p:cNvGrpSpPr/>
                <p:nvPr/>
              </p:nvGrpSpPr>
              <p:grpSpPr>
                <a:xfrm>
                  <a:off x="1912179" y="3827344"/>
                  <a:ext cx="181487" cy="25631"/>
                  <a:chOff x="1912179" y="3827344"/>
                  <a:chExt cx="181487" cy="25631"/>
                </a:xfrm>
              </p:grpSpPr>
              <p:sp>
                <p:nvSpPr>
                  <p:cNvPr id="4972" name="Google Shape;4972;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66"/>
                <p:cNvGrpSpPr/>
                <p:nvPr/>
              </p:nvGrpSpPr>
              <p:grpSpPr>
                <a:xfrm>
                  <a:off x="1912179" y="4044505"/>
                  <a:ext cx="181487" cy="25622"/>
                  <a:chOff x="1912179" y="4044506"/>
                  <a:chExt cx="181487" cy="25622"/>
                </a:xfrm>
              </p:grpSpPr>
              <p:sp>
                <p:nvSpPr>
                  <p:cNvPr id="4975" name="Google Shape;4975;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66"/>
                <p:cNvGrpSpPr/>
                <p:nvPr/>
              </p:nvGrpSpPr>
              <p:grpSpPr>
                <a:xfrm>
                  <a:off x="1560718" y="3800594"/>
                  <a:ext cx="351472" cy="302090"/>
                  <a:chOff x="1560718" y="3800594"/>
                  <a:chExt cx="351472" cy="302090"/>
                </a:xfrm>
              </p:grpSpPr>
              <p:grpSp>
                <p:nvGrpSpPr>
                  <p:cNvPr id="4978" name="Google Shape;4978;p66"/>
                  <p:cNvGrpSpPr/>
                  <p:nvPr/>
                </p:nvGrpSpPr>
                <p:grpSpPr>
                  <a:xfrm>
                    <a:off x="1560718" y="3842857"/>
                    <a:ext cx="173586" cy="217131"/>
                    <a:chOff x="1560718" y="3842857"/>
                    <a:chExt cx="173586" cy="217131"/>
                  </a:xfrm>
                </p:grpSpPr>
                <p:sp>
                  <p:nvSpPr>
                    <p:cNvPr id="4979" name="Google Shape;4979;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2" name="Google Shape;4982;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84" name="Google Shape;4984;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5" name="Google Shape;4985;p66"/>
              <p:cNvGrpSpPr/>
              <p:nvPr/>
            </p:nvGrpSpPr>
            <p:grpSpPr>
              <a:xfrm>
                <a:off x="785350" y="3605478"/>
                <a:ext cx="535311" cy="249245"/>
                <a:chOff x="785350" y="3605478"/>
                <a:chExt cx="535311" cy="249245"/>
              </a:xfrm>
            </p:grpSpPr>
            <p:grpSp>
              <p:nvGrpSpPr>
                <p:cNvPr id="4986" name="Google Shape;4986;p66"/>
                <p:cNvGrpSpPr/>
                <p:nvPr/>
              </p:nvGrpSpPr>
              <p:grpSpPr>
                <a:xfrm>
                  <a:off x="785350" y="3605478"/>
                  <a:ext cx="376191" cy="102736"/>
                  <a:chOff x="785350" y="3605478"/>
                  <a:chExt cx="376191" cy="102736"/>
                </a:xfrm>
              </p:grpSpPr>
              <p:sp>
                <p:nvSpPr>
                  <p:cNvPr id="4987" name="Google Shape;4987;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66"/>
                <p:cNvGrpSpPr/>
                <p:nvPr/>
              </p:nvGrpSpPr>
              <p:grpSpPr>
                <a:xfrm>
                  <a:off x="1161530" y="3655851"/>
                  <a:ext cx="159131" cy="198872"/>
                  <a:chOff x="1161530" y="3655851"/>
                  <a:chExt cx="159131" cy="198872"/>
                </a:xfrm>
              </p:grpSpPr>
              <p:sp>
                <p:nvSpPr>
                  <p:cNvPr id="4991" name="Google Shape;4991;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3" name="Google Shape;4993;p66"/>
              <p:cNvGrpSpPr/>
              <p:nvPr/>
            </p:nvGrpSpPr>
            <p:grpSpPr>
              <a:xfrm>
                <a:off x="785350" y="4047614"/>
                <a:ext cx="535311" cy="240783"/>
                <a:chOff x="785350" y="4047614"/>
                <a:chExt cx="535311" cy="240783"/>
              </a:xfrm>
            </p:grpSpPr>
            <p:grpSp>
              <p:nvGrpSpPr>
                <p:cNvPr id="4994" name="Google Shape;4994;p66"/>
                <p:cNvGrpSpPr/>
                <p:nvPr/>
              </p:nvGrpSpPr>
              <p:grpSpPr>
                <a:xfrm>
                  <a:off x="1161636" y="4047614"/>
                  <a:ext cx="159025" cy="190415"/>
                  <a:chOff x="1161636" y="4047614"/>
                  <a:chExt cx="159025" cy="190415"/>
                </a:xfrm>
              </p:grpSpPr>
              <p:sp>
                <p:nvSpPr>
                  <p:cNvPr id="4995" name="Google Shape;4995;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66"/>
                <p:cNvGrpSpPr/>
                <p:nvPr/>
              </p:nvGrpSpPr>
              <p:grpSpPr>
                <a:xfrm>
                  <a:off x="785350" y="4185661"/>
                  <a:ext cx="376191" cy="102736"/>
                  <a:chOff x="785350" y="4185661"/>
                  <a:chExt cx="376191" cy="102736"/>
                </a:xfrm>
              </p:grpSpPr>
              <p:sp>
                <p:nvSpPr>
                  <p:cNvPr id="4998" name="Google Shape;4998;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1" name="Google Shape;5001;p66"/>
              <p:cNvGrpSpPr/>
              <p:nvPr/>
            </p:nvGrpSpPr>
            <p:grpSpPr>
              <a:xfrm>
                <a:off x="1501054" y="3605478"/>
                <a:ext cx="526340" cy="249240"/>
                <a:chOff x="1501054" y="3605478"/>
                <a:chExt cx="526340" cy="249240"/>
              </a:xfrm>
            </p:grpSpPr>
            <p:grpSp>
              <p:nvGrpSpPr>
                <p:cNvPr id="5002" name="Google Shape;5002;p66"/>
                <p:cNvGrpSpPr/>
                <p:nvPr/>
              </p:nvGrpSpPr>
              <p:grpSpPr>
                <a:xfrm>
                  <a:off x="1834208" y="3643867"/>
                  <a:ext cx="193185" cy="25622"/>
                  <a:chOff x="1834208" y="3643867"/>
                  <a:chExt cx="193185" cy="25622"/>
                </a:xfrm>
              </p:grpSpPr>
              <p:sp>
                <p:nvSpPr>
                  <p:cNvPr id="5003" name="Google Shape;5003;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66"/>
                <p:cNvGrpSpPr/>
                <p:nvPr/>
              </p:nvGrpSpPr>
              <p:grpSpPr>
                <a:xfrm>
                  <a:off x="1501054" y="3605478"/>
                  <a:ext cx="333165" cy="249240"/>
                  <a:chOff x="1501054" y="3605478"/>
                  <a:chExt cx="333165" cy="249240"/>
                </a:xfrm>
              </p:grpSpPr>
              <p:sp>
                <p:nvSpPr>
                  <p:cNvPr id="5006" name="Google Shape;5006;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7" name="Google Shape;5007;p66"/>
                  <p:cNvGrpSpPr/>
                  <p:nvPr/>
                </p:nvGrpSpPr>
                <p:grpSpPr>
                  <a:xfrm>
                    <a:off x="1501054" y="3655851"/>
                    <a:ext cx="155286" cy="198867"/>
                    <a:chOff x="1501054" y="3655851"/>
                    <a:chExt cx="155286" cy="198867"/>
                  </a:xfrm>
                </p:grpSpPr>
                <p:sp>
                  <p:nvSpPr>
                    <p:cNvPr id="5008" name="Google Shape;5008;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10" name="Google Shape;5010;p66"/>
              <p:cNvGrpSpPr/>
              <p:nvPr/>
            </p:nvGrpSpPr>
            <p:grpSpPr>
              <a:xfrm>
                <a:off x="724986" y="3800594"/>
                <a:ext cx="532950" cy="302090"/>
                <a:chOff x="724986" y="3800594"/>
                <a:chExt cx="532950" cy="302090"/>
              </a:xfrm>
            </p:grpSpPr>
            <p:grpSp>
              <p:nvGrpSpPr>
                <p:cNvPr id="5011" name="Google Shape;5011;p66"/>
                <p:cNvGrpSpPr/>
                <p:nvPr/>
              </p:nvGrpSpPr>
              <p:grpSpPr>
                <a:xfrm>
                  <a:off x="724986" y="4044367"/>
                  <a:ext cx="181314" cy="25626"/>
                  <a:chOff x="724986" y="4044367"/>
                  <a:chExt cx="181314" cy="25626"/>
                </a:xfrm>
              </p:grpSpPr>
              <p:sp>
                <p:nvSpPr>
                  <p:cNvPr id="5012" name="Google Shape;5012;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66"/>
                <p:cNvGrpSpPr/>
                <p:nvPr/>
              </p:nvGrpSpPr>
              <p:grpSpPr>
                <a:xfrm>
                  <a:off x="906290" y="3800594"/>
                  <a:ext cx="351646" cy="302090"/>
                  <a:chOff x="906290" y="3800594"/>
                  <a:chExt cx="351646" cy="302090"/>
                </a:xfrm>
              </p:grpSpPr>
              <p:grpSp>
                <p:nvGrpSpPr>
                  <p:cNvPr id="5015" name="Google Shape;5015;p66"/>
                  <p:cNvGrpSpPr/>
                  <p:nvPr/>
                </p:nvGrpSpPr>
                <p:grpSpPr>
                  <a:xfrm>
                    <a:off x="1084172" y="3842857"/>
                    <a:ext cx="173764" cy="217131"/>
                    <a:chOff x="1084172" y="3842857"/>
                    <a:chExt cx="173764" cy="217131"/>
                  </a:xfrm>
                </p:grpSpPr>
                <p:grpSp>
                  <p:nvGrpSpPr>
                    <p:cNvPr id="5016" name="Google Shape;5016;p66"/>
                    <p:cNvGrpSpPr/>
                    <p:nvPr/>
                  </p:nvGrpSpPr>
                  <p:grpSpPr>
                    <a:xfrm>
                      <a:off x="1156862" y="3936509"/>
                      <a:ext cx="101073" cy="25622"/>
                      <a:chOff x="1156862" y="3936509"/>
                      <a:chExt cx="101073" cy="25622"/>
                    </a:xfrm>
                  </p:grpSpPr>
                  <p:sp>
                    <p:nvSpPr>
                      <p:cNvPr id="5017" name="Google Shape;5017;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9" name="Google Shape;5019;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0" name="Google Shape;5020;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66"/>
                <p:cNvGrpSpPr/>
                <p:nvPr/>
              </p:nvGrpSpPr>
              <p:grpSpPr>
                <a:xfrm>
                  <a:off x="724986" y="3830189"/>
                  <a:ext cx="189533" cy="25626"/>
                  <a:chOff x="724986" y="3830189"/>
                  <a:chExt cx="189533" cy="25626"/>
                </a:xfrm>
              </p:grpSpPr>
              <p:sp>
                <p:nvSpPr>
                  <p:cNvPr id="5023" name="Google Shape;5023;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025" name="Google Shape;5025;p66"/>
          <p:cNvGrpSpPr/>
          <p:nvPr/>
        </p:nvGrpSpPr>
        <p:grpSpPr>
          <a:xfrm>
            <a:off x="2253298" y="2455640"/>
            <a:ext cx="948701" cy="935378"/>
            <a:chOff x="2253298" y="2428317"/>
            <a:chExt cx="948701" cy="935378"/>
          </a:xfrm>
        </p:grpSpPr>
        <p:sp>
          <p:nvSpPr>
            <p:cNvPr id="5026" name="Google Shape;5026;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062"/>
        <p:cNvGrpSpPr/>
        <p:nvPr/>
      </p:nvGrpSpPr>
      <p:grpSpPr>
        <a:xfrm>
          <a:off x="0" y="0"/>
          <a:ext cx="0" cy="0"/>
          <a:chOff x="0" y="0"/>
          <a:chExt cx="0" cy="0"/>
        </a:xfrm>
      </p:grpSpPr>
      <p:grpSp>
        <p:nvGrpSpPr>
          <p:cNvPr id="5063" name="Google Shape;5063;p67"/>
          <p:cNvGrpSpPr/>
          <p:nvPr/>
        </p:nvGrpSpPr>
        <p:grpSpPr>
          <a:xfrm>
            <a:off x="3353582" y="1145627"/>
            <a:ext cx="2363393" cy="1017867"/>
            <a:chOff x="3292400" y="1219146"/>
            <a:chExt cx="2615240" cy="1110239"/>
          </a:xfrm>
        </p:grpSpPr>
        <p:sp>
          <p:nvSpPr>
            <p:cNvPr id="5064" name="Google Shape;5064;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065" name="Google Shape;5065;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66" name="Google Shape;5066;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067" name="Google Shape;5067;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068" name="Google Shape;5068;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069" name="Google Shape;5069;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070" name="Google Shape;5070;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071" name="Google Shape;5071;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072" name="Google Shape;5072;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073" name="Google Shape;5073;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074" name="Google Shape;5074;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75" name="Google Shape;5075;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076" name="Google Shape;5076;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077" name="Google Shape;5077;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078" name="Google Shape;5078;p67"/>
            <p:cNvGrpSpPr/>
            <p:nvPr/>
          </p:nvGrpSpPr>
          <p:grpSpPr>
            <a:xfrm>
              <a:off x="3748438" y="1378608"/>
              <a:ext cx="2159202" cy="903971"/>
              <a:chOff x="1683525" y="2179850"/>
              <a:chExt cx="4519050" cy="2134525"/>
            </a:xfrm>
          </p:grpSpPr>
          <p:sp>
            <p:nvSpPr>
              <p:cNvPr id="5079" name="Google Shape;5079;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0" name="Google Shape;5080;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1" name="Google Shape;5081;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2" name="Google Shape;5082;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3" name="Google Shape;5083;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4" name="Google Shape;5084;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5" name="Google Shape;5085;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6" name="Google Shape;5086;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7" name="Google Shape;5087;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8" name="Google Shape;5088;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89" name="Google Shape;5089;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090" name="Google Shape;5090;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091" name="Google Shape;5091;p67"/>
          <p:cNvGraphicFramePr/>
          <p:nvPr/>
        </p:nvGraphicFramePr>
        <p:xfrm>
          <a:off x="5949675" y="2323100"/>
          <a:ext cx="3000000" cy="3000000"/>
        </p:xfrm>
        <a:graphic>
          <a:graphicData uri="http://schemas.openxmlformats.org/drawingml/2006/table">
            <a:tbl>
              <a:tblPr>
                <a:noFill/>
                <a:tableStyleId>{0E4F2452-35CF-4705-8C2F-24B8F1188375}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092" name="Google Shape;5092;p67"/>
          <p:cNvGrpSpPr/>
          <p:nvPr/>
        </p:nvGrpSpPr>
        <p:grpSpPr>
          <a:xfrm>
            <a:off x="5926924" y="3381697"/>
            <a:ext cx="2519825" cy="1001454"/>
            <a:chOff x="1906114" y="789980"/>
            <a:chExt cx="1487676" cy="606868"/>
          </a:xfrm>
        </p:grpSpPr>
        <p:cxnSp>
          <p:nvCxnSpPr>
            <p:cNvPr id="5093" name="Google Shape;5093;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94" name="Google Shape;5094;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95" name="Google Shape;5095;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096" name="Google Shape;5096;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097" name="Google Shape;5097;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098" name="Google Shape;5098;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099" name="Google Shape;5099;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100" name="Google Shape;5100;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107" name="Google Shape;5107;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108" name="Google Shape;5108;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109" name="Google Shape;5109;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67"/>
          <p:cNvGrpSpPr/>
          <p:nvPr/>
        </p:nvGrpSpPr>
        <p:grpSpPr>
          <a:xfrm>
            <a:off x="726399" y="1190655"/>
            <a:ext cx="2394370" cy="976502"/>
            <a:chOff x="749309" y="1112739"/>
            <a:chExt cx="2371603" cy="976502"/>
          </a:xfrm>
        </p:grpSpPr>
        <p:sp>
          <p:nvSpPr>
            <p:cNvPr id="5111" name="Google Shape;5111;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143" name="Google Shape;5143;p67"/>
          <p:cNvGraphicFramePr/>
          <p:nvPr/>
        </p:nvGraphicFramePr>
        <p:xfrm>
          <a:off x="5949700" y="1188950"/>
          <a:ext cx="3000000" cy="3000000"/>
        </p:xfrm>
        <a:graphic>
          <a:graphicData uri="http://schemas.openxmlformats.org/drawingml/2006/table">
            <a:tbl>
              <a:tblPr>
                <a:noFill/>
                <a:tableStyleId>{0E4F2452-35CF-4705-8C2F-24B8F1188375}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44" name="Google Shape;5144;p67"/>
          <p:cNvGraphicFramePr/>
          <p:nvPr/>
        </p:nvGraphicFramePr>
        <p:xfrm>
          <a:off x="3356413" y="2323100"/>
          <a:ext cx="3000000" cy="3000000"/>
        </p:xfrm>
        <a:graphic>
          <a:graphicData uri="http://schemas.openxmlformats.org/drawingml/2006/table">
            <a:tbl>
              <a:tblPr>
                <a:noFill/>
                <a:tableStyleId>{0E4F2452-35CF-4705-8C2F-24B8F1188375}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45" name="Google Shape;5145;p67"/>
          <p:cNvGrpSpPr/>
          <p:nvPr/>
        </p:nvGrpSpPr>
        <p:grpSpPr>
          <a:xfrm>
            <a:off x="4100342" y="2709743"/>
            <a:ext cx="1517436" cy="74460"/>
            <a:chOff x="3980086" y="2804397"/>
            <a:chExt cx="1227600" cy="66900"/>
          </a:xfrm>
        </p:grpSpPr>
        <p:sp>
          <p:nvSpPr>
            <p:cNvPr id="5146" name="Google Shape;5146;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8" name="Google Shape;5148;p67"/>
          <p:cNvGrpSpPr/>
          <p:nvPr/>
        </p:nvGrpSpPr>
        <p:grpSpPr>
          <a:xfrm>
            <a:off x="4725406" y="3002330"/>
            <a:ext cx="892956" cy="74460"/>
            <a:chOff x="3980086" y="2804397"/>
            <a:chExt cx="1227600" cy="66900"/>
          </a:xfrm>
        </p:grpSpPr>
        <p:sp>
          <p:nvSpPr>
            <p:cNvPr id="5149" name="Google Shape;5149;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67"/>
          <p:cNvGrpSpPr/>
          <p:nvPr/>
        </p:nvGrpSpPr>
        <p:grpSpPr>
          <a:xfrm>
            <a:off x="3358498" y="3361213"/>
            <a:ext cx="2363244" cy="1005943"/>
            <a:chOff x="3358415" y="3361302"/>
            <a:chExt cx="2363244" cy="1024695"/>
          </a:xfrm>
        </p:grpSpPr>
        <p:grpSp>
          <p:nvGrpSpPr>
            <p:cNvPr id="5152" name="Google Shape;5152;p67"/>
            <p:cNvGrpSpPr/>
            <p:nvPr/>
          </p:nvGrpSpPr>
          <p:grpSpPr>
            <a:xfrm>
              <a:off x="3358415" y="3361302"/>
              <a:ext cx="441300" cy="1024695"/>
              <a:chOff x="3358415" y="3361302"/>
              <a:chExt cx="441300" cy="1024695"/>
            </a:xfrm>
          </p:grpSpPr>
          <p:sp>
            <p:nvSpPr>
              <p:cNvPr id="5153" name="Google Shape;5153;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67"/>
            <p:cNvGrpSpPr/>
            <p:nvPr/>
          </p:nvGrpSpPr>
          <p:grpSpPr>
            <a:xfrm>
              <a:off x="3838901" y="3361302"/>
              <a:ext cx="441300" cy="1024695"/>
              <a:chOff x="3838901" y="3361302"/>
              <a:chExt cx="441300" cy="1024695"/>
            </a:xfrm>
          </p:grpSpPr>
          <p:sp>
            <p:nvSpPr>
              <p:cNvPr id="5160" name="Google Shape;5160;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67"/>
            <p:cNvGrpSpPr/>
            <p:nvPr/>
          </p:nvGrpSpPr>
          <p:grpSpPr>
            <a:xfrm>
              <a:off x="4319387" y="3361302"/>
              <a:ext cx="441300" cy="1024695"/>
              <a:chOff x="4319387" y="3361302"/>
              <a:chExt cx="441300" cy="1024695"/>
            </a:xfrm>
          </p:grpSpPr>
          <p:sp>
            <p:nvSpPr>
              <p:cNvPr id="5167" name="Google Shape;5167;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67"/>
            <p:cNvGrpSpPr/>
            <p:nvPr/>
          </p:nvGrpSpPr>
          <p:grpSpPr>
            <a:xfrm>
              <a:off x="4799873" y="3361302"/>
              <a:ext cx="441300" cy="1024695"/>
              <a:chOff x="4799873" y="3361302"/>
              <a:chExt cx="441300" cy="1024695"/>
            </a:xfrm>
          </p:grpSpPr>
          <p:sp>
            <p:nvSpPr>
              <p:cNvPr id="5174" name="Google Shape;5174;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67"/>
            <p:cNvGrpSpPr/>
            <p:nvPr/>
          </p:nvGrpSpPr>
          <p:grpSpPr>
            <a:xfrm>
              <a:off x="5280360" y="3361302"/>
              <a:ext cx="441300" cy="1024695"/>
              <a:chOff x="5280360" y="3361302"/>
              <a:chExt cx="441300" cy="1024695"/>
            </a:xfrm>
          </p:grpSpPr>
          <p:sp>
            <p:nvSpPr>
              <p:cNvPr id="5181" name="Google Shape;5181;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187" name="Google Shape;5187;p67"/>
          <p:cNvGraphicFramePr/>
          <p:nvPr/>
        </p:nvGraphicFramePr>
        <p:xfrm>
          <a:off x="724925" y="2323100"/>
          <a:ext cx="3000000" cy="3000000"/>
        </p:xfrm>
        <a:graphic>
          <a:graphicData uri="http://schemas.openxmlformats.org/drawingml/2006/table">
            <a:tbl>
              <a:tblPr>
                <a:noFill/>
                <a:tableStyleId>{0E4F2452-35CF-4705-8C2F-24B8F1188375}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88" name="Google Shape;5188;p67"/>
          <p:cNvGrpSpPr/>
          <p:nvPr/>
        </p:nvGrpSpPr>
        <p:grpSpPr>
          <a:xfrm>
            <a:off x="726450" y="3372825"/>
            <a:ext cx="2403614" cy="1005900"/>
            <a:chOff x="726450" y="3372825"/>
            <a:chExt cx="2403614" cy="1005900"/>
          </a:xfrm>
        </p:grpSpPr>
        <p:grpSp>
          <p:nvGrpSpPr>
            <p:cNvPr id="5189" name="Google Shape;5189;p67"/>
            <p:cNvGrpSpPr/>
            <p:nvPr/>
          </p:nvGrpSpPr>
          <p:grpSpPr>
            <a:xfrm>
              <a:off x="726450" y="3696000"/>
              <a:ext cx="2403614" cy="500898"/>
              <a:chOff x="726450" y="3696000"/>
              <a:chExt cx="2403614" cy="500898"/>
            </a:xfrm>
          </p:grpSpPr>
          <p:sp>
            <p:nvSpPr>
              <p:cNvPr id="5190" name="Google Shape;5190;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1" name="Google Shape;5191;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192" name="Google Shape;5192;p67"/>
            <p:cNvGrpSpPr/>
            <p:nvPr/>
          </p:nvGrpSpPr>
          <p:grpSpPr>
            <a:xfrm>
              <a:off x="1348050" y="3372825"/>
              <a:ext cx="1720425" cy="1005900"/>
              <a:chOff x="1348050" y="3372825"/>
              <a:chExt cx="1720425" cy="1005900"/>
            </a:xfrm>
          </p:grpSpPr>
          <p:sp>
            <p:nvSpPr>
              <p:cNvPr id="5193" name="Google Shape;5193;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4" name="Google Shape;5194;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5" name="Google Shape;5195;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6" name="Google Shape;5196;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97" name="Google Shape;5197;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198" name="Google Shape;5198;p67"/>
            <p:cNvGrpSpPr/>
            <p:nvPr/>
          </p:nvGrpSpPr>
          <p:grpSpPr>
            <a:xfrm>
              <a:off x="1455707" y="3731058"/>
              <a:ext cx="1491150" cy="417657"/>
              <a:chOff x="1455707" y="3731058"/>
              <a:chExt cx="1491150" cy="417657"/>
            </a:xfrm>
          </p:grpSpPr>
          <p:grpSp>
            <p:nvGrpSpPr>
              <p:cNvPr id="5199" name="Google Shape;5199;p67"/>
              <p:cNvGrpSpPr/>
              <p:nvPr/>
            </p:nvGrpSpPr>
            <p:grpSpPr>
              <a:xfrm>
                <a:off x="1472938" y="3745828"/>
                <a:ext cx="72126" cy="53788"/>
                <a:chOff x="1472938" y="3745828"/>
                <a:chExt cx="72126" cy="53788"/>
              </a:xfrm>
            </p:grpSpPr>
            <p:sp>
              <p:nvSpPr>
                <p:cNvPr id="5200" name="Google Shape;5200;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67"/>
              <p:cNvGrpSpPr/>
              <p:nvPr/>
            </p:nvGrpSpPr>
            <p:grpSpPr>
              <a:xfrm>
                <a:off x="1819181" y="4089633"/>
                <a:ext cx="72126" cy="53788"/>
                <a:chOff x="1819181" y="4089633"/>
                <a:chExt cx="72126" cy="53788"/>
              </a:xfrm>
            </p:grpSpPr>
            <p:sp>
              <p:nvSpPr>
                <p:cNvPr id="5203" name="Google Shape;5203;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67"/>
              <p:cNvGrpSpPr/>
              <p:nvPr/>
            </p:nvGrpSpPr>
            <p:grpSpPr>
              <a:xfrm>
                <a:off x="1455707" y="4084171"/>
                <a:ext cx="64321" cy="64544"/>
                <a:chOff x="1455707" y="4084171"/>
                <a:chExt cx="64321" cy="64544"/>
              </a:xfrm>
            </p:grpSpPr>
            <p:sp>
              <p:nvSpPr>
                <p:cNvPr id="5206" name="Google Shape;5206;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67"/>
              <p:cNvGrpSpPr/>
              <p:nvPr/>
            </p:nvGrpSpPr>
            <p:grpSpPr>
              <a:xfrm>
                <a:off x="1818610" y="3731058"/>
                <a:ext cx="64321" cy="64544"/>
                <a:chOff x="1818610" y="3731058"/>
                <a:chExt cx="64321" cy="64544"/>
              </a:xfrm>
            </p:grpSpPr>
            <p:sp>
              <p:nvSpPr>
                <p:cNvPr id="5209" name="Google Shape;5209;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67"/>
              <p:cNvGrpSpPr/>
              <p:nvPr/>
            </p:nvGrpSpPr>
            <p:grpSpPr>
              <a:xfrm>
                <a:off x="2172491" y="4089633"/>
                <a:ext cx="72126" cy="53788"/>
                <a:chOff x="2172491" y="4089633"/>
                <a:chExt cx="72126" cy="53788"/>
              </a:xfrm>
            </p:grpSpPr>
            <p:sp>
              <p:nvSpPr>
                <p:cNvPr id="5212" name="Google Shape;5212;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67"/>
              <p:cNvGrpSpPr/>
              <p:nvPr/>
            </p:nvGrpSpPr>
            <p:grpSpPr>
              <a:xfrm>
                <a:off x="2171920" y="3731058"/>
                <a:ext cx="64321" cy="64544"/>
                <a:chOff x="2171920" y="3731058"/>
                <a:chExt cx="64321" cy="64544"/>
              </a:xfrm>
            </p:grpSpPr>
            <p:sp>
              <p:nvSpPr>
                <p:cNvPr id="5215" name="Google Shape;5215;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67"/>
              <p:cNvGrpSpPr/>
              <p:nvPr/>
            </p:nvGrpSpPr>
            <p:grpSpPr>
              <a:xfrm>
                <a:off x="2874730" y="3745828"/>
                <a:ext cx="72126" cy="53788"/>
                <a:chOff x="2874730" y="3745828"/>
                <a:chExt cx="72126" cy="53788"/>
              </a:xfrm>
            </p:grpSpPr>
            <p:sp>
              <p:nvSpPr>
                <p:cNvPr id="5218" name="Google Shape;5218;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67"/>
              <p:cNvGrpSpPr/>
              <p:nvPr/>
            </p:nvGrpSpPr>
            <p:grpSpPr>
              <a:xfrm>
                <a:off x="2878589" y="4081481"/>
                <a:ext cx="64321" cy="64544"/>
                <a:chOff x="2878589" y="4081481"/>
                <a:chExt cx="64321" cy="64544"/>
              </a:xfrm>
            </p:grpSpPr>
            <p:sp>
              <p:nvSpPr>
                <p:cNvPr id="5221" name="Google Shape;5221;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67"/>
              <p:cNvGrpSpPr/>
              <p:nvPr/>
            </p:nvGrpSpPr>
            <p:grpSpPr>
              <a:xfrm>
                <a:off x="2525796" y="4089633"/>
                <a:ext cx="72126" cy="53788"/>
                <a:chOff x="2525796" y="4089633"/>
                <a:chExt cx="72126" cy="53788"/>
              </a:xfrm>
            </p:grpSpPr>
            <p:sp>
              <p:nvSpPr>
                <p:cNvPr id="5224" name="Google Shape;5224;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67"/>
              <p:cNvGrpSpPr/>
              <p:nvPr/>
            </p:nvGrpSpPr>
            <p:grpSpPr>
              <a:xfrm>
                <a:off x="2525225" y="3731058"/>
                <a:ext cx="64321" cy="64544"/>
                <a:chOff x="2525225" y="3731058"/>
                <a:chExt cx="64321" cy="64544"/>
              </a:xfrm>
            </p:grpSpPr>
            <p:sp>
              <p:nvSpPr>
                <p:cNvPr id="5227" name="Google Shape;5227;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232"/>
        <p:cNvGrpSpPr/>
        <p:nvPr/>
      </p:nvGrpSpPr>
      <p:grpSpPr>
        <a:xfrm>
          <a:off x="0" y="0"/>
          <a:ext cx="0" cy="0"/>
          <a:chOff x="0" y="0"/>
          <a:chExt cx="0" cy="0"/>
        </a:xfrm>
      </p:grpSpPr>
      <p:grpSp>
        <p:nvGrpSpPr>
          <p:cNvPr id="5233" name="Google Shape;5233;p68"/>
          <p:cNvGrpSpPr/>
          <p:nvPr/>
        </p:nvGrpSpPr>
        <p:grpSpPr>
          <a:xfrm>
            <a:off x="732428" y="1171356"/>
            <a:ext cx="845921" cy="690752"/>
            <a:chOff x="732428" y="1198513"/>
            <a:chExt cx="845921" cy="690752"/>
          </a:xfrm>
        </p:grpSpPr>
        <p:grpSp>
          <p:nvGrpSpPr>
            <p:cNvPr id="5234" name="Google Shape;5234;p68"/>
            <p:cNvGrpSpPr/>
            <p:nvPr/>
          </p:nvGrpSpPr>
          <p:grpSpPr>
            <a:xfrm>
              <a:off x="823030" y="1198513"/>
              <a:ext cx="755319" cy="690752"/>
              <a:chOff x="823030" y="1198513"/>
              <a:chExt cx="755319" cy="690752"/>
            </a:xfrm>
          </p:grpSpPr>
          <p:sp>
            <p:nvSpPr>
              <p:cNvPr id="5235" name="Google Shape;5235;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68"/>
            <p:cNvGrpSpPr/>
            <p:nvPr/>
          </p:nvGrpSpPr>
          <p:grpSpPr>
            <a:xfrm>
              <a:off x="732428" y="1239937"/>
              <a:ext cx="739912" cy="607886"/>
              <a:chOff x="732428" y="1239937"/>
              <a:chExt cx="739912" cy="607886"/>
            </a:xfrm>
          </p:grpSpPr>
          <p:sp>
            <p:nvSpPr>
              <p:cNvPr id="5238" name="Google Shape;5238;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68"/>
            <p:cNvGrpSpPr/>
            <p:nvPr/>
          </p:nvGrpSpPr>
          <p:grpSpPr>
            <a:xfrm>
              <a:off x="732428" y="1277018"/>
              <a:ext cx="702832" cy="533758"/>
              <a:chOff x="732428" y="1277018"/>
              <a:chExt cx="702832" cy="533758"/>
            </a:xfrm>
          </p:grpSpPr>
          <p:sp>
            <p:nvSpPr>
              <p:cNvPr id="5241" name="Google Shape;5241;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68"/>
            <p:cNvGrpSpPr/>
            <p:nvPr/>
          </p:nvGrpSpPr>
          <p:grpSpPr>
            <a:xfrm>
              <a:off x="931170" y="1306653"/>
              <a:ext cx="647179" cy="474455"/>
              <a:chOff x="931170" y="1306653"/>
              <a:chExt cx="647179" cy="474455"/>
            </a:xfrm>
          </p:grpSpPr>
          <p:sp>
            <p:nvSpPr>
              <p:cNvPr id="5244" name="Google Shape;5244;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6" name="Google Shape;5246;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68"/>
          <p:cNvGrpSpPr/>
          <p:nvPr/>
        </p:nvGrpSpPr>
        <p:grpSpPr>
          <a:xfrm>
            <a:off x="3964037" y="1171363"/>
            <a:ext cx="634656" cy="699982"/>
            <a:chOff x="5985650" y="2860025"/>
            <a:chExt cx="1396075" cy="1539775"/>
          </a:xfrm>
        </p:grpSpPr>
        <p:sp>
          <p:nvSpPr>
            <p:cNvPr id="5248" name="Google Shape;5248;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68"/>
          <p:cNvGrpSpPr/>
          <p:nvPr/>
        </p:nvGrpSpPr>
        <p:grpSpPr>
          <a:xfrm>
            <a:off x="4719687" y="1171356"/>
            <a:ext cx="725845" cy="699975"/>
            <a:chOff x="4249973" y="1201875"/>
            <a:chExt cx="1958568" cy="1888762"/>
          </a:xfrm>
        </p:grpSpPr>
        <p:sp>
          <p:nvSpPr>
            <p:cNvPr id="5281" name="Google Shape;5281;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68"/>
            <p:cNvGrpSpPr/>
            <p:nvPr/>
          </p:nvGrpSpPr>
          <p:grpSpPr>
            <a:xfrm>
              <a:off x="5853086" y="1789142"/>
              <a:ext cx="355454" cy="1048099"/>
              <a:chOff x="5576108" y="2016725"/>
              <a:chExt cx="565200" cy="1666560"/>
            </a:xfrm>
          </p:grpSpPr>
          <p:sp>
            <p:nvSpPr>
              <p:cNvPr id="5283" name="Google Shape;5283;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84" name="Google Shape;5284;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68"/>
            <p:cNvGrpSpPr/>
            <p:nvPr/>
          </p:nvGrpSpPr>
          <p:grpSpPr>
            <a:xfrm>
              <a:off x="4869455" y="2691676"/>
              <a:ext cx="1013897" cy="398961"/>
              <a:chOff x="4012057" y="3451825"/>
              <a:chExt cx="1612175" cy="634379"/>
            </a:xfrm>
          </p:grpSpPr>
          <p:sp>
            <p:nvSpPr>
              <p:cNvPr id="5286" name="Google Shape;5286;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87" name="Google Shape;5287;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68"/>
            <p:cNvGrpSpPr/>
            <p:nvPr/>
          </p:nvGrpSpPr>
          <p:grpSpPr>
            <a:xfrm>
              <a:off x="4276937" y="2155961"/>
              <a:ext cx="651965" cy="891358"/>
              <a:chOff x="3069908" y="2599997"/>
              <a:chExt cx="1036675" cy="1417328"/>
            </a:xfrm>
          </p:grpSpPr>
          <p:sp>
            <p:nvSpPr>
              <p:cNvPr id="5289" name="Google Shape;5289;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0" name="Google Shape;5290;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68"/>
            <p:cNvGrpSpPr/>
            <p:nvPr/>
          </p:nvGrpSpPr>
          <p:grpSpPr>
            <a:xfrm>
              <a:off x="5054918" y="1201875"/>
              <a:ext cx="999548" cy="602711"/>
              <a:chOff x="4306958" y="1082925"/>
              <a:chExt cx="1589359" cy="958358"/>
            </a:xfrm>
          </p:grpSpPr>
          <p:sp>
            <p:nvSpPr>
              <p:cNvPr id="5292" name="Google Shape;5292;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3" name="Google Shape;5293;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68"/>
            <p:cNvGrpSpPr/>
            <p:nvPr/>
          </p:nvGrpSpPr>
          <p:grpSpPr>
            <a:xfrm>
              <a:off x="4249973" y="1303451"/>
              <a:ext cx="799317" cy="841334"/>
              <a:chOff x="3027033" y="1244439"/>
              <a:chExt cx="1270977" cy="1337786"/>
            </a:xfrm>
          </p:grpSpPr>
          <p:sp>
            <p:nvSpPr>
              <p:cNvPr id="5295" name="Google Shape;5295;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96" name="Google Shape;5296;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7" name="Google Shape;5297;p68"/>
          <p:cNvGrpSpPr/>
          <p:nvPr/>
        </p:nvGrpSpPr>
        <p:grpSpPr>
          <a:xfrm>
            <a:off x="4072551" y="2058137"/>
            <a:ext cx="750769" cy="683784"/>
            <a:chOff x="4204684" y="2104422"/>
            <a:chExt cx="699822" cy="637382"/>
          </a:xfrm>
        </p:grpSpPr>
        <p:grpSp>
          <p:nvGrpSpPr>
            <p:cNvPr id="5298" name="Google Shape;5298;p68"/>
            <p:cNvGrpSpPr/>
            <p:nvPr/>
          </p:nvGrpSpPr>
          <p:grpSpPr>
            <a:xfrm>
              <a:off x="4204684" y="2430067"/>
              <a:ext cx="342957" cy="311738"/>
              <a:chOff x="4204684" y="2430067"/>
              <a:chExt cx="342957" cy="311738"/>
            </a:xfrm>
          </p:grpSpPr>
          <p:sp>
            <p:nvSpPr>
              <p:cNvPr id="5299" name="Google Shape;5299;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68"/>
            <p:cNvGrpSpPr/>
            <p:nvPr/>
          </p:nvGrpSpPr>
          <p:grpSpPr>
            <a:xfrm>
              <a:off x="4561586" y="2430067"/>
              <a:ext cx="342920" cy="311738"/>
              <a:chOff x="4561586" y="2430067"/>
              <a:chExt cx="342920" cy="311738"/>
            </a:xfrm>
          </p:grpSpPr>
          <p:sp>
            <p:nvSpPr>
              <p:cNvPr id="5302" name="Google Shape;5302;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68"/>
            <p:cNvGrpSpPr/>
            <p:nvPr/>
          </p:nvGrpSpPr>
          <p:grpSpPr>
            <a:xfrm>
              <a:off x="4561586" y="2104422"/>
              <a:ext cx="342920" cy="311738"/>
              <a:chOff x="4561586" y="2104422"/>
              <a:chExt cx="342920" cy="311738"/>
            </a:xfrm>
          </p:grpSpPr>
          <p:sp>
            <p:nvSpPr>
              <p:cNvPr id="5305" name="Google Shape;5305;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68"/>
            <p:cNvGrpSpPr/>
            <p:nvPr/>
          </p:nvGrpSpPr>
          <p:grpSpPr>
            <a:xfrm>
              <a:off x="4204684" y="2104422"/>
              <a:ext cx="342957" cy="311664"/>
              <a:chOff x="4204684" y="2104422"/>
              <a:chExt cx="342957" cy="311664"/>
            </a:xfrm>
          </p:grpSpPr>
          <p:sp>
            <p:nvSpPr>
              <p:cNvPr id="5308" name="Google Shape;5308;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0" name="Google Shape;5310;p68"/>
          <p:cNvGrpSpPr/>
          <p:nvPr/>
        </p:nvGrpSpPr>
        <p:grpSpPr>
          <a:xfrm>
            <a:off x="5536984" y="1171351"/>
            <a:ext cx="660591" cy="688867"/>
            <a:chOff x="5830645" y="1267368"/>
            <a:chExt cx="530340" cy="553040"/>
          </a:xfrm>
        </p:grpSpPr>
        <p:sp>
          <p:nvSpPr>
            <p:cNvPr id="5311" name="Google Shape;5311;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2" name="Google Shape;5312;p68"/>
            <p:cNvGrpSpPr/>
            <p:nvPr/>
          </p:nvGrpSpPr>
          <p:grpSpPr>
            <a:xfrm>
              <a:off x="5830645" y="1267368"/>
              <a:ext cx="259743" cy="269909"/>
              <a:chOff x="5830645" y="1267368"/>
              <a:chExt cx="259743" cy="269909"/>
            </a:xfrm>
          </p:grpSpPr>
          <p:sp>
            <p:nvSpPr>
              <p:cNvPr id="5313" name="Google Shape;5313;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68"/>
            <p:cNvGrpSpPr/>
            <p:nvPr/>
          </p:nvGrpSpPr>
          <p:grpSpPr>
            <a:xfrm>
              <a:off x="6101293" y="1267368"/>
              <a:ext cx="259692" cy="269909"/>
              <a:chOff x="6101293" y="1267368"/>
              <a:chExt cx="259692" cy="269909"/>
            </a:xfrm>
          </p:grpSpPr>
          <p:sp>
            <p:nvSpPr>
              <p:cNvPr id="5316" name="Google Shape;5316;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8"/>
            <p:cNvGrpSpPr/>
            <p:nvPr/>
          </p:nvGrpSpPr>
          <p:grpSpPr>
            <a:xfrm>
              <a:off x="5830645" y="1550500"/>
              <a:ext cx="259692" cy="269909"/>
              <a:chOff x="5830645" y="1550500"/>
              <a:chExt cx="259692" cy="269909"/>
            </a:xfrm>
          </p:grpSpPr>
          <p:sp>
            <p:nvSpPr>
              <p:cNvPr id="5319" name="Google Shape;5319;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68"/>
            <p:cNvGrpSpPr/>
            <p:nvPr/>
          </p:nvGrpSpPr>
          <p:grpSpPr>
            <a:xfrm>
              <a:off x="6101293" y="1550500"/>
              <a:ext cx="259692" cy="269909"/>
              <a:chOff x="6101293" y="1550500"/>
              <a:chExt cx="259692" cy="269909"/>
            </a:xfrm>
          </p:grpSpPr>
          <p:sp>
            <p:nvSpPr>
              <p:cNvPr id="5322" name="Google Shape;5322;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4" name="Google Shape;5324;p68"/>
          <p:cNvGrpSpPr/>
          <p:nvPr/>
        </p:nvGrpSpPr>
        <p:grpSpPr>
          <a:xfrm>
            <a:off x="739138" y="2061810"/>
            <a:ext cx="697154" cy="679574"/>
            <a:chOff x="2679875" y="2361475"/>
            <a:chExt cx="780425" cy="760575"/>
          </a:xfrm>
        </p:grpSpPr>
        <p:sp>
          <p:nvSpPr>
            <p:cNvPr id="5325" name="Google Shape;5325;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68"/>
          <p:cNvGrpSpPr/>
          <p:nvPr/>
        </p:nvGrpSpPr>
        <p:grpSpPr>
          <a:xfrm>
            <a:off x="3138297" y="1171402"/>
            <a:ext cx="735829" cy="684547"/>
            <a:chOff x="3351965" y="1148808"/>
            <a:chExt cx="750770" cy="698375"/>
          </a:xfrm>
        </p:grpSpPr>
        <p:grpSp>
          <p:nvGrpSpPr>
            <p:cNvPr id="5332" name="Google Shape;5332;p68"/>
            <p:cNvGrpSpPr/>
            <p:nvPr/>
          </p:nvGrpSpPr>
          <p:grpSpPr>
            <a:xfrm>
              <a:off x="3586796" y="1148808"/>
              <a:ext cx="294857" cy="286830"/>
              <a:chOff x="3750225" y="1774000"/>
              <a:chExt cx="149575" cy="145525"/>
            </a:xfrm>
          </p:grpSpPr>
          <p:sp>
            <p:nvSpPr>
              <p:cNvPr id="5333" name="Google Shape;5333;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68"/>
            <p:cNvGrpSpPr/>
            <p:nvPr/>
          </p:nvGrpSpPr>
          <p:grpSpPr>
            <a:xfrm>
              <a:off x="3779245" y="1375768"/>
              <a:ext cx="323490" cy="286978"/>
              <a:chOff x="3847850" y="1889150"/>
              <a:chExt cx="164100" cy="145600"/>
            </a:xfrm>
          </p:grpSpPr>
          <p:sp>
            <p:nvSpPr>
              <p:cNvPr id="5336" name="Google Shape;5336;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68"/>
            <p:cNvGrpSpPr/>
            <p:nvPr/>
          </p:nvGrpSpPr>
          <p:grpSpPr>
            <a:xfrm>
              <a:off x="3351965" y="1330435"/>
              <a:ext cx="295449" cy="285401"/>
              <a:chOff x="3631100" y="1866150"/>
              <a:chExt cx="149875" cy="144800"/>
            </a:xfrm>
          </p:grpSpPr>
          <p:sp>
            <p:nvSpPr>
              <p:cNvPr id="5339" name="Google Shape;5339;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68"/>
            <p:cNvGrpSpPr/>
            <p:nvPr/>
          </p:nvGrpSpPr>
          <p:grpSpPr>
            <a:xfrm>
              <a:off x="3548208" y="1560352"/>
              <a:ext cx="294808" cy="286830"/>
              <a:chOff x="3730650" y="1982800"/>
              <a:chExt cx="149550" cy="145525"/>
            </a:xfrm>
          </p:grpSpPr>
          <p:sp>
            <p:nvSpPr>
              <p:cNvPr id="5342" name="Google Shape;5342;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4" name="Google Shape;5344;p68"/>
          <p:cNvGrpSpPr/>
          <p:nvPr/>
        </p:nvGrpSpPr>
        <p:grpSpPr>
          <a:xfrm>
            <a:off x="7639949" y="1171356"/>
            <a:ext cx="804565" cy="677795"/>
            <a:chOff x="7636443" y="1204988"/>
            <a:chExt cx="804565" cy="677795"/>
          </a:xfrm>
        </p:grpSpPr>
        <p:grpSp>
          <p:nvGrpSpPr>
            <p:cNvPr id="5345" name="Google Shape;5345;p68"/>
            <p:cNvGrpSpPr/>
            <p:nvPr/>
          </p:nvGrpSpPr>
          <p:grpSpPr>
            <a:xfrm>
              <a:off x="7636443" y="1509705"/>
              <a:ext cx="804565" cy="373078"/>
              <a:chOff x="7636443" y="1509705"/>
              <a:chExt cx="804565" cy="373078"/>
            </a:xfrm>
          </p:grpSpPr>
          <p:sp>
            <p:nvSpPr>
              <p:cNvPr id="5346" name="Google Shape;5346;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68"/>
            <p:cNvGrpSpPr/>
            <p:nvPr/>
          </p:nvGrpSpPr>
          <p:grpSpPr>
            <a:xfrm>
              <a:off x="7636443" y="1408133"/>
              <a:ext cx="804565" cy="373078"/>
              <a:chOff x="7636443" y="1408133"/>
              <a:chExt cx="804565" cy="373078"/>
            </a:xfrm>
          </p:grpSpPr>
          <p:sp>
            <p:nvSpPr>
              <p:cNvPr id="5349" name="Google Shape;5349;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8"/>
            <p:cNvGrpSpPr/>
            <p:nvPr/>
          </p:nvGrpSpPr>
          <p:grpSpPr>
            <a:xfrm>
              <a:off x="7636443" y="1306560"/>
              <a:ext cx="804565" cy="373078"/>
              <a:chOff x="7636443" y="1306560"/>
              <a:chExt cx="804565" cy="373078"/>
            </a:xfrm>
          </p:grpSpPr>
          <p:sp>
            <p:nvSpPr>
              <p:cNvPr id="5352" name="Google Shape;5352;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68"/>
            <p:cNvGrpSpPr/>
            <p:nvPr/>
          </p:nvGrpSpPr>
          <p:grpSpPr>
            <a:xfrm>
              <a:off x="7636443" y="1204988"/>
              <a:ext cx="804565" cy="373078"/>
              <a:chOff x="7636443" y="1204988"/>
              <a:chExt cx="804565" cy="373078"/>
            </a:xfrm>
          </p:grpSpPr>
          <p:sp>
            <p:nvSpPr>
              <p:cNvPr id="5355" name="Google Shape;5355;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7" name="Google Shape;5357;p68"/>
          <p:cNvGrpSpPr/>
          <p:nvPr/>
        </p:nvGrpSpPr>
        <p:grpSpPr>
          <a:xfrm>
            <a:off x="4978796" y="2078771"/>
            <a:ext cx="661339" cy="661188"/>
            <a:chOff x="3990000" y="975400"/>
            <a:chExt cx="3934200" cy="3933300"/>
          </a:xfrm>
        </p:grpSpPr>
        <p:sp>
          <p:nvSpPr>
            <p:cNvPr id="5358" name="Google Shape;5358;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68"/>
          <p:cNvGrpSpPr/>
          <p:nvPr/>
        </p:nvGrpSpPr>
        <p:grpSpPr>
          <a:xfrm>
            <a:off x="6622444" y="2057409"/>
            <a:ext cx="868881" cy="684241"/>
            <a:chOff x="6598259" y="2078634"/>
            <a:chExt cx="868881" cy="684241"/>
          </a:xfrm>
        </p:grpSpPr>
        <p:sp>
          <p:nvSpPr>
            <p:cNvPr id="5363" name="Google Shape;5363;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9" name="Google Shape;5369;p68"/>
            <p:cNvGrpSpPr/>
            <p:nvPr/>
          </p:nvGrpSpPr>
          <p:grpSpPr>
            <a:xfrm>
              <a:off x="6808175" y="2078634"/>
              <a:ext cx="452229" cy="684241"/>
              <a:chOff x="6808175" y="2078634"/>
              <a:chExt cx="452229" cy="684241"/>
            </a:xfrm>
          </p:grpSpPr>
          <p:sp>
            <p:nvSpPr>
              <p:cNvPr id="5370" name="Google Shape;5370;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6" name="Google Shape;5376;p68"/>
              <p:cNvGrpSpPr/>
              <p:nvPr/>
            </p:nvGrpSpPr>
            <p:grpSpPr>
              <a:xfrm>
                <a:off x="6821586" y="2078634"/>
                <a:ext cx="426871" cy="684241"/>
                <a:chOff x="6821586" y="2078634"/>
                <a:chExt cx="426871" cy="684241"/>
              </a:xfrm>
            </p:grpSpPr>
            <p:grpSp>
              <p:nvGrpSpPr>
                <p:cNvPr id="5377" name="Google Shape;5377;p68"/>
                <p:cNvGrpSpPr/>
                <p:nvPr/>
              </p:nvGrpSpPr>
              <p:grpSpPr>
                <a:xfrm>
                  <a:off x="6821586" y="2078634"/>
                  <a:ext cx="426871" cy="684241"/>
                  <a:chOff x="6821586" y="2078634"/>
                  <a:chExt cx="426871" cy="684241"/>
                </a:xfrm>
              </p:grpSpPr>
              <p:sp>
                <p:nvSpPr>
                  <p:cNvPr id="5378" name="Google Shape;5378;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7" name="Google Shape;5397;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03" name="Google Shape;5403;p68"/>
          <p:cNvGrpSpPr/>
          <p:nvPr/>
        </p:nvGrpSpPr>
        <p:grpSpPr>
          <a:xfrm>
            <a:off x="5795610" y="2063018"/>
            <a:ext cx="671358" cy="671358"/>
            <a:chOff x="6535625" y="760425"/>
            <a:chExt cx="1665900" cy="1665900"/>
          </a:xfrm>
        </p:grpSpPr>
        <p:sp>
          <p:nvSpPr>
            <p:cNvPr id="5404" name="Google Shape;5404;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68"/>
          <p:cNvGrpSpPr/>
          <p:nvPr/>
        </p:nvGrpSpPr>
        <p:grpSpPr>
          <a:xfrm>
            <a:off x="732427" y="3731418"/>
            <a:ext cx="1340789" cy="640830"/>
            <a:chOff x="238125" y="1151100"/>
            <a:chExt cx="7139450" cy="3412300"/>
          </a:xfrm>
        </p:grpSpPr>
        <p:sp>
          <p:nvSpPr>
            <p:cNvPr id="5409" name="Google Shape;5409;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8"/>
          <p:cNvGrpSpPr/>
          <p:nvPr/>
        </p:nvGrpSpPr>
        <p:grpSpPr>
          <a:xfrm>
            <a:off x="5599650" y="2934699"/>
            <a:ext cx="985357" cy="585764"/>
            <a:chOff x="5145061" y="2881789"/>
            <a:chExt cx="1107641" cy="658458"/>
          </a:xfrm>
        </p:grpSpPr>
        <p:grpSp>
          <p:nvGrpSpPr>
            <p:cNvPr id="5422" name="Google Shape;5422;p68"/>
            <p:cNvGrpSpPr/>
            <p:nvPr/>
          </p:nvGrpSpPr>
          <p:grpSpPr>
            <a:xfrm>
              <a:off x="5722989" y="3244587"/>
              <a:ext cx="529713" cy="295659"/>
              <a:chOff x="5722989" y="3244587"/>
              <a:chExt cx="529713" cy="295659"/>
            </a:xfrm>
          </p:grpSpPr>
          <p:sp>
            <p:nvSpPr>
              <p:cNvPr id="5423" name="Google Shape;5423;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24" name="Google Shape;5424;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25" name="Google Shape;5425;p68"/>
            <p:cNvGrpSpPr/>
            <p:nvPr/>
          </p:nvGrpSpPr>
          <p:grpSpPr>
            <a:xfrm>
              <a:off x="5145061" y="3244587"/>
              <a:ext cx="536807" cy="295659"/>
              <a:chOff x="5145061" y="3244587"/>
              <a:chExt cx="536807" cy="295659"/>
            </a:xfrm>
          </p:grpSpPr>
          <p:sp>
            <p:nvSpPr>
              <p:cNvPr id="5426" name="Google Shape;5426;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27" name="Google Shape;5427;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28" name="Google Shape;5428;p68"/>
            <p:cNvGrpSpPr/>
            <p:nvPr/>
          </p:nvGrpSpPr>
          <p:grpSpPr>
            <a:xfrm>
              <a:off x="5341327" y="2898245"/>
              <a:ext cx="532309" cy="614891"/>
              <a:chOff x="5341327" y="2898245"/>
              <a:chExt cx="532309" cy="614891"/>
            </a:xfrm>
          </p:grpSpPr>
          <p:sp>
            <p:nvSpPr>
              <p:cNvPr id="5429" name="Google Shape;5429;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30" name="Google Shape;5430;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431" name="Google Shape;5431;p68"/>
            <p:cNvGrpSpPr/>
            <p:nvPr/>
          </p:nvGrpSpPr>
          <p:grpSpPr>
            <a:xfrm>
              <a:off x="5532290" y="2881789"/>
              <a:ext cx="620516" cy="305456"/>
              <a:chOff x="5532290" y="2881789"/>
              <a:chExt cx="620516" cy="305456"/>
            </a:xfrm>
          </p:grpSpPr>
          <p:sp>
            <p:nvSpPr>
              <p:cNvPr id="5432" name="Google Shape;5432;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433" name="Google Shape;5433;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434" name="Google Shape;5434;p68"/>
          <p:cNvGrpSpPr/>
          <p:nvPr/>
        </p:nvGrpSpPr>
        <p:grpSpPr>
          <a:xfrm>
            <a:off x="8178573" y="3726757"/>
            <a:ext cx="269068" cy="645491"/>
            <a:chOff x="7026852" y="3311869"/>
            <a:chExt cx="434331" cy="1041954"/>
          </a:xfrm>
        </p:grpSpPr>
        <p:sp>
          <p:nvSpPr>
            <p:cNvPr id="5435" name="Google Shape;5435;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68"/>
          <p:cNvGrpSpPr/>
          <p:nvPr/>
        </p:nvGrpSpPr>
        <p:grpSpPr>
          <a:xfrm>
            <a:off x="6195154" y="3765995"/>
            <a:ext cx="293882" cy="293836"/>
            <a:chOff x="4873519" y="3311869"/>
            <a:chExt cx="499374" cy="499296"/>
          </a:xfrm>
        </p:grpSpPr>
        <p:sp>
          <p:nvSpPr>
            <p:cNvPr id="5439" name="Google Shape;5439;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68"/>
          <p:cNvGrpSpPr/>
          <p:nvPr/>
        </p:nvGrpSpPr>
        <p:grpSpPr>
          <a:xfrm>
            <a:off x="6195154" y="4078366"/>
            <a:ext cx="293882" cy="293882"/>
            <a:chOff x="4873519" y="3875839"/>
            <a:chExt cx="499374" cy="499374"/>
          </a:xfrm>
        </p:grpSpPr>
        <p:sp>
          <p:nvSpPr>
            <p:cNvPr id="5442" name="Google Shape;5442;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68"/>
          <p:cNvGrpSpPr/>
          <p:nvPr/>
        </p:nvGrpSpPr>
        <p:grpSpPr>
          <a:xfrm>
            <a:off x="2425681" y="2050319"/>
            <a:ext cx="698104" cy="698208"/>
            <a:chOff x="2565073" y="2075876"/>
            <a:chExt cx="672482" cy="672518"/>
          </a:xfrm>
        </p:grpSpPr>
        <p:sp>
          <p:nvSpPr>
            <p:cNvPr id="5445" name="Google Shape;5445;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68"/>
          <p:cNvGrpSpPr/>
          <p:nvPr/>
        </p:nvGrpSpPr>
        <p:grpSpPr>
          <a:xfrm>
            <a:off x="5649092" y="3734919"/>
            <a:ext cx="438354" cy="637329"/>
            <a:chOff x="1697726" y="3244179"/>
            <a:chExt cx="788124" cy="1146069"/>
          </a:xfrm>
        </p:grpSpPr>
        <p:sp>
          <p:nvSpPr>
            <p:cNvPr id="5452" name="Google Shape;5452;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4" name="Google Shape;5454;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5" name="Google Shape;5455;p68"/>
          <p:cNvGrpSpPr/>
          <p:nvPr/>
        </p:nvGrpSpPr>
        <p:grpSpPr>
          <a:xfrm>
            <a:off x="7650306" y="2063282"/>
            <a:ext cx="799565" cy="670282"/>
            <a:chOff x="7617850" y="2063282"/>
            <a:chExt cx="799565" cy="670282"/>
          </a:xfrm>
        </p:grpSpPr>
        <p:cxnSp>
          <p:nvCxnSpPr>
            <p:cNvPr id="5456" name="Google Shape;5456;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57" name="Google Shape;5457;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58" name="Google Shape;5458;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59" name="Google Shape;5459;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60" name="Google Shape;5460;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461" name="Google Shape;5461;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462" name="Google Shape;5462;p68"/>
            <p:cNvGrpSpPr/>
            <p:nvPr/>
          </p:nvGrpSpPr>
          <p:grpSpPr>
            <a:xfrm>
              <a:off x="7734309" y="2063282"/>
              <a:ext cx="570957" cy="620095"/>
              <a:chOff x="7734309" y="2063282"/>
              <a:chExt cx="570957" cy="620095"/>
            </a:xfrm>
          </p:grpSpPr>
          <p:grpSp>
            <p:nvGrpSpPr>
              <p:cNvPr id="5463" name="Google Shape;5463;p68"/>
              <p:cNvGrpSpPr/>
              <p:nvPr/>
            </p:nvGrpSpPr>
            <p:grpSpPr>
              <a:xfrm>
                <a:off x="8031573" y="2063282"/>
                <a:ext cx="273693" cy="620095"/>
                <a:chOff x="8031573" y="2063282"/>
                <a:chExt cx="273693" cy="620095"/>
              </a:xfrm>
            </p:grpSpPr>
            <p:sp>
              <p:nvSpPr>
                <p:cNvPr id="5464" name="Google Shape;5464;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68"/>
              <p:cNvGrpSpPr/>
              <p:nvPr/>
            </p:nvGrpSpPr>
            <p:grpSpPr>
              <a:xfrm flipH="1">
                <a:off x="7734309" y="2063282"/>
                <a:ext cx="273693" cy="620095"/>
                <a:chOff x="8031573" y="2063282"/>
                <a:chExt cx="273693" cy="620095"/>
              </a:xfrm>
            </p:grpSpPr>
            <p:sp>
              <p:nvSpPr>
                <p:cNvPr id="5469" name="Google Shape;5469;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473" name="Google Shape;5473;p6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5" name="Google Shape;5475;p68"/>
          <p:cNvGrpSpPr/>
          <p:nvPr/>
        </p:nvGrpSpPr>
        <p:grpSpPr>
          <a:xfrm>
            <a:off x="7836913" y="2916765"/>
            <a:ext cx="602567" cy="601884"/>
            <a:chOff x="1186975" y="238125"/>
            <a:chExt cx="5244275" cy="5238325"/>
          </a:xfrm>
        </p:grpSpPr>
        <p:sp>
          <p:nvSpPr>
            <p:cNvPr id="5476" name="Google Shape;5476;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68"/>
          <p:cNvGrpSpPr/>
          <p:nvPr/>
        </p:nvGrpSpPr>
        <p:grpSpPr>
          <a:xfrm>
            <a:off x="3279650" y="2056249"/>
            <a:ext cx="651848" cy="687338"/>
            <a:chOff x="3400515" y="2056248"/>
            <a:chExt cx="698134" cy="735987"/>
          </a:xfrm>
        </p:grpSpPr>
        <p:grpSp>
          <p:nvGrpSpPr>
            <p:cNvPr id="5481" name="Google Shape;5481;p68"/>
            <p:cNvGrpSpPr/>
            <p:nvPr/>
          </p:nvGrpSpPr>
          <p:grpSpPr>
            <a:xfrm>
              <a:off x="3400515" y="2283913"/>
              <a:ext cx="312919" cy="219900"/>
              <a:chOff x="3400515" y="2283913"/>
              <a:chExt cx="312919" cy="219900"/>
            </a:xfrm>
          </p:grpSpPr>
          <p:sp>
            <p:nvSpPr>
              <p:cNvPr id="5482" name="Google Shape;5482;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83" name="Google Shape;5483;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484" name="Google Shape;5484;p68"/>
            <p:cNvGrpSpPr/>
            <p:nvPr/>
          </p:nvGrpSpPr>
          <p:grpSpPr>
            <a:xfrm>
              <a:off x="3547823" y="2461089"/>
              <a:ext cx="219900" cy="331146"/>
              <a:chOff x="3547823" y="2461089"/>
              <a:chExt cx="219900" cy="331146"/>
            </a:xfrm>
          </p:grpSpPr>
          <p:sp>
            <p:nvSpPr>
              <p:cNvPr id="5485" name="Google Shape;5485;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86" name="Google Shape;5486;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487" name="Google Shape;5487;p68"/>
            <p:cNvGrpSpPr/>
            <p:nvPr/>
          </p:nvGrpSpPr>
          <p:grpSpPr>
            <a:xfrm>
              <a:off x="3734138" y="2461089"/>
              <a:ext cx="219900" cy="331146"/>
              <a:chOff x="3734138" y="2461089"/>
              <a:chExt cx="219900" cy="331146"/>
            </a:xfrm>
          </p:grpSpPr>
          <p:sp>
            <p:nvSpPr>
              <p:cNvPr id="5488" name="Google Shape;5488;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89" name="Google Shape;5489;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490" name="Google Shape;5490;p68"/>
            <p:cNvGrpSpPr/>
            <p:nvPr/>
          </p:nvGrpSpPr>
          <p:grpSpPr>
            <a:xfrm>
              <a:off x="3787560" y="2281742"/>
              <a:ext cx="311089" cy="219900"/>
              <a:chOff x="3787560" y="2281742"/>
              <a:chExt cx="311089" cy="219900"/>
            </a:xfrm>
          </p:grpSpPr>
          <p:sp>
            <p:nvSpPr>
              <p:cNvPr id="5491" name="Google Shape;5491;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92" name="Google Shape;5492;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493" name="Google Shape;5493;p68"/>
            <p:cNvGrpSpPr/>
            <p:nvPr/>
          </p:nvGrpSpPr>
          <p:grpSpPr>
            <a:xfrm>
              <a:off x="3637290" y="2056248"/>
              <a:ext cx="219900" cy="330736"/>
              <a:chOff x="3637290" y="2056248"/>
              <a:chExt cx="219900" cy="330736"/>
            </a:xfrm>
          </p:grpSpPr>
          <p:sp>
            <p:nvSpPr>
              <p:cNvPr id="5494" name="Google Shape;5494;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495" name="Google Shape;5495;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496" name="Google Shape;5496;p68"/>
          <p:cNvGrpSpPr/>
          <p:nvPr/>
        </p:nvGrpSpPr>
        <p:grpSpPr>
          <a:xfrm>
            <a:off x="2571356" y="2926255"/>
            <a:ext cx="1268144" cy="592394"/>
            <a:chOff x="238125" y="1188750"/>
            <a:chExt cx="7140450" cy="3335550"/>
          </a:xfrm>
        </p:grpSpPr>
        <p:sp>
          <p:nvSpPr>
            <p:cNvPr id="5497" name="Google Shape;5497;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68"/>
          <p:cNvGrpSpPr/>
          <p:nvPr/>
        </p:nvGrpSpPr>
        <p:grpSpPr>
          <a:xfrm>
            <a:off x="6679257" y="2928410"/>
            <a:ext cx="1053944" cy="590147"/>
            <a:chOff x="238125" y="1335475"/>
            <a:chExt cx="5418735" cy="3034175"/>
          </a:xfrm>
        </p:grpSpPr>
        <p:sp>
          <p:nvSpPr>
            <p:cNvPr id="5503" name="Google Shape;5503;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8"/>
          <p:cNvGrpSpPr/>
          <p:nvPr/>
        </p:nvGrpSpPr>
        <p:grpSpPr>
          <a:xfrm>
            <a:off x="4110066" y="3733309"/>
            <a:ext cx="1268207" cy="638939"/>
            <a:chOff x="3967651" y="3645904"/>
            <a:chExt cx="1479304" cy="745292"/>
          </a:xfrm>
        </p:grpSpPr>
        <p:grpSp>
          <p:nvGrpSpPr>
            <p:cNvPr id="5507" name="Google Shape;5507;p68"/>
            <p:cNvGrpSpPr/>
            <p:nvPr/>
          </p:nvGrpSpPr>
          <p:grpSpPr>
            <a:xfrm>
              <a:off x="3967651" y="4009026"/>
              <a:ext cx="1479304" cy="382170"/>
              <a:chOff x="3967651" y="4009026"/>
              <a:chExt cx="1479304" cy="382170"/>
            </a:xfrm>
          </p:grpSpPr>
          <p:grpSp>
            <p:nvGrpSpPr>
              <p:cNvPr id="5508" name="Google Shape;5508;p68"/>
              <p:cNvGrpSpPr/>
              <p:nvPr/>
            </p:nvGrpSpPr>
            <p:grpSpPr>
              <a:xfrm>
                <a:off x="4892216" y="4195630"/>
                <a:ext cx="554739" cy="195566"/>
                <a:chOff x="3604375" y="4892160"/>
                <a:chExt cx="1651500" cy="582215"/>
              </a:xfrm>
            </p:grpSpPr>
            <p:sp>
              <p:nvSpPr>
                <p:cNvPr id="5509" name="Google Shape;5509;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68"/>
              <p:cNvGrpSpPr/>
              <p:nvPr/>
            </p:nvGrpSpPr>
            <p:grpSpPr>
              <a:xfrm>
                <a:off x="3967651" y="4146303"/>
                <a:ext cx="579402" cy="244893"/>
                <a:chOff x="851875" y="4745310"/>
                <a:chExt cx="1724925" cy="729065"/>
              </a:xfrm>
            </p:grpSpPr>
            <p:sp>
              <p:nvSpPr>
                <p:cNvPr id="5512" name="Google Shape;5512;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8"/>
              <p:cNvGrpSpPr/>
              <p:nvPr/>
            </p:nvGrpSpPr>
            <p:grpSpPr>
              <a:xfrm>
                <a:off x="4460753" y="4009026"/>
                <a:ext cx="493110" cy="382170"/>
                <a:chOff x="2319875" y="4336625"/>
                <a:chExt cx="1468025" cy="1137750"/>
              </a:xfrm>
            </p:grpSpPr>
            <p:sp>
              <p:nvSpPr>
                <p:cNvPr id="5515" name="Google Shape;5515;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7" name="Google Shape;5517;p68"/>
            <p:cNvGrpSpPr/>
            <p:nvPr/>
          </p:nvGrpSpPr>
          <p:grpSpPr>
            <a:xfrm>
              <a:off x="4479443" y="3645904"/>
              <a:ext cx="455965" cy="388789"/>
              <a:chOff x="2957425" y="238100"/>
              <a:chExt cx="1910200" cy="1628775"/>
            </a:xfrm>
          </p:grpSpPr>
          <p:sp>
            <p:nvSpPr>
              <p:cNvPr id="5518" name="Google Shape;5518;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8" name="Google Shape;5528;p68"/>
          <p:cNvGrpSpPr/>
          <p:nvPr/>
        </p:nvGrpSpPr>
        <p:grpSpPr>
          <a:xfrm>
            <a:off x="2496179" y="3734510"/>
            <a:ext cx="1243128" cy="637739"/>
            <a:chOff x="2496310" y="3693351"/>
            <a:chExt cx="1342906" cy="688926"/>
          </a:xfrm>
        </p:grpSpPr>
        <p:grpSp>
          <p:nvGrpSpPr>
            <p:cNvPr id="5529" name="Google Shape;5529;p68"/>
            <p:cNvGrpSpPr/>
            <p:nvPr/>
          </p:nvGrpSpPr>
          <p:grpSpPr>
            <a:xfrm>
              <a:off x="2496310" y="3693351"/>
              <a:ext cx="1342906" cy="688875"/>
              <a:chOff x="2496310" y="3693351"/>
              <a:chExt cx="1342906" cy="688875"/>
            </a:xfrm>
          </p:grpSpPr>
          <p:sp>
            <p:nvSpPr>
              <p:cNvPr id="5530" name="Google Shape;5530;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6" name="Google Shape;5536;p68"/>
              <p:cNvCxnSpPr>
                <a:stCxn id="553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37" name="Google Shape;5537;p68"/>
              <p:cNvCxnSpPr>
                <a:stCxn id="553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38" name="Google Shape;5538;p68"/>
              <p:cNvCxnSpPr>
                <a:stCxn id="553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39" name="Google Shape;5539;p68"/>
              <p:cNvCxnSpPr>
                <a:stCxn id="553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40" name="Google Shape;5540;p68"/>
              <p:cNvCxnSpPr>
                <a:stCxn id="553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41" name="Google Shape;5541;p68"/>
            <p:cNvGrpSpPr/>
            <p:nvPr/>
          </p:nvGrpSpPr>
          <p:grpSpPr>
            <a:xfrm>
              <a:off x="2675275" y="3930557"/>
              <a:ext cx="1003306" cy="451719"/>
              <a:chOff x="2675275" y="4174282"/>
              <a:chExt cx="1003306" cy="451719"/>
            </a:xfrm>
          </p:grpSpPr>
          <p:sp>
            <p:nvSpPr>
              <p:cNvPr id="5542" name="Google Shape;5542;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5" name="Google Shape;5545;p68"/>
          <p:cNvGrpSpPr/>
          <p:nvPr/>
        </p:nvGrpSpPr>
        <p:grpSpPr>
          <a:xfrm>
            <a:off x="1669850" y="1171356"/>
            <a:ext cx="574511" cy="874709"/>
            <a:chOff x="1715404" y="1112080"/>
            <a:chExt cx="642270" cy="977984"/>
          </a:xfrm>
        </p:grpSpPr>
        <p:grpSp>
          <p:nvGrpSpPr>
            <p:cNvPr id="5546" name="Google Shape;5546;p68"/>
            <p:cNvGrpSpPr/>
            <p:nvPr/>
          </p:nvGrpSpPr>
          <p:grpSpPr>
            <a:xfrm>
              <a:off x="1715404" y="1112080"/>
              <a:ext cx="642270" cy="977984"/>
              <a:chOff x="1715404" y="1112080"/>
              <a:chExt cx="642270" cy="977984"/>
            </a:xfrm>
          </p:grpSpPr>
          <p:sp>
            <p:nvSpPr>
              <p:cNvPr id="5547" name="Google Shape;5547;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68"/>
            <p:cNvGrpSpPr/>
            <p:nvPr/>
          </p:nvGrpSpPr>
          <p:grpSpPr>
            <a:xfrm>
              <a:off x="1768927" y="1165603"/>
              <a:ext cx="535225" cy="851367"/>
              <a:chOff x="1768927" y="1165603"/>
              <a:chExt cx="535225" cy="851367"/>
            </a:xfrm>
          </p:grpSpPr>
          <p:sp>
            <p:nvSpPr>
              <p:cNvPr id="5550" name="Google Shape;5550;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68"/>
            <p:cNvGrpSpPr/>
            <p:nvPr/>
          </p:nvGrpSpPr>
          <p:grpSpPr>
            <a:xfrm>
              <a:off x="1822449" y="1219125"/>
              <a:ext cx="428180" cy="718859"/>
              <a:chOff x="1822449" y="1219125"/>
              <a:chExt cx="428180" cy="718859"/>
            </a:xfrm>
          </p:grpSpPr>
          <p:sp>
            <p:nvSpPr>
              <p:cNvPr id="5553" name="Google Shape;5553;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68"/>
            <p:cNvGrpSpPr/>
            <p:nvPr/>
          </p:nvGrpSpPr>
          <p:grpSpPr>
            <a:xfrm>
              <a:off x="1875972" y="1272648"/>
              <a:ext cx="321135" cy="586939"/>
              <a:chOff x="1875972" y="1272648"/>
              <a:chExt cx="321135" cy="586939"/>
            </a:xfrm>
          </p:grpSpPr>
          <p:sp>
            <p:nvSpPr>
              <p:cNvPr id="5556" name="Google Shape;5556;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8" name="Google Shape;5558;p68"/>
          <p:cNvGrpSpPr/>
          <p:nvPr/>
        </p:nvGrpSpPr>
        <p:grpSpPr>
          <a:xfrm>
            <a:off x="7777011" y="3728078"/>
            <a:ext cx="293855" cy="644170"/>
            <a:chOff x="241025" y="3151575"/>
            <a:chExt cx="293855" cy="644170"/>
          </a:xfrm>
        </p:grpSpPr>
        <p:sp>
          <p:nvSpPr>
            <p:cNvPr id="5559" name="Google Shape;5559;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68"/>
          <p:cNvGrpSpPr/>
          <p:nvPr/>
        </p:nvGrpSpPr>
        <p:grpSpPr>
          <a:xfrm>
            <a:off x="724994" y="2928078"/>
            <a:ext cx="1779649" cy="591620"/>
            <a:chOff x="246070" y="1983375"/>
            <a:chExt cx="1855347" cy="616849"/>
          </a:xfrm>
        </p:grpSpPr>
        <p:sp>
          <p:nvSpPr>
            <p:cNvPr id="5562" name="Google Shape;5562;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68"/>
          <p:cNvGrpSpPr/>
          <p:nvPr/>
        </p:nvGrpSpPr>
        <p:grpSpPr>
          <a:xfrm>
            <a:off x="2335861" y="1171356"/>
            <a:ext cx="711055" cy="745993"/>
            <a:chOff x="2496269" y="1171698"/>
            <a:chExt cx="761953" cy="799392"/>
          </a:xfrm>
        </p:grpSpPr>
        <p:grpSp>
          <p:nvGrpSpPr>
            <p:cNvPr id="5572" name="Google Shape;5572;p68"/>
            <p:cNvGrpSpPr/>
            <p:nvPr/>
          </p:nvGrpSpPr>
          <p:grpSpPr>
            <a:xfrm>
              <a:off x="2496269" y="1171698"/>
              <a:ext cx="761953" cy="723022"/>
              <a:chOff x="2496269" y="1171698"/>
              <a:chExt cx="761953" cy="723022"/>
            </a:xfrm>
          </p:grpSpPr>
          <p:sp>
            <p:nvSpPr>
              <p:cNvPr id="5573" name="Google Shape;5573;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5" name="Google Shape;5575;p68"/>
              <p:cNvGrpSpPr/>
              <p:nvPr/>
            </p:nvGrpSpPr>
            <p:grpSpPr>
              <a:xfrm>
                <a:off x="2496269" y="1171698"/>
                <a:ext cx="761953" cy="723022"/>
                <a:chOff x="2496269" y="1120652"/>
                <a:chExt cx="761953" cy="723022"/>
              </a:xfrm>
            </p:grpSpPr>
            <p:grpSp>
              <p:nvGrpSpPr>
                <p:cNvPr id="5576" name="Google Shape;5576;p68"/>
                <p:cNvGrpSpPr/>
                <p:nvPr/>
              </p:nvGrpSpPr>
              <p:grpSpPr>
                <a:xfrm>
                  <a:off x="2496269" y="1120652"/>
                  <a:ext cx="761953" cy="723022"/>
                  <a:chOff x="2496269" y="1120652"/>
                  <a:chExt cx="761953" cy="723022"/>
                </a:xfrm>
              </p:grpSpPr>
              <p:grpSp>
                <p:nvGrpSpPr>
                  <p:cNvPr id="5577" name="Google Shape;5577;p68"/>
                  <p:cNvGrpSpPr/>
                  <p:nvPr/>
                </p:nvGrpSpPr>
                <p:grpSpPr>
                  <a:xfrm>
                    <a:off x="2496269" y="1304589"/>
                    <a:ext cx="407089" cy="305057"/>
                    <a:chOff x="2496269" y="1304589"/>
                    <a:chExt cx="407089" cy="305057"/>
                  </a:xfrm>
                </p:grpSpPr>
                <p:sp>
                  <p:nvSpPr>
                    <p:cNvPr id="5578" name="Google Shape;5578;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68"/>
                  <p:cNvGrpSpPr/>
                  <p:nvPr/>
                </p:nvGrpSpPr>
                <p:grpSpPr>
                  <a:xfrm>
                    <a:off x="2586468" y="1493376"/>
                    <a:ext cx="358850" cy="349656"/>
                    <a:chOff x="2586468" y="1493376"/>
                    <a:chExt cx="358850" cy="349656"/>
                  </a:xfrm>
                </p:grpSpPr>
                <p:sp>
                  <p:nvSpPr>
                    <p:cNvPr id="5581" name="Google Shape;5581;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8"/>
                  <p:cNvGrpSpPr/>
                  <p:nvPr/>
                </p:nvGrpSpPr>
                <p:grpSpPr>
                  <a:xfrm>
                    <a:off x="2807939" y="1494024"/>
                    <a:ext cx="358857" cy="349650"/>
                    <a:chOff x="2807939" y="1494024"/>
                    <a:chExt cx="358857" cy="349650"/>
                  </a:xfrm>
                </p:grpSpPr>
                <p:sp>
                  <p:nvSpPr>
                    <p:cNvPr id="5584" name="Google Shape;5584;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68"/>
                  <p:cNvGrpSpPr/>
                  <p:nvPr/>
                </p:nvGrpSpPr>
                <p:grpSpPr>
                  <a:xfrm>
                    <a:off x="2851133" y="1305635"/>
                    <a:ext cx="407089" cy="305057"/>
                    <a:chOff x="2851133" y="1305635"/>
                    <a:chExt cx="407089" cy="305057"/>
                  </a:xfrm>
                </p:grpSpPr>
                <p:sp>
                  <p:nvSpPr>
                    <p:cNvPr id="5587" name="Google Shape;5587;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68"/>
                  <p:cNvGrpSpPr/>
                  <p:nvPr/>
                </p:nvGrpSpPr>
                <p:grpSpPr>
                  <a:xfrm>
                    <a:off x="2727495" y="1120652"/>
                    <a:ext cx="300271" cy="396358"/>
                    <a:chOff x="2727495" y="1120652"/>
                    <a:chExt cx="300271" cy="396358"/>
                  </a:xfrm>
                </p:grpSpPr>
                <p:sp>
                  <p:nvSpPr>
                    <p:cNvPr id="5590" name="Google Shape;5590;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2" name="Google Shape;5592;p68"/>
                <p:cNvGrpSpPr/>
                <p:nvPr/>
              </p:nvGrpSpPr>
              <p:grpSpPr>
                <a:xfrm>
                  <a:off x="2722305" y="1350460"/>
                  <a:ext cx="308357" cy="308344"/>
                  <a:chOff x="2722305" y="1350460"/>
                  <a:chExt cx="308357" cy="308344"/>
                </a:xfrm>
              </p:grpSpPr>
              <p:sp>
                <p:nvSpPr>
                  <p:cNvPr id="5593" name="Google Shape;5593;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4" name="Google Shape;5594;p68"/>
                  <p:cNvGrpSpPr/>
                  <p:nvPr/>
                </p:nvGrpSpPr>
                <p:grpSpPr>
                  <a:xfrm>
                    <a:off x="2725064" y="1364529"/>
                    <a:ext cx="297954" cy="280182"/>
                    <a:chOff x="2725064" y="1364529"/>
                    <a:chExt cx="297954" cy="280182"/>
                  </a:xfrm>
                </p:grpSpPr>
                <p:sp>
                  <p:nvSpPr>
                    <p:cNvPr id="5595" name="Google Shape;5595;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600" name="Google Shape;5600;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68"/>
          <p:cNvGrpSpPr/>
          <p:nvPr/>
        </p:nvGrpSpPr>
        <p:grpSpPr>
          <a:xfrm>
            <a:off x="3924561" y="2927462"/>
            <a:ext cx="1569144" cy="591015"/>
            <a:chOff x="3820100" y="3023049"/>
            <a:chExt cx="1303926" cy="491162"/>
          </a:xfrm>
        </p:grpSpPr>
        <p:grpSp>
          <p:nvGrpSpPr>
            <p:cNvPr id="5606" name="Google Shape;5606;p68"/>
            <p:cNvGrpSpPr/>
            <p:nvPr/>
          </p:nvGrpSpPr>
          <p:grpSpPr>
            <a:xfrm>
              <a:off x="3820100" y="3023072"/>
              <a:ext cx="1303926" cy="491139"/>
              <a:chOff x="3820100" y="3023072"/>
              <a:chExt cx="1303926" cy="491139"/>
            </a:xfrm>
          </p:grpSpPr>
          <p:sp>
            <p:nvSpPr>
              <p:cNvPr id="5607" name="Google Shape;5607;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68"/>
            <p:cNvGrpSpPr/>
            <p:nvPr/>
          </p:nvGrpSpPr>
          <p:grpSpPr>
            <a:xfrm>
              <a:off x="4132439" y="3023645"/>
              <a:ext cx="393633" cy="177096"/>
              <a:chOff x="4132439" y="3023645"/>
              <a:chExt cx="393633" cy="177096"/>
            </a:xfrm>
          </p:grpSpPr>
          <p:sp>
            <p:nvSpPr>
              <p:cNvPr id="5610" name="Google Shape;5610;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2" name="Google Shape;5612;p68"/>
            <p:cNvGrpSpPr/>
            <p:nvPr/>
          </p:nvGrpSpPr>
          <p:grpSpPr>
            <a:xfrm>
              <a:off x="3921811" y="3023049"/>
              <a:ext cx="1002397" cy="388943"/>
              <a:chOff x="3921811" y="3023049"/>
              <a:chExt cx="1002397" cy="388943"/>
            </a:xfrm>
          </p:grpSpPr>
          <p:sp>
            <p:nvSpPr>
              <p:cNvPr id="5613" name="Google Shape;5613;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68"/>
            <p:cNvGrpSpPr/>
            <p:nvPr/>
          </p:nvGrpSpPr>
          <p:grpSpPr>
            <a:xfrm>
              <a:off x="4023645" y="3023049"/>
              <a:ext cx="683032" cy="286722"/>
              <a:chOff x="4023645" y="3023049"/>
              <a:chExt cx="683032" cy="286722"/>
            </a:xfrm>
          </p:grpSpPr>
          <p:sp>
            <p:nvSpPr>
              <p:cNvPr id="5616" name="Google Shape;5616;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8" name="Google Shape;5618;p68"/>
          <p:cNvGrpSpPr/>
          <p:nvPr/>
        </p:nvGrpSpPr>
        <p:grpSpPr>
          <a:xfrm>
            <a:off x="1556683" y="2054307"/>
            <a:ext cx="713522" cy="688025"/>
            <a:chOff x="1706078" y="2092648"/>
            <a:chExt cx="660913" cy="637296"/>
          </a:xfrm>
        </p:grpSpPr>
        <p:sp>
          <p:nvSpPr>
            <p:cNvPr id="5619" name="Google Shape;5619;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0" name="Google Shape;5620;p68"/>
            <p:cNvGrpSpPr/>
            <p:nvPr/>
          </p:nvGrpSpPr>
          <p:grpSpPr>
            <a:xfrm>
              <a:off x="1706078" y="2092648"/>
              <a:ext cx="660913" cy="575241"/>
              <a:chOff x="1706078" y="2092648"/>
              <a:chExt cx="660913" cy="575241"/>
            </a:xfrm>
          </p:grpSpPr>
          <p:sp>
            <p:nvSpPr>
              <p:cNvPr id="5621" name="Google Shape;5621;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68"/>
          <p:cNvGrpSpPr/>
          <p:nvPr/>
        </p:nvGrpSpPr>
        <p:grpSpPr>
          <a:xfrm>
            <a:off x="6318542" y="1171856"/>
            <a:ext cx="1317459" cy="684168"/>
            <a:chOff x="238125" y="999450"/>
            <a:chExt cx="7140700" cy="3708225"/>
          </a:xfrm>
        </p:grpSpPr>
        <p:sp>
          <p:nvSpPr>
            <p:cNvPr id="5625" name="Google Shape;5625;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637"/>
        <p:cNvGrpSpPr/>
        <p:nvPr/>
      </p:nvGrpSpPr>
      <p:grpSpPr>
        <a:xfrm>
          <a:off x="0" y="0"/>
          <a:ext cx="0" cy="0"/>
          <a:chOff x="0" y="0"/>
          <a:chExt cx="0" cy="0"/>
        </a:xfrm>
      </p:grpSpPr>
      <p:grpSp>
        <p:nvGrpSpPr>
          <p:cNvPr id="5638" name="Google Shape;5638;p69"/>
          <p:cNvGrpSpPr/>
          <p:nvPr/>
        </p:nvGrpSpPr>
        <p:grpSpPr>
          <a:xfrm>
            <a:off x="729238" y="1179665"/>
            <a:ext cx="1636117" cy="1526144"/>
            <a:chOff x="729238" y="1179665"/>
            <a:chExt cx="1636117" cy="1526144"/>
          </a:xfrm>
        </p:grpSpPr>
        <p:grpSp>
          <p:nvGrpSpPr>
            <p:cNvPr id="5639" name="Google Shape;5639;p69"/>
            <p:cNvGrpSpPr/>
            <p:nvPr/>
          </p:nvGrpSpPr>
          <p:grpSpPr>
            <a:xfrm>
              <a:off x="729238" y="1179665"/>
              <a:ext cx="80700" cy="1526144"/>
              <a:chOff x="729238" y="1179665"/>
              <a:chExt cx="80700" cy="1526144"/>
            </a:xfrm>
          </p:grpSpPr>
          <p:sp>
            <p:nvSpPr>
              <p:cNvPr id="5640" name="Google Shape;5640;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69"/>
            <p:cNvGrpSpPr/>
            <p:nvPr/>
          </p:nvGrpSpPr>
          <p:grpSpPr>
            <a:xfrm>
              <a:off x="903098" y="1179665"/>
              <a:ext cx="80700" cy="1526144"/>
              <a:chOff x="903098" y="1179665"/>
              <a:chExt cx="80700" cy="1526144"/>
            </a:xfrm>
          </p:grpSpPr>
          <p:sp>
            <p:nvSpPr>
              <p:cNvPr id="5651" name="Google Shape;5651;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69"/>
            <p:cNvGrpSpPr/>
            <p:nvPr/>
          </p:nvGrpSpPr>
          <p:grpSpPr>
            <a:xfrm>
              <a:off x="1076958" y="1179665"/>
              <a:ext cx="80700" cy="1526144"/>
              <a:chOff x="1076958" y="1179665"/>
              <a:chExt cx="80700" cy="1526144"/>
            </a:xfrm>
          </p:grpSpPr>
          <p:sp>
            <p:nvSpPr>
              <p:cNvPr id="5662" name="Google Shape;5662;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69"/>
            <p:cNvGrpSpPr/>
            <p:nvPr/>
          </p:nvGrpSpPr>
          <p:grpSpPr>
            <a:xfrm>
              <a:off x="1247707" y="1179665"/>
              <a:ext cx="80700" cy="1526144"/>
              <a:chOff x="1247707" y="1179665"/>
              <a:chExt cx="80700" cy="1526144"/>
            </a:xfrm>
          </p:grpSpPr>
          <p:sp>
            <p:nvSpPr>
              <p:cNvPr id="5673" name="Google Shape;5673;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69"/>
            <p:cNvGrpSpPr/>
            <p:nvPr/>
          </p:nvGrpSpPr>
          <p:grpSpPr>
            <a:xfrm>
              <a:off x="1421567" y="1179665"/>
              <a:ext cx="80700" cy="1526144"/>
              <a:chOff x="1421567" y="1179665"/>
              <a:chExt cx="80700" cy="1526144"/>
            </a:xfrm>
          </p:grpSpPr>
          <p:sp>
            <p:nvSpPr>
              <p:cNvPr id="5684" name="Google Shape;5684;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69"/>
            <p:cNvGrpSpPr/>
            <p:nvPr/>
          </p:nvGrpSpPr>
          <p:grpSpPr>
            <a:xfrm>
              <a:off x="1592327" y="1179665"/>
              <a:ext cx="80700" cy="1526144"/>
              <a:chOff x="1592327" y="1179665"/>
              <a:chExt cx="80700" cy="1526144"/>
            </a:xfrm>
          </p:grpSpPr>
          <p:sp>
            <p:nvSpPr>
              <p:cNvPr id="5695" name="Google Shape;5695;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9"/>
            <p:cNvGrpSpPr/>
            <p:nvPr/>
          </p:nvGrpSpPr>
          <p:grpSpPr>
            <a:xfrm>
              <a:off x="1766187" y="1179665"/>
              <a:ext cx="80700" cy="1526144"/>
              <a:chOff x="1766187" y="1179665"/>
              <a:chExt cx="80700" cy="1526144"/>
            </a:xfrm>
          </p:grpSpPr>
          <p:sp>
            <p:nvSpPr>
              <p:cNvPr id="5706" name="Google Shape;5706;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69"/>
            <p:cNvGrpSpPr/>
            <p:nvPr/>
          </p:nvGrpSpPr>
          <p:grpSpPr>
            <a:xfrm>
              <a:off x="1936935" y="1179665"/>
              <a:ext cx="80700" cy="1526144"/>
              <a:chOff x="1936935" y="1179665"/>
              <a:chExt cx="80700" cy="1526144"/>
            </a:xfrm>
          </p:grpSpPr>
          <p:sp>
            <p:nvSpPr>
              <p:cNvPr id="5717" name="Google Shape;5717;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69"/>
            <p:cNvGrpSpPr/>
            <p:nvPr/>
          </p:nvGrpSpPr>
          <p:grpSpPr>
            <a:xfrm>
              <a:off x="2110795" y="1179665"/>
              <a:ext cx="80700" cy="1526144"/>
              <a:chOff x="2110795" y="1179665"/>
              <a:chExt cx="80700" cy="1526144"/>
            </a:xfrm>
          </p:grpSpPr>
          <p:sp>
            <p:nvSpPr>
              <p:cNvPr id="5728" name="Google Shape;5728;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9"/>
            <p:cNvGrpSpPr/>
            <p:nvPr/>
          </p:nvGrpSpPr>
          <p:grpSpPr>
            <a:xfrm>
              <a:off x="2284655" y="1179665"/>
              <a:ext cx="80700" cy="1526144"/>
              <a:chOff x="2284655" y="1179665"/>
              <a:chExt cx="80700" cy="1526144"/>
            </a:xfrm>
          </p:grpSpPr>
          <p:sp>
            <p:nvSpPr>
              <p:cNvPr id="5739" name="Google Shape;5739;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9" name="Google Shape;5749;p69"/>
          <p:cNvGrpSpPr/>
          <p:nvPr/>
        </p:nvGrpSpPr>
        <p:grpSpPr>
          <a:xfrm>
            <a:off x="2623904" y="1198803"/>
            <a:ext cx="1364248" cy="1102133"/>
            <a:chOff x="2623904" y="1198803"/>
            <a:chExt cx="1364248" cy="1102133"/>
          </a:xfrm>
        </p:grpSpPr>
        <p:grpSp>
          <p:nvGrpSpPr>
            <p:cNvPr id="5750" name="Google Shape;5750;p69"/>
            <p:cNvGrpSpPr/>
            <p:nvPr/>
          </p:nvGrpSpPr>
          <p:grpSpPr>
            <a:xfrm>
              <a:off x="2623907" y="1198803"/>
              <a:ext cx="1364245" cy="273000"/>
              <a:chOff x="2623907" y="1198803"/>
              <a:chExt cx="1364245" cy="273000"/>
            </a:xfrm>
          </p:grpSpPr>
          <p:sp>
            <p:nvSpPr>
              <p:cNvPr id="5751" name="Google Shape;5751;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9"/>
            <p:cNvGrpSpPr/>
            <p:nvPr/>
          </p:nvGrpSpPr>
          <p:grpSpPr>
            <a:xfrm>
              <a:off x="2623904" y="1476964"/>
              <a:ext cx="1364245" cy="273000"/>
              <a:chOff x="2623904" y="1476964"/>
              <a:chExt cx="1364245" cy="273000"/>
            </a:xfrm>
          </p:grpSpPr>
          <p:sp>
            <p:nvSpPr>
              <p:cNvPr id="5757" name="Google Shape;5757;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9"/>
            <p:cNvGrpSpPr/>
            <p:nvPr/>
          </p:nvGrpSpPr>
          <p:grpSpPr>
            <a:xfrm>
              <a:off x="2623907" y="1749775"/>
              <a:ext cx="1364245" cy="273000"/>
              <a:chOff x="2623907" y="1749775"/>
              <a:chExt cx="1364245" cy="273000"/>
            </a:xfrm>
          </p:grpSpPr>
          <p:sp>
            <p:nvSpPr>
              <p:cNvPr id="5763" name="Google Shape;5763;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69"/>
            <p:cNvGrpSpPr/>
            <p:nvPr/>
          </p:nvGrpSpPr>
          <p:grpSpPr>
            <a:xfrm>
              <a:off x="2623904" y="2027936"/>
              <a:ext cx="1364245" cy="273000"/>
              <a:chOff x="2623904" y="2027936"/>
              <a:chExt cx="1364245" cy="273000"/>
            </a:xfrm>
          </p:grpSpPr>
          <p:sp>
            <p:nvSpPr>
              <p:cNvPr id="5769" name="Google Shape;5769;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4" name="Google Shape;5774;p69"/>
          <p:cNvGrpSpPr/>
          <p:nvPr/>
        </p:nvGrpSpPr>
        <p:grpSpPr>
          <a:xfrm>
            <a:off x="2613365" y="2657876"/>
            <a:ext cx="1387541" cy="159124"/>
            <a:chOff x="3200660" y="2180272"/>
            <a:chExt cx="2563824" cy="378237"/>
          </a:xfrm>
        </p:grpSpPr>
        <p:sp>
          <p:nvSpPr>
            <p:cNvPr id="5775" name="Google Shape;5775;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69"/>
          <p:cNvGrpSpPr/>
          <p:nvPr/>
        </p:nvGrpSpPr>
        <p:grpSpPr>
          <a:xfrm>
            <a:off x="2609890" y="2935640"/>
            <a:ext cx="1390502" cy="159625"/>
            <a:chOff x="3530150" y="2790075"/>
            <a:chExt cx="1962600" cy="225300"/>
          </a:xfrm>
        </p:grpSpPr>
        <p:sp>
          <p:nvSpPr>
            <p:cNvPr id="5794" name="Google Shape;5794;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69"/>
          <p:cNvGrpSpPr/>
          <p:nvPr/>
        </p:nvGrpSpPr>
        <p:grpSpPr>
          <a:xfrm>
            <a:off x="2609948" y="3213905"/>
            <a:ext cx="1411629" cy="154175"/>
            <a:chOff x="3558802" y="4011244"/>
            <a:chExt cx="1866000" cy="111600"/>
          </a:xfrm>
        </p:grpSpPr>
        <p:sp>
          <p:nvSpPr>
            <p:cNvPr id="5797" name="Google Shape;5797;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69"/>
          <p:cNvGrpSpPr/>
          <p:nvPr/>
        </p:nvGrpSpPr>
        <p:grpSpPr>
          <a:xfrm>
            <a:off x="2610235" y="2419475"/>
            <a:ext cx="1383503" cy="119761"/>
            <a:chOff x="3465975" y="2270258"/>
            <a:chExt cx="1986364" cy="171947"/>
          </a:xfrm>
        </p:grpSpPr>
        <p:sp>
          <p:nvSpPr>
            <p:cNvPr id="5800" name="Google Shape;5800;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69"/>
          <p:cNvGrpSpPr/>
          <p:nvPr/>
        </p:nvGrpSpPr>
        <p:grpSpPr>
          <a:xfrm>
            <a:off x="2621243" y="3783248"/>
            <a:ext cx="1369531" cy="195460"/>
            <a:chOff x="723300" y="4253549"/>
            <a:chExt cx="2276482" cy="324900"/>
          </a:xfrm>
        </p:grpSpPr>
        <p:sp>
          <p:nvSpPr>
            <p:cNvPr id="5809" name="Google Shape;5809;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69"/>
          <p:cNvGrpSpPr/>
          <p:nvPr/>
        </p:nvGrpSpPr>
        <p:grpSpPr>
          <a:xfrm>
            <a:off x="2610803" y="3484489"/>
            <a:ext cx="1389066" cy="180119"/>
            <a:chOff x="705948" y="3788465"/>
            <a:chExt cx="2308953" cy="299400"/>
          </a:xfrm>
        </p:grpSpPr>
        <p:sp>
          <p:nvSpPr>
            <p:cNvPr id="5815" name="Google Shape;5815;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69"/>
          <p:cNvGrpSpPr/>
          <p:nvPr/>
        </p:nvGrpSpPr>
        <p:grpSpPr>
          <a:xfrm>
            <a:off x="4207794" y="2088443"/>
            <a:ext cx="1433821" cy="191501"/>
            <a:chOff x="4273350" y="2088443"/>
            <a:chExt cx="1433821" cy="191501"/>
          </a:xfrm>
        </p:grpSpPr>
        <p:grpSp>
          <p:nvGrpSpPr>
            <p:cNvPr id="5821" name="Google Shape;5821;p69"/>
            <p:cNvGrpSpPr/>
            <p:nvPr/>
          </p:nvGrpSpPr>
          <p:grpSpPr>
            <a:xfrm>
              <a:off x="4273350" y="2088443"/>
              <a:ext cx="1433821" cy="0"/>
              <a:chOff x="5224975" y="2962250"/>
              <a:chExt cx="1544400" cy="0"/>
            </a:xfrm>
          </p:grpSpPr>
          <p:cxnSp>
            <p:nvCxnSpPr>
              <p:cNvPr id="5822" name="Google Shape;5822;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23" name="Google Shape;5823;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24" name="Google Shape;5824;p69"/>
            <p:cNvGrpSpPr/>
            <p:nvPr/>
          </p:nvGrpSpPr>
          <p:grpSpPr>
            <a:xfrm>
              <a:off x="4273350" y="2279944"/>
              <a:ext cx="1433821" cy="0"/>
              <a:chOff x="5224975" y="2962250"/>
              <a:chExt cx="1544400" cy="0"/>
            </a:xfrm>
          </p:grpSpPr>
          <p:cxnSp>
            <p:nvCxnSpPr>
              <p:cNvPr id="5825" name="Google Shape;5825;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26" name="Google Shape;5826;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27" name="Google Shape;5827;p69"/>
          <p:cNvGrpSpPr/>
          <p:nvPr/>
        </p:nvGrpSpPr>
        <p:grpSpPr>
          <a:xfrm>
            <a:off x="2658741" y="4097347"/>
            <a:ext cx="1304609" cy="294074"/>
            <a:chOff x="2658741" y="4097347"/>
            <a:chExt cx="1304609" cy="294074"/>
          </a:xfrm>
        </p:grpSpPr>
        <p:grpSp>
          <p:nvGrpSpPr>
            <p:cNvPr id="5828" name="Google Shape;5828;p69"/>
            <p:cNvGrpSpPr/>
            <p:nvPr/>
          </p:nvGrpSpPr>
          <p:grpSpPr>
            <a:xfrm>
              <a:off x="2658741" y="4097347"/>
              <a:ext cx="118572" cy="294074"/>
              <a:chOff x="3343310" y="4475555"/>
              <a:chExt cx="127717" cy="316753"/>
            </a:xfrm>
          </p:grpSpPr>
          <p:sp>
            <p:nvSpPr>
              <p:cNvPr id="5829" name="Google Shape;5829;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69"/>
            <p:cNvGrpSpPr/>
            <p:nvPr/>
          </p:nvGrpSpPr>
          <p:grpSpPr>
            <a:xfrm>
              <a:off x="3815519" y="4098388"/>
              <a:ext cx="147831" cy="291991"/>
              <a:chOff x="3527539" y="4476677"/>
              <a:chExt cx="159232" cy="314510"/>
            </a:xfrm>
          </p:grpSpPr>
          <p:sp>
            <p:nvSpPr>
              <p:cNvPr id="5832" name="Google Shape;583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69"/>
            <p:cNvGrpSpPr/>
            <p:nvPr/>
          </p:nvGrpSpPr>
          <p:grpSpPr>
            <a:xfrm>
              <a:off x="3511696" y="4098388"/>
              <a:ext cx="147831" cy="291991"/>
              <a:chOff x="3527539" y="4476677"/>
              <a:chExt cx="159232" cy="314510"/>
            </a:xfrm>
          </p:grpSpPr>
          <p:sp>
            <p:nvSpPr>
              <p:cNvPr id="5835" name="Google Shape;583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69"/>
            <p:cNvGrpSpPr/>
            <p:nvPr/>
          </p:nvGrpSpPr>
          <p:grpSpPr>
            <a:xfrm>
              <a:off x="3207874" y="4098388"/>
              <a:ext cx="147831" cy="291991"/>
              <a:chOff x="3527539" y="4476677"/>
              <a:chExt cx="159232" cy="314510"/>
            </a:xfrm>
          </p:grpSpPr>
          <p:sp>
            <p:nvSpPr>
              <p:cNvPr id="5838" name="Google Shape;583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69"/>
            <p:cNvGrpSpPr/>
            <p:nvPr/>
          </p:nvGrpSpPr>
          <p:grpSpPr>
            <a:xfrm>
              <a:off x="2933305" y="4097347"/>
              <a:ext cx="118572" cy="294074"/>
              <a:chOff x="3343310" y="4475555"/>
              <a:chExt cx="127717" cy="316753"/>
            </a:xfrm>
          </p:grpSpPr>
          <p:sp>
            <p:nvSpPr>
              <p:cNvPr id="5841" name="Google Shape;584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3" name="Google Shape;5843;p69"/>
          <p:cNvGrpSpPr/>
          <p:nvPr/>
        </p:nvGrpSpPr>
        <p:grpSpPr>
          <a:xfrm>
            <a:off x="4209349" y="1176041"/>
            <a:ext cx="1430711" cy="751237"/>
            <a:chOff x="5159450" y="1919950"/>
            <a:chExt cx="1541050" cy="862500"/>
          </a:xfrm>
        </p:grpSpPr>
        <p:sp>
          <p:nvSpPr>
            <p:cNvPr id="5844" name="Google Shape;5844;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45" name="Google Shape;5845;p69"/>
            <p:cNvGrpSpPr/>
            <p:nvPr/>
          </p:nvGrpSpPr>
          <p:grpSpPr>
            <a:xfrm>
              <a:off x="5159450" y="1919950"/>
              <a:ext cx="1541050" cy="862500"/>
              <a:chOff x="5159450" y="1919950"/>
              <a:chExt cx="1541050" cy="862500"/>
            </a:xfrm>
          </p:grpSpPr>
          <p:cxnSp>
            <p:nvCxnSpPr>
              <p:cNvPr id="5846" name="Google Shape;5846;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47" name="Google Shape;5847;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48" name="Google Shape;5848;p69"/>
          <p:cNvGrpSpPr/>
          <p:nvPr/>
        </p:nvGrpSpPr>
        <p:grpSpPr>
          <a:xfrm>
            <a:off x="4257486" y="2439811"/>
            <a:ext cx="1334436" cy="967914"/>
            <a:chOff x="4294923" y="2439811"/>
            <a:chExt cx="1334436" cy="967914"/>
          </a:xfrm>
        </p:grpSpPr>
        <p:grpSp>
          <p:nvGrpSpPr>
            <p:cNvPr id="5849" name="Google Shape;5849;p69"/>
            <p:cNvGrpSpPr/>
            <p:nvPr/>
          </p:nvGrpSpPr>
          <p:grpSpPr>
            <a:xfrm>
              <a:off x="4960455" y="2469658"/>
              <a:ext cx="668904" cy="885524"/>
              <a:chOff x="4960455" y="2469658"/>
              <a:chExt cx="668904" cy="885524"/>
            </a:xfrm>
          </p:grpSpPr>
          <p:sp>
            <p:nvSpPr>
              <p:cNvPr id="5850" name="Google Shape;5850;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69"/>
            <p:cNvGrpSpPr/>
            <p:nvPr/>
          </p:nvGrpSpPr>
          <p:grpSpPr>
            <a:xfrm>
              <a:off x="4294923" y="2469658"/>
              <a:ext cx="668951" cy="885524"/>
              <a:chOff x="4294923" y="2469658"/>
              <a:chExt cx="668951" cy="885524"/>
            </a:xfrm>
          </p:grpSpPr>
          <p:sp>
            <p:nvSpPr>
              <p:cNvPr id="5857" name="Google Shape;5857;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3" name="Google Shape;5863;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69"/>
          <p:cNvGrpSpPr/>
          <p:nvPr/>
        </p:nvGrpSpPr>
        <p:grpSpPr>
          <a:xfrm>
            <a:off x="4243690" y="3494256"/>
            <a:ext cx="1430949" cy="897289"/>
            <a:chOff x="4351371" y="3547942"/>
            <a:chExt cx="1345130" cy="843475"/>
          </a:xfrm>
        </p:grpSpPr>
        <p:grpSp>
          <p:nvGrpSpPr>
            <p:cNvPr id="5865" name="Google Shape;5865;p69"/>
            <p:cNvGrpSpPr/>
            <p:nvPr/>
          </p:nvGrpSpPr>
          <p:grpSpPr>
            <a:xfrm>
              <a:off x="4351371" y="4209917"/>
              <a:ext cx="1345130" cy="181500"/>
              <a:chOff x="4351371" y="4209917"/>
              <a:chExt cx="1345130" cy="181500"/>
            </a:xfrm>
          </p:grpSpPr>
          <p:sp>
            <p:nvSpPr>
              <p:cNvPr id="5866" name="Google Shape;5866;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67" name="Google Shape;5867;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868" name="Google Shape;5868;p69"/>
            <p:cNvGrpSpPr/>
            <p:nvPr/>
          </p:nvGrpSpPr>
          <p:grpSpPr>
            <a:xfrm>
              <a:off x="4403010" y="3985221"/>
              <a:ext cx="1109518" cy="181500"/>
              <a:chOff x="4403010" y="3985221"/>
              <a:chExt cx="1109518" cy="181500"/>
            </a:xfrm>
          </p:grpSpPr>
          <p:sp>
            <p:nvSpPr>
              <p:cNvPr id="5869" name="Google Shape;5869;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0" name="Google Shape;5870;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871" name="Google Shape;5871;p69"/>
            <p:cNvGrpSpPr/>
            <p:nvPr/>
          </p:nvGrpSpPr>
          <p:grpSpPr>
            <a:xfrm>
              <a:off x="4618704" y="3766582"/>
              <a:ext cx="807858" cy="181500"/>
              <a:chOff x="4618704" y="3766582"/>
              <a:chExt cx="807858" cy="181500"/>
            </a:xfrm>
          </p:grpSpPr>
          <p:sp>
            <p:nvSpPr>
              <p:cNvPr id="5872" name="Google Shape;5872;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3" name="Google Shape;5873;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874" name="Google Shape;5874;p69"/>
            <p:cNvGrpSpPr/>
            <p:nvPr/>
          </p:nvGrpSpPr>
          <p:grpSpPr>
            <a:xfrm>
              <a:off x="4735238" y="3547942"/>
              <a:ext cx="462839" cy="181500"/>
              <a:chOff x="4735238" y="3547942"/>
              <a:chExt cx="462839" cy="181500"/>
            </a:xfrm>
          </p:grpSpPr>
          <p:sp>
            <p:nvSpPr>
              <p:cNvPr id="5875" name="Google Shape;5875;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6" name="Google Shape;5876;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77" name="Google Shape;5877;p69"/>
          <p:cNvGrpSpPr/>
          <p:nvPr/>
        </p:nvGrpSpPr>
        <p:grpSpPr>
          <a:xfrm>
            <a:off x="7420047" y="2429580"/>
            <a:ext cx="1020955" cy="928853"/>
            <a:chOff x="926675" y="238125"/>
            <a:chExt cx="5755100" cy="5232975"/>
          </a:xfrm>
        </p:grpSpPr>
        <p:sp>
          <p:nvSpPr>
            <p:cNvPr id="5878" name="Google Shape;5878;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69"/>
          <p:cNvGrpSpPr/>
          <p:nvPr/>
        </p:nvGrpSpPr>
        <p:grpSpPr>
          <a:xfrm>
            <a:off x="727421" y="2828315"/>
            <a:ext cx="1695374" cy="1560837"/>
            <a:chOff x="727421" y="2828315"/>
            <a:chExt cx="1695374" cy="1560837"/>
          </a:xfrm>
        </p:grpSpPr>
        <p:grpSp>
          <p:nvGrpSpPr>
            <p:cNvPr id="5883" name="Google Shape;5883;p69"/>
            <p:cNvGrpSpPr/>
            <p:nvPr/>
          </p:nvGrpSpPr>
          <p:grpSpPr>
            <a:xfrm>
              <a:off x="727421" y="2828315"/>
              <a:ext cx="1695374" cy="1560837"/>
              <a:chOff x="734799" y="2782450"/>
              <a:chExt cx="1571100" cy="1577400"/>
            </a:xfrm>
          </p:grpSpPr>
          <p:cxnSp>
            <p:nvCxnSpPr>
              <p:cNvPr id="5884" name="Google Shape;5884;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885" name="Google Shape;5885;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886" name="Google Shape;5886;p69"/>
            <p:cNvGrpSpPr/>
            <p:nvPr/>
          </p:nvGrpSpPr>
          <p:grpSpPr>
            <a:xfrm>
              <a:off x="819108" y="2882501"/>
              <a:ext cx="1556791" cy="1426186"/>
              <a:chOff x="819108" y="2882501"/>
              <a:chExt cx="1556791" cy="1426186"/>
            </a:xfrm>
          </p:grpSpPr>
          <p:grpSp>
            <p:nvGrpSpPr>
              <p:cNvPr id="5887" name="Google Shape;5887;p69"/>
              <p:cNvGrpSpPr/>
              <p:nvPr/>
            </p:nvGrpSpPr>
            <p:grpSpPr>
              <a:xfrm>
                <a:off x="819108" y="2882501"/>
                <a:ext cx="103104" cy="1426186"/>
                <a:chOff x="4674013" y="3100904"/>
                <a:chExt cx="122758" cy="1698043"/>
              </a:xfrm>
            </p:grpSpPr>
            <p:sp>
              <p:nvSpPr>
                <p:cNvPr id="5888" name="Google Shape;5888;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69"/>
              <p:cNvGrpSpPr/>
              <p:nvPr/>
            </p:nvGrpSpPr>
            <p:grpSpPr>
              <a:xfrm>
                <a:off x="1062475" y="2882501"/>
                <a:ext cx="103104" cy="1426186"/>
                <a:chOff x="4940438" y="3100904"/>
                <a:chExt cx="122758" cy="1698043"/>
              </a:xfrm>
            </p:grpSpPr>
            <p:sp>
              <p:nvSpPr>
                <p:cNvPr id="5896" name="Google Shape;5896;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69"/>
              <p:cNvGrpSpPr/>
              <p:nvPr/>
            </p:nvGrpSpPr>
            <p:grpSpPr>
              <a:xfrm>
                <a:off x="1299324" y="2882501"/>
                <a:ext cx="103104" cy="1426186"/>
                <a:chOff x="5206863" y="3100904"/>
                <a:chExt cx="122758" cy="1698043"/>
              </a:xfrm>
            </p:grpSpPr>
            <p:sp>
              <p:nvSpPr>
                <p:cNvPr id="5904" name="Google Shape;5904;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69"/>
              <p:cNvGrpSpPr/>
              <p:nvPr/>
            </p:nvGrpSpPr>
            <p:grpSpPr>
              <a:xfrm>
                <a:off x="1786057" y="2882501"/>
                <a:ext cx="103104" cy="1426186"/>
                <a:chOff x="6006138" y="3143629"/>
                <a:chExt cx="122758" cy="1698043"/>
              </a:xfrm>
            </p:grpSpPr>
            <p:sp>
              <p:nvSpPr>
                <p:cNvPr id="5912" name="Google Shape;5912;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69"/>
              <p:cNvGrpSpPr/>
              <p:nvPr/>
            </p:nvGrpSpPr>
            <p:grpSpPr>
              <a:xfrm>
                <a:off x="2029422" y="2882501"/>
                <a:ext cx="103104" cy="1426186"/>
                <a:chOff x="6805413" y="3100904"/>
                <a:chExt cx="122758" cy="1698043"/>
              </a:xfrm>
            </p:grpSpPr>
            <p:sp>
              <p:nvSpPr>
                <p:cNvPr id="5920" name="Google Shape;5920;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69"/>
              <p:cNvGrpSpPr/>
              <p:nvPr/>
            </p:nvGrpSpPr>
            <p:grpSpPr>
              <a:xfrm>
                <a:off x="2272795" y="2882501"/>
                <a:ext cx="103104" cy="1426186"/>
                <a:chOff x="5206863" y="3100904"/>
                <a:chExt cx="122758" cy="1698043"/>
              </a:xfrm>
            </p:grpSpPr>
            <p:sp>
              <p:nvSpPr>
                <p:cNvPr id="5928" name="Google Shape;5928;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69"/>
              <p:cNvGrpSpPr/>
              <p:nvPr/>
            </p:nvGrpSpPr>
            <p:grpSpPr>
              <a:xfrm>
                <a:off x="1542694" y="2882501"/>
                <a:ext cx="103104" cy="1426186"/>
                <a:chOff x="6006138" y="3143629"/>
                <a:chExt cx="122758" cy="1698043"/>
              </a:xfrm>
            </p:grpSpPr>
            <p:sp>
              <p:nvSpPr>
                <p:cNvPr id="5936" name="Google Shape;5936;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43" name="Google Shape;5943;p69"/>
          <p:cNvGrpSpPr/>
          <p:nvPr/>
        </p:nvGrpSpPr>
        <p:grpSpPr>
          <a:xfrm>
            <a:off x="5683472" y="3518037"/>
            <a:ext cx="2749952" cy="870677"/>
            <a:chOff x="238125" y="1725700"/>
            <a:chExt cx="7139025" cy="2260325"/>
          </a:xfrm>
        </p:grpSpPr>
        <p:sp>
          <p:nvSpPr>
            <p:cNvPr id="5944" name="Google Shape;5944;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69"/>
          <p:cNvGrpSpPr/>
          <p:nvPr/>
        </p:nvGrpSpPr>
        <p:grpSpPr>
          <a:xfrm>
            <a:off x="5953636" y="2459783"/>
            <a:ext cx="1105452" cy="916747"/>
            <a:chOff x="5249100" y="1210600"/>
            <a:chExt cx="3502700" cy="2904775"/>
          </a:xfrm>
        </p:grpSpPr>
        <p:sp>
          <p:nvSpPr>
            <p:cNvPr id="5955" name="Google Shape;5955;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59" name="Google Shape;5959;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960" name="Google Shape;5960;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961" name="Google Shape;5961;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962" name="Google Shape;5962;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963" name="Google Shape;5963;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69"/>
          <p:cNvGrpSpPr/>
          <p:nvPr/>
        </p:nvGrpSpPr>
        <p:grpSpPr>
          <a:xfrm>
            <a:off x="7136183" y="1179201"/>
            <a:ext cx="1304650" cy="1124856"/>
            <a:chOff x="7287122" y="1165658"/>
            <a:chExt cx="1219413" cy="1051365"/>
          </a:xfrm>
        </p:grpSpPr>
        <p:grpSp>
          <p:nvGrpSpPr>
            <p:cNvPr id="5965" name="Google Shape;5965;p69"/>
            <p:cNvGrpSpPr/>
            <p:nvPr/>
          </p:nvGrpSpPr>
          <p:grpSpPr>
            <a:xfrm>
              <a:off x="7287122" y="1969723"/>
              <a:ext cx="1219413" cy="247300"/>
              <a:chOff x="7287122" y="1969723"/>
              <a:chExt cx="1219413" cy="247300"/>
            </a:xfrm>
          </p:grpSpPr>
          <p:sp>
            <p:nvSpPr>
              <p:cNvPr id="5966" name="Google Shape;5966;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7" name="Google Shape;5967;p69"/>
              <p:cNvGrpSpPr/>
              <p:nvPr/>
            </p:nvGrpSpPr>
            <p:grpSpPr>
              <a:xfrm>
                <a:off x="7287122" y="2063892"/>
                <a:ext cx="1151753" cy="73428"/>
                <a:chOff x="7287122" y="2063892"/>
                <a:chExt cx="1151753" cy="73428"/>
              </a:xfrm>
            </p:grpSpPr>
            <p:sp>
              <p:nvSpPr>
                <p:cNvPr id="5968" name="Google Shape;5968;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69" name="Google Shape;5969;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970" name="Google Shape;5970;p69"/>
            <p:cNvGrpSpPr/>
            <p:nvPr/>
          </p:nvGrpSpPr>
          <p:grpSpPr>
            <a:xfrm>
              <a:off x="7287122" y="1712201"/>
              <a:ext cx="1219403" cy="246767"/>
              <a:chOff x="7287122" y="1712201"/>
              <a:chExt cx="1219403" cy="246767"/>
            </a:xfrm>
          </p:grpSpPr>
          <p:sp>
            <p:nvSpPr>
              <p:cNvPr id="5971" name="Google Shape;5971;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2" name="Google Shape;5972;p69"/>
              <p:cNvGrpSpPr/>
              <p:nvPr/>
            </p:nvGrpSpPr>
            <p:grpSpPr>
              <a:xfrm>
                <a:off x="7287122" y="1842861"/>
                <a:ext cx="1005303" cy="73419"/>
                <a:chOff x="7287122" y="1842861"/>
                <a:chExt cx="1005303" cy="73419"/>
              </a:xfrm>
            </p:grpSpPr>
            <p:sp>
              <p:nvSpPr>
                <p:cNvPr id="5973" name="Google Shape;5973;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4" name="Google Shape;5974;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975" name="Google Shape;5975;p69"/>
            <p:cNvGrpSpPr/>
            <p:nvPr/>
          </p:nvGrpSpPr>
          <p:grpSpPr>
            <a:xfrm>
              <a:off x="7287122" y="1447520"/>
              <a:ext cx="1219403" cy="286667"/>
              <a:chOff x="7287122" y="1447520"/>
              <a:chExt cx="1219403" cy="286667"/>
            </a:xfrm>
          </p:grpSpPr>
          <p:sp>
            <p:nvSpPr>
              <p:cNvPr id="5976" name="Google Shape;5976;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7" name="Google Shape;5977;p69"/>
              <p:cNvGrpSpPr/>
              <p:nvPr/>
            </p:nvGrpSpPr>
            <p:grpSpPr>
              <a:xfrm>
                <a:off x="7287122" y="1581977"/>
                <a:ext cx="852803" cy="73428"/>
                <a:chOff x="7287122" y="1581977"/>
                <a:chExt cx="852803" cy="73428"/>
              </a:xfrm>
            </p:grpSpPr>
            <p:sp>
              <p:nvSpPr>
                <p:cNvPr id="5978" name="Google Shape;5978;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79" name="Google Shape;5979;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980" name="Google Shape;5980;p69"/>
            <p:cNvGrpSpPr/>
            <p:nvPr/>
          </p:nvGrpSpPr>
          <p:grpSpPr>
            <a:xfrm>
              <a:off x="7287122" y="1165658"/>
              <a:ext cx="1219403" cy="344253"/>
              <a:chOff x="7287122" y="1165658"/>
              <a:chExt cx="1219403" cy="344253"/>
            </a:xfrm>
          </p:grpSpPr>
          <p:sp>
            <p:nvSpPr>
              <p:cNvPr id="5981" name="Google Shape;5981;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2" name="Google Shape;5982;p69"/>
              <p:cNvGrpSpPr/>
              <p:nvPr/>
            </p:nvGrpSpPr>
            <p:grpSpPr>
              <a:xfrm>
                <a:off x="7287122" y="1341025"/>
                <a:ext cx="695703" cy="73419"/>
                <a:chOff x="7287122" y="1341025"/>
                <a:chExt cx="695703" cy="73419"/>
              </a:xfrm>
            </p:grpSpPr>
            <p:sp>
              <p:nvSpPr>
                <p:cNvPr id="5983" name="Google Shape;5983;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4" name="Google Shape;5984;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985" name="Google Shape;5985;p69"/>
          <p:cNvGrpSpPr/>
          <p:nvPr/>
        </p:nvGrpSpPr>
        <p:grpSpPr>
          <a:xfrm>
            <a:off x="5802676" y="1185224"/>
            <a:ext cx="1397729" cy="1098540"/>
            <a:chOff x="5900602" y="1193063"/>
            <a:chExt cx="1299851" cy="1021707"/>
          </a:xfrm>
        </p:grpSpPr>
        <p:grpSp>
          <p:nvGrpSpPr>
            <p:cNvPr id="5986" name="Google Shape;5986;p69"/>
            <p:cNvGrpSpPr/>
            <p:nvPr/>
          </p:nvGrpSpPr>
          <p:grpSpPr>
            <a:xfrm>
              <a:off x="6520337" y="1193063"/>
              <a:ext cx="341815" cy="799959"/>
              <a:chOff x="6520337" y="1193063"/>
              <a:chExt cx="341815" cy="799959"/>
            </a:xfrm>
          </p:grpSpPr>
          <p:grpSp>
            <p:nvGrpSpPr>
              <p:cNvPr id="5987" name="Google Shape;5987;p69"/>
              <p:cNvGrpSpPr/>
              <p:nvPr/>
            </p:nvGrpSpPr>
            <p:grpSpPr>
              <a:xfrm>
                <a:off x="6520337" y="1589527"/>
                <a:ext cx="213950" cy="403494"/>
                <a:chOff x="6520337" y="1589527"/>
                <a:chExt cx="213950" cy="403494"/>
              </a:xfrm>
            </p:grpSpPr>
            <p:sp>
              <p:nvSpPr>
                <p:cNvPr id="5988" name="Google Shape;5988;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69"/>
              <p:cNvGrpSpPr/>
              <p:nvPr/>
            </p:nvGrpSpPr>
            <p:grpSpPr>
              <a:xfrm>
                <a:off x="6577204" y="1193063"/>
                <a:ext cx="284947" cy="464512"/>
                <a:chOff x="6577204" y="1193063"/>
                <a:chExt cx="284947" cy="464512"/>
              </a:xfrm>
            </p:grpSpPr>
            <p:sp>
              <p:nvSpPr>
                <p:cNvPr id="5991" name="Google Shape;5991;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92" name="Google Shape;5992;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993" name="Google Shape;5993;p69"/>
            <p:cNvGrpSpPr/>
            <p:nvPr/>
          </p:nvGrpSpPr>
          <p:grpSpPr>
            <a:xfrm>
              <a:off x="6238903" y="1193063"/>
              <a:ext cx="300475" cy="900152"/>
              <a:chOff x="6238903" y="1193063"/>
              <a:chExt cx="300475" cy="900152"/>
            </a:xfrm>
          </p:grpSpPr>
          <p:grpSp>
            <p:nvGrpSpPr>
              <p:cNvPr id="5994" name="Google Shape;5994;p69"/>
              <p:cNvGrpSpPr/>
              <p:nvPr/>
            </p:nvGrpSpPr>
            <p:grpSpPr>
              <a:xfrm>
                <a:off x="6290865" y="1489315"/>
                <a:ext cx="248514" cy="603900"/>
                <a:chOff x="6290865" y="1489315"/>
                <a:chExt cx="248514" cy="603900"/>
              </a:xfrm>
            </p:grpSpPr>
            <p:sp>
              <p:nvSpPr>
                <p:cNvPr id="5995" name="Google Shape;5995;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69"/>
              <p:cNvGrpSpPr/>
              <p:nvPr/>
            </p:nvGrpSpPr>
            <p:grpSpPr>
              <a:xfrm>
                <a:off x="6238903" y="1193063"/>
                <a:ext cx="284947" cy="333087"/>
                <a:chOff x="6238903" y="1193063"/>
                <a:chExt cx="284947" cy="333087"/>
              </a:xfrm>
            </p:grpSpPr>
            <p:sp>
              <p:nvSpPr>
                <p:cNvPr id="5998" name="Google Shape;5998;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99" name="Google Shape;5999;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00" name="Google Shape;6000;p69"/>
            <p:cNvGrpSpPr/>
            <p:nvPr/>
          </p:nvGrpSpPr>
          <p:grpSpPr>
            <a:xfrm>
              <a:off x="5900602" y="1193063"/>
              <a:ext cx="444345" cy="1021707"/>
              <a:chOff x="5900602" y="1193063"/>
              <a:chExt cx="444345" cy="1021707"/>
            </a:xfrm>
          </p:grpSpPr>
          <p:grpSp>
            <p:nvGrpSpPr>
              <p:cNvPr id="6001" name="Google Shape;6001;p69"/>
              <p:cNvGrpSpPr/>
              <p:nvPr/>
            </p:nvGrpSpPr>
            <p:grpSpPr>
              <a:xfrm>
                <a:off x="6046501" y="1367785"/>
                <a:ext cx="298446" cy="846986"/>
                <a:chOff x="6046501" y="1367785"/>
                <a:chExt cx="298446" cy="846986"/>
              </a:xfrm>
            </p:grpSpPr>
            <p:sp>
              <p:nvSpPr>
                <p:cNvPr id="6002" name="Google Shape;6002;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69"/>
              <p:cNvGrpSpPr/>
              <p:nvPr/>
            </p:nvGrpSpPr>
            <p:grpSpPr>
              <a:xfrm>
                <a:off x="5900602" y="1193063"/>
                <a:ext cx="284947" cy="182312"/>
                <a:chOff x="5900602" y="1193063"/>
                <a:chExt cx="284947" cy="182312"/>
              </a:xfrm>
            </p:grpSpPr>
            <p:sp>
              <p:nvSpPr>
                <p:cNvPr id="6005" name="Google Shape;6005;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6" name="Google Shape;6006;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07" name="Google Shape;6007;p69"/>
            <p:cNvGrpSpPr/>
            <p:nvPr/>
          </p:nvGrpSpPr>
          <p:grpSpPr>
            <a:xfrm>
              <a:off x="6738300" y="1193063"/>
              <a:ext cx="462153" cy="707634"/>
              <a:chOff x="6738300" y="1193063"/>
              <a:chExt cx="462153" cy="707634"/>
            </a:xfrm>
          </p:grpSpPr>
          <p:grpSp>
            <p:nvGrpSpPr>
              <p:cNvPr id="6008" name="Google Shape;6008;p69"/>
              <p:cNvGrpSpPr/>
              <p:nvPr/>
            </p:nvGrpSpPr>
            <p:grpSpPr>
              <a:xfrm>
                <a:off x="6915505" y="1193063"/>
                <a:ext cx="284947" cy="597387"/>
                <a:chOff x="6915505" y="1193063"/>
                <a:chExt cx="284947" cy="597387"/>
              </a:xfrm>
            </p:grpSpPr>
            <p:sp>
              <p:nvSpPr>
                <p:cNvPr id="6009" name="Google Shape;6009;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0" name="Google Shape;6010;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11" name="Google Shape;6011;p69"/>
              <p:cNvGrpSpPr/>
              <p:nvPr/>
            </p:nvGrpSpPr>
            <p:grpSpPr>
              <a:xfrm>
                <a:off x="6738300" y="1684725"/>
                <a:ext cx="230066" cy="215971"/>
                <a:chOff x="6738300" y="1684725"/>
                <a:chExt cx="230066" cy="215971"/>
              </a:xfrm>
            </p:grpSpPr>
            <p:sp>
              <p:nvSpPr>
                <p:cNvPr id="6012" name="Google Shape;6012;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17"/>
        <p:cNvGrpSpPr/>
        <p:nvPr/>
      </p:nvGrpSpPr>
      <p:grpSpPr>
        <a:xfrm>
          <a:off x="0" y="0"/>
          <a:ext cx="0" cy="0"/>
          <a:chOff x="0" y="0"/>
          <a:chExt cx="0" cy="0"/>
        </a:xfrm>
      </p:grpSpPr>
      <p:sp>
        <p:nvSpPr>
          <p:cNvPr id="6018" name="Google Shape;6018;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19" name="Google Shape;6019;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020" name="Google Shape;6020;p70"/>
          <p:cNvGrpSpPr/>
          <p:nvPr/>
        </p:nvGrpSpPr>
        <p:grpSpPr>
          <a:xfrm>
            <a:off x="839307" y="2318098"/>
            <a:ext cx="387992" cy="329326"/>
            <a:chOff x="839307" y="2318098"/>
            <a:chExt cx="387992" cy="329326"/>
          </a:xfrm>
        </p:grpSpPr>
        <p:sp>
          <p:nvSpPr>
            <p:cNvPr id="6021" name="Google Shape;6021;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0"/>
          <p:cNvGrpSpPr/>
          <p:nvPr/>
        </p:nvGrpSpPr>
        <p:grpSpPr>
          <a:xfrm>
            <a:off x="1414990" y="2289671"/>
            <a:ext cx="387073" cy="385996"/>
            <a:chOff x="1414990" y="2289671"/>
            <a:chExt cx="387073" cy="385996"/>
          </a:xfrm>
        </p:grpSpPr>
        <p:sp>
          <p:nvSpPr>
            <p:cNvPr id="6032" name="Google Shape;6032;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70"/>
          <p:cNvGrpSpPr/>
          <p:nvPr/>
        </p:nvGrpSpPr>
        <p:grpSpPr>
          <a:xfrm>
            <a:off x="1989911" y="2306065"/>
            <a:ext cx="387099" cy="353207"/>
            <a:chOff x="1989911" y="2306065"/>
            <a:chExt cx="387099" cy="353207"/>
          </a:xfrm>
        </p:grpSpPr>
        <p:sp>
          <p:nvSpPr>
            <p:cNvPr id="6051" name="Google Shape;6051;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70"/>
          <p:cNvGrpSpPr/>
          <p:nvPr/>
        </p:nvGrpSpPr>
        <p:grpSpPr>
          <a:xfrm>
            <a:off x="2593102" y="2288778"/>
            <a:ext cx="204663" cy="363007"/>
            <a:chOff x="2593102" y="2288778"/>
            <a:chExt cx="204663" cy="363007"/>
          </a:xfrm>
        </p:grpSpPr>
        <p:sp>
          <p:nvSpPr>
            <p:cNvPr id="6059" name="Google Shape;6059;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70"/>
          <p:cNvGrpSpPr/>
          <p:nvPr/>
        </p:nvGrpSpPr>
        <p:grpSpPr>
          <a:xfrm>
            <a:off x="2970874" y="2329763"/>
            <a:ext cx="403651" cy="305996"/>
            <a:chOff x="2970874" y="2329763"/>
            <a:chExt cx="403651" cy="305996"/>
          </a:xfrm>
        </p:grpSpPr>
        <p:sp>
          <p:nvSpPr>
            <p:cNvPr id="6069" name="Google Shape;6069;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70"/>
          <p:cNvGrpSpPr/>
          <p:nvPr/>
        </p:nvGrpSpPr>
        <p:grpSpPr>
          <a:xfrm>
            <a:off x="3545795" y="2318755"/>
            <a:ext cx="387835" cy="327933"/>
            <a:chOff x="3545795" y="2318755"/>
            <a:chExt cx="387835" cy="327933"/>
          </a:xfrm>
        </p:grpSpPr>
        <p:sp>
          <p:nvSpPr>
            <p:cNvPr id="6079" name="Google Shape;6079;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2" name="Google Shape;6082;p70"/>
            <p:cNvGrpSpPr/>
            <p:nvPr/>
          </p:nvGrpSpPr>
          <p:grpSpPr>
            <a:xfrm>
              <a:off x="3545795" y="2322301"/>
              <a:ext cx="387835" cy="324387"/>
              <a:chOff x="3545795" y="2322301"/>
              <a:chExt cx="387835" cy="324387"/>
            </a:xfrm>
          </p:grpSpPr>
          <p:sp>
            <p:nvSpPr>
              <p:cNvPr id="6083" name="Google Shape;6083;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0" name="Google Shape;6090;p70"/>
          <p:cNvGrpSpPr/>
          <p:nvPr/>
        </p:nvGrpSpPr>
        <p:grpSpPr>
          <a:xfrm>
            <a:off x="4718468" y="2306984"/>
            <a:ext cx="364294" cy="351552"/>
            <a:chOff x="4718468" y="2306984"/>
            <a:chExt cx="364294" cy="351552"/>
          </a:xfrm>
        </p:grpSpPr>
        <p:sp>
          <p:nvSpPr>
            <p:cNvPr id="6091" name="Google Shape;6091;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70"/>
          <p:cNvGrpSpPr/>
          <p:nvPr/>
        </p:nvGrpSpPr>
        <p:grpSpPr>
          <a:xfrm>
            <a:off x="4147908" y="2303017"/>
            <a:ext cx="361194" cy="359355"/>
            <a:chOff x="4147908" y="2303017"/>
            <a:chExt cx="361194" cy="359355"/>
          </a:xfrm>
        </p:grpSpPr>
        <p:sp>
          <p:nvSpPr>
            <p:cNvPr id="6102" name="Google Shape;6102;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70"/>
          <p:cNvGrpSpPr/>
          <p:nvPr/>
        </p:nvGrpSpPr>
        <p:grpSpPr>
          <a:xfrm>
            <a:off x="5292128" y="2299891"/>
            <a:ext cx="367027" cy="365214"/>
            <a:chOff x="5292128" y="2299891"/>
            <a:chExt cx="367027" cy="365214"/>
          </a:xfrm>
        </p:grpSpPr>
        <p:sp>
          <p:nvSpPr>
            <p:cNvPr id="6117" name="Google Shape;6117;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70"/>
          <p:cNvGrpSpPr/>
          <p:nvPr/>
        </p:nvGrpSpPr>
        <p:grpSpPr>
          <a:xfrm>
            <a:off x="5873617" y="2309901"/>
            <a:ext cx="345720" cy="345720"/>
            <a:chOff x="5873617" y="2309901"/>
            <a:chExt cx="345720" cy="345720"/>
          </a:xfrm>
        </p:grpSpPr>
        <p:sp>
          <p:nvSpPr>
            <p:cNvPr id="6124" name="Google Shape;6124;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70"/>
          <p:cNvGrpSpPr/>
          <p:nvPr/>
        </p:nvGrpSpPr>
        <p:grpSpPr>
          <a:xfrm>
            <a:off x="6863329" y="2297710"/>
            <a:ext cx="391460" cy="370127"/>
            <a:chOff x="6863329" y="2297710"/>
            <a:chExt cx="391460" cy="370127"/>
          </a:xfrm>
        </p:grpSpPr>
        <p:sp>
          <p:nvSpPr>
            <p:cNvPr id="6144" name="Google Shape;6144;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70"/>
          <p:cNvGrpSpPr/>
          <p:nvPr/>
        </p:nvGrpSpPr>
        <p:grpSpPr>
          <a:xfrm>
            <a:off x="7421488" y="2318518"/>
            <a:ext cx="342620" cy="328459"/>
            <a:chOff x="7421488" y="2318518"/>
            <a:chExt cx="342620" cy="328459"/>
          </a:xfrm>
        </p:grpSpPr>
        <p:sp>
          <p:nvSpPr>
            <p:cNvPr id="6154" name="Google Shape;6154;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70"/>
          <p:cNvGrpSpPr/>
          <p:nvPr/>
        </p:nvGrpSpPr>
        <p:grpSpPr>
          <a:xfrm>
            <a:off x="2508373" y="2779889"/>
            <a:ext cx="337523" cy="337680"/>
            <a:chOff x="2508373" y="2779889"/>
            <a:chExt cx="337523" cy="337680"/>
          </a:xfrm>
        </p:grpSpPr>
        <p:sp>
          <p:nvSpPr>
            <p:cNvPr id="6162" name="Google Shape;6162;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70"/>
          <p:cNvGrpSpPr/>
          <p:nvPr/>
        </p:nvGrpSpPr>
        <p:grpSpPr>
          <a:xfrm>
            <a:off x="1884401" y="4141593"/>
            <a:ext cx="410613" cy="372229"/>
            <a:chOff x="1884401" y="4141593"/>
            <a:chExt cx="410613" cy="372229"/>
          </a:xfrm>
        </p:grpSpPr>
        <p:sp>
          <p:nvSpPr>
            <p:cNvPr id="6169" name="Google Shape;6169;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0"/>
          <p:cNvGrpSpPr/>
          <p:nvPr/>
        </p:nvGrpSpPr>
        <p:grpSpPr>
          <a:xfrm>
            <a:off x="1430832" y="2773689"/>
            <a:ext cx="294515" cy="349897"/>
            <a:chOff x="1430832" y="2773689"/>
            <a:chExt cx="294515" cy="349897"/>
          </a:xfrm>
        </p:grpSpPr>
        <p:sp>
          <p:nvSpPr>
            <p:cNvPr id="6177" name="Google Shape;6177;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70"/>
          <p:cNvGrpSpPr/>
          <p:nvPr/>
        </p:nvGrpSpPr>
        <p:grpSpPr>
          <a:xfrm>
            <a:off x="3082217" y="2788586"/>
            <a:ext cx="288866" cy="320236"/>
            <a:chOff x="3082217" y="2788586"/>
            <a:chExt cx="288866" cy="320236"/>
          </a:xfrm>
        </p:grpSpPr>
        <p:sp>
          <p:nvSpPr>
            <p:cNvPr id="6191" name="Google Shape;6191;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70"/>
          <p:cNvGrpSpPr/>
          <p:nvPr/>
        </p:nvGrpSpPr>
        <p:grpSpPr>
          <a:xfrm>
            <a:off x="3610557" y="2780704"/>
            <a:ext cx="325017" cy="336052"/>
            <a:chOff x="3610557" y="2780704"/>
            <a:chExt cx="325017" cy="336052"/>
          </a:xfrm>
        </p:grpSpPr>
        <p:sp>
          <p:nvSpPr>
            <p:cNvPr id="6199" name="Google Shape;6199;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70"/>
          <p:cNvGrpSpPr/>
          <p:nvPr/>
        </p:nvGrpSpPr>
        <p:grpSpPr>
          <a:xfrm>
            <a:off x="4179067" y="2811495"/>
            <a:ext cx="286475" cy="274390"/>
            <a:chOff x="4179067" y="2811495"/>
            <a:chExt cx="286475" cy="274390"/>
          </a:xfrm>
        </p:grpSpPr>
        <p:sp>
          <p:nvSpPr>
            <p:cNvPr id="6203" name="Google Shape;6203;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70"/>
          <p:cNvGrpSpPr/>
          <p:nvPr/>
        </p:nvGrpSpPr>
        <p:grpSpPr>
          <a:xfrm>
            <a:off x="4686757" y="2762156"/>
            <a:ext cx="371047" cy="374199"/>
            <a:chOff x="4686757" y="2762156"/>
            <a:chExt cx="371047" cy="374199"/>
          </a:xfrm>
        </p:grpSpPr>
        <p:sp>
          <p:nvSpPr>
            <p:cNvPr id="6213" name="Google Shape;6213;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70"/>
          <p:cNvGrpSpPr/>
          <p:nvPr/>
        </p:nvGrpSpPr>
        <p:grpSpPr>
          <a:xfrm>
            <a:off x="5221613" y="2784802"/>
            <a:ext cx="406567" cy="327855"/>
            <a:chOff x="5221613" y="2784802"/>
            <a:chExt cx="406567" cy="327855"/>
          </a:xfrm>
        </p:grpSpPr>
        <p:sp>
          <p:nvSpPr>
            <p:cNvPr id="6221" name="Google Shape;6221;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70"/>
          <p:cNvGrpSpPr/>
          <p:nvPr/>
        </p:nvGrpSpPr>
        <p:grpSpPr>
          <a:xfrm>
            <a:off x="5812586" y="2760921"/>
            <a:ext cx="303605" cy="375434"/>
            <a:chOff x="5812586" y="2760921"/>
            <a:chExt cx="303605" cy="375434"/>
          </a:xfrm>
        </p:grpSpPr>
        <p:sp>
          <p:nvSpPr>
            <p:cNvPr id="6252" name="Google Shape;6252;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70"/>
          <p:cNvGrpSpPr/>
          <p:nvPr/>
        </p:nvGrpSpPr>
        <p:grpSpPr>
          <a:xfrm>
            <a:off x="6334673" y="2759633"/>
            <a:ext cx="378508" cy="378166"/>
            <a:chOff x="6334673" y="2759633"/>
            <a:chExt cx="378508" cy="378166"/>
          </a:xfrm>
        </p:grpSpPr>
        <p:sp>
          <p:nvSpPr>
            <p:cNvPr id="6264" name="Google Shape;6264;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70"/>
          <p:cNvGrpSpPr/>
          <p:nvPr/>
        </p:nvGrpSpPr>
        <p:grpSpPr>
          <a:xfrm>
            <a:off x="8012645" y="2806477"/>
            <a:ext cx="319763" cy="284505"/>
            <a:chOff x="8012645" y="2806477"/>
            <a:chExt cx="319763" cy="284505"/>
          </a:xfrm>
        </p:grpSpPr>
        <p:sp>
          <p:nvSpPr>
            <p:cNvPr id="6269" name="Google Shape;6269;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70"/>
          <p:cNvGrpSpPr/>
          <p:nvPr/>
        </p:nvGrpSpPr>
        <p:grpSpPr>
          <a:xfrm>
            <a:off x="2454435" y="4162138"/>
            <a:ext cx="385339" cy="388071"/>
            <a:chOff x="2454435" y="4162138"/>
            <a:chExt cx="385339" cy="388071"/>
          </a:xfrm>
        </p:grpSpPr>
        <p:sp>
          <p:nvSpPr>
            <p:cNvPr id="6280" name="Google Shape;6280;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70"/>
          <p:cNvGrpSpPr/>
          <p:nvPr/>
        </p:nvGrpSpPr>
        <p:grpSpPr>
          <a:xfrm>
            <a:off x="3601939" y="4161192"/>
            <a:ext cx="275178" cy="388912"/>
            <a:chOff x="3601939" y="4161192"/>
            <a:chExt cx="275178" cy="388912"/>
          </a:xfrm>
        </p:grpSpPr>
        <p:sp>
          <p:nvSpPr>
            <p:cNvPr id="6292" name="Google Shape;6292;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70"/>
          <p:cNvGrpSpPr/>
          <p:nvPr/>
        </p:nvGrpSpPr>
        <p:grpSpPr>
          <a:xfrm>
            <a:off x="836023" y="3215146"/>
            <a:ext cx="375802" cy="371677"/>
            <a:chOff x="836023" y="3215146"/>
            <a:chExt cx="375802" cy="371677"/>
          </a:xfrm>
        </p:grpSpPr>
        <p:sp>
          <p:nvSpPr>
            <p:cNvPr id="6303" name="Google Shape;6303;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70"/>
          <p:cNvGrpSpPr/>
          <p:nvPr/>
        </p:nvGrpSpPr>
        <p:grpSpPr>
          <a:xfrm>
            <a:off x="1356297" y="3210890"/>
            <a:ext cx="431368" cy="380189"/>
            <a:chOff x="1356297" y="3210890"/>
            <a:chExt cx="431368" cy="380189"/>
          </a:xfrm>
        </p:grpSpPr>
        <p:sp>
          <p:nvSpPr>
            <p:cNvPr id="6320" name="Google Shape;6320;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70"/>
          <p:cNvGrpSpPr/>
          <p:nvPr/>
        </p:nvGrpSpPr>
        <p:grpSpPr>
          <a:xfrm>
            <a:off x="1903737" y="3215540"/>
            <a:ext cx="411874" cy="370731"/>
            <a:chOff x="1903737" y="3215540"/>
            <a:chExt cx="411874" cy="370731"/>
          </a:xfrm>
        </p:grpSpPr>
        <p:sp>
          <p:nvSpPr>
            <p:cNvPr id="6334" name="Google Shape;6334;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70"/>
          <p:cNvGrpSpPr/>
          <p:nvPr/>
        </p:nvGrpSpPr>
        <p:grpSpPr>
          <a:xfrm>
            <a:off x="2468465" y="3248854"/>
            <a:ext cx="397818" cy="304078"/>
            <a:chOff x="2468465" y="3248854"/>
            <a:chExt cx="397818" cy="304078"/>
          </a:xfrm>
        </p:grpSpPr>
        <p:sp>
          <p:nvSpPr>
            <p:cNvPr id="6344" name="Google Shape;6344;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0"/>
          <p:cNvGrpSpPr/>
          <p:nvPr/>
        </p:nvGrpSpPr>
        <p:grpSpPr>
          <a:xfrm>
            <a:off x="3017166" y="3216013"/>
            <a:ext cx="394376" cy="369812"/>
            <a:chOff x="3017166" y="3216013"/>
            <a:chExt cx="394376" cy="369812"/>
          </a:xfrm>
        </p:grpSpPr>
        <p:sp>
          <p:nvSpPr>
            <p:cNvPr id="6351" name="Google Shape;6351;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70"/>
          <p:cNvGrpSpPr/>
          <p:nvPr/>
        </p:nvGrpSpPr>
        <p:grpSpPr>
          <a:xfrm>
            <a:off x="4210043" y="3213228"/>
            <a:ext cx="199014" cy="375408"/>
            <a:chOff x="4210043" y="3213228"/>
            <a:chExt cx="199014" cy="375408"/>
          </a:xfrm>
        </p:grpSpPr>
        <p:sp>
          <p:nvSpPr>
            <p:cNvPr id="6354" name="Google Shape;6354;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70"/>
          <p:cNvGrpSpPr/>
          <p:nvPr/>
        </p:nvGrpSpPr>
        <p:grpSpPr>
          <a:xfrm>
            <a:off x="4818146" y="3203323"/>
            <a:ext cx="77845" cy="395165"/>
            <a:chOff x="4818146" y="3203323"/>
            <a:chExt cx="77845" cy="395165"/>
          </a:xfrm>
        </p:grpSpPr>
        <p:sp>
          <p:nvSpPr>
            <p:cNvPr id="6365" name="Google Shape;6365;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70"/>
          <p:cNvGrpSpPr/>
          <p:nvPr/>
        </p:nvGrpSpPr>
        <p:grpSpPr>
          <a:xfrm>
            <a:off x="5228890" y="3235428"/>
            <a:ext cx="344091" cy="332767"/>
            <a:chOff x="5228890" y="3235428"/>
            <a:chExt cx="344091" cy="332767"/>
          </a:xfrm>
        </p:grpSpPr>
        <p:sp>
          <p:nvSpPr>
            <p:cNvPr id="6374" name="Google Shape;6374;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0"/>
          <p:cNvGrpSpPr/>
          <p:nvPr/>
        </p:nvGrpSpPr>
        <p:grpSpPr>
          <a:xfrm>
            <a:off x="5757913" y="3227047"/>
            <a:ext cx="388544" cy="347927"/>
            <a:chOff x="5757913" y="3227047"/>
            <a:chExt cx="388544" cy="347927"/>
          </a:xfrm>
        </p:grpSpPr>
        <p:sp>
          <p:nvSpPr>
            <p:cNvPr id="6380" name="Google Shape;6380;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2" name="Google Shape;6382;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8" name="Google Shape;6398;p70"/>
          <p:cNvGrpSpPr/>
          <p:nvPr/>
        </p:nvGrpSpPr>
        <p:grpSpPr>
          <a:xfrm>
            <a:off x="7414946" y="3220873"/>
            <a:ext cx="360091" cy="360117"/>
            <a:chOff x="7414946" y="3220873"/>
            <a:chExt cx="360091" cy="360117"/>
          </a:xfrm>
        </p:grpSpPr>
        <p:sp>
          <p:nvSpPr>
            <p:cNvPr id="6399" name="Google Shape;6399;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70"/>
          <p:cNvGrpSpPr/>
          <p:nvPr/>
        </p:nvGrpSpPr>
        <p:grpSpPr>
          <a:xfrm>
            <a:off x="8027227" y="3215041"/>
            <a:ext cx="231829" cy="371782"/>
            <a:chOff x="8027227" y="3215041"/>
            <a:chExt cx="231829" cy="371782"/>
          </a:xfrm>
        </p:grpSpPr>
        <p:sp>
          <p:nvSpPr>
            <p:cNvPr id="6411" name="Google Shape;6411;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70"/>
          <p:cNvGrpSpPr/>
          <p:nvPr/>
        </p:nvGrpSpPr>
        <p:grpSpPr>
          <a:xfrm>
            <a:off x="4093603" y="4146138"/>
            <a:ext cx="395638" cy="420544"/>
            <a:chOff x="4093603" y="4146138"/>
            <a:chExt cx="395638" cy="420544"/>
          </a:xfrm>
        </p:grpSpPr>
        <p:sp>
          <p:nvSpPr>
            <p:cNvPr id="6422" name="Google Shape;6422;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70"/>
          <p:cNvGrpSpPr/>
          <p:nvPr/>
        </p:nvGrpSpPr>
        <p:grpSpPr>
          <a:xfrm>
            <a:off x="4644406" y="4162322"/>
            <a:ext cx="392065" cy="387887"/>
            <a:chOff x="4644406" y="4162322"/>
            <a:chExt cx="392065" cy="387887"/>
          </a:xfrm>
        </p:grpSpPr>
        <p:sp>
          <p:nvSpPr>
            <p:cNvPr id="6440" name="Google Shape;6440;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0"/>
          <p:cNvGrpSpPr/>
          <p:nvPr/>
        </p:nvGrpSpPr>
        <p:grpSpPr>
          <a:xfrm>
            <a:off x="5728383" y="4221698"/>
            <a:ext cx="417128" cy="269162"/>
            <a:chOff x="5728383" y="4221698"/>
            <a:chExt cx="417128" cy="269162"/>
          </a:xfrm>
        </p:grpSpPr>
        <p:sp>
          <p:nvSpPr>
            <p:cNvPr id="6447" name="Google Shape;6447;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70"/>
          <p:cNvGrpSpPr/>
          <p:nvPr/>
        </p:nvGrpSpPr>
        <p:grpSpPr>
          <a:xfrm>
            <a:off x="834210" y="3696905"/>
            <a:ext cx="371782" cy="342751"/>
            <a:chOff x="834210" y="3696905"/>
            <a:chExt cx="371782" cy="342751"/>
          </a:xfrm>
        </p:grpSpPr>
        <p:sp>
          <p:nvSpPr>
            <p:cNvPr id="6460" name="Google Shape;6460;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70"/>
          <p:cNvGrpSpPr/>
          <p:nvPr/>
        </p:nvGrpSpPr>
        <p:grpSpPr>
          <a:xfrm>
            <a:off x="1359398" y="3682271"/>
            <a:ext cx="395296" cy="371966"/>
            <a:chOff x="1359398" y="3682271"/>
            <a:chExt cx="395296" cy="371966"/>
          </a:xfrm>
        </p:grpSpPr>
        <p:sp>
          <p:nvSpPr>
            <p:cNvPr id="6473" name="Google Shape;6473;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70"/>
          <p:cNvGrpSpPr/>
          <p:nvPr/>
        </p:nvGrpSpPr>
        <p:grpSpPr>
          <a:xfrm>
            <a:off x="1908099" y="3682271"/>
            <a:ext cx="395296" cy="371966"/>
            <a:chOff x="1908099" y="3682271"/>
            <a:chExt cx="395296" cy="371966"/>
          </a:xfrm>
        </p:grpSpPr>
        <p:sp>
          <p:nvSpPr>
            <p:cNvPr id="6481" name="Google Shape;6481;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8" name="Google Shape;6488;p70"/>
          <p:cNvGrpSpPr/>
          <p:nvPr/>
        </p:nvGrpSpPr>
        <p:grpSpPr>
          <a:xfrm>
            <a:off x="2456800" y="3682271"/>
            <a:ext cx="395270" cy="371966"/>
            <a:chOff x="2456800" y="3682271"/>
            <a:chExt cx="395270" cy="371966"/>
          </a:xfrm>
        </p:grpSpPr>
        <p:sp>
          <p:nvSpPr>
            <p:cNvPr id="6489" name="Google Shape;6489;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70"/>
          <p:cNvGrpSpPr/>
          <p:nvPr/>
        </p:nvGrpSpPr>
        <p:grpSpPr>
          <a:xfrm>
            <a:off x="3014250" y="3682271"/>
            <a:ext cx="391092" cy="371940"/>
            <a:chOff x="3014250" y="3682271"/>
            <a:chExt cx="391092" cy="371940"/>
          </a:xfrm>
        </p:grpSpPr>
        <p:sp>
          <p:nvSpPr>
            <p:cNvPr id="6499" name="Google Shape;6499;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0"/>
          <p:cNvGrpSpPr/>
          <p:nvPr/>
        </p:nvGrpSpPr>
        <p:grpSpPr>
          <a:xfrm>
            <a:off x="3569125" y="3702947"/>
            <a:ext cx="388728" cy="330692"/>
            <a:chOff x="3569125" y="3702947"/>
            <a:chExt cx="388728" cy="330692"/>
          </a:xfrm>
        </p:grpSpPr>
        <p:sp>
          <p:nvSpPr>
            <p:cNvPr id="6503" name="Google Shape;6503;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70"/>
          <p:cNvGrpSpPr/>
          <p:nvPr/>
        </p:nvGrpSpPr>
        <p:grpSpPr>
          <a:xfrm>
            <a:off x="4111994" y="3682455"/>
            <a:ext cx="387992" cy="371625"/>
            <a:chOff x="4111994" y="3682455"/>
            <a:chExt cx="387992" cy="371625"/>
          </a:xfrm>
        </p:grpSpPr>
        <p:sp>
          <p:nvSpPr>
            <p:cNvPr id="6508" name="Google Shape;6508;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70"/>
          <p:cNvGrpSpPr/>
          <p:nvPr/>
        </p:nvGrpSpPr>
        <p:grpSpPr>
          <a:xfrm>
            <a:off x="4674908" y="3682271"/>
            <a:ext cx="371966" cy="371966"/>
            <a:chOff x="4674908" y="3682271"/>
            <a:chExt cx="371966" cy="371966"/>
          </a:xfrm>
        </p:grpSpPr>
        <p:sp>
          <p:nvSpPr>
            <p:cNvPr id="6511" name="Google Shape;6511;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70"/>
          <p:cNvGrpSpPr/>
          <p:nvPr/>
        </p:nvGrpSpPr>
        <p:grpSpPr>
          <a:xfrm>
            <a:off x="5223609" y="3731112"/>
            <a:ext cx="371782" cy="274285"/>
            <a:chOff x="5223609" y="3731112"/>
            <a:chExt cx="371782" cy="274285"/>
          </a:xfrm>
        </p:grpSpPr>
        <p:sp>
          <p:nvSpPr>
            <p:cNvPr id="6516" name="Google Shape;6516;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8" name="Google Shape;6518;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9" name="Google Shape;6519;p70"/>
          <p:cNvGrpSpPr/>
          <p:nvPr/>
        </p:nvGrpSpPr>
        <p:grpSpPr>
          <a:xfrm>
            <a:off x="6319908" y="3696721"/>
            <a:ext cx="373963" cy="343119"/>
            <a:chOff x="6319908" y="3696721"/>
            <a:chExt cx="373963" cy="343119"/>
          </a:xfrm>
        </p:grpSpPr>
        <p:sp>
          <p:nvSpPr>
            <p:cNvPr id="6520" name="Google Shape;6520;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70"/>
          <p:cNvGrpSpPr/>
          <p:nvPr/>
        </p:nvGrpSpPr>
        <p:grpSpPr>
          <a:xfrm>
            <a:off x="6871342" y="3740044"/>
            <a:ext cx="371966" cy="256420"/>
            <a:chOff x="6871342" y="3740044"/>
            <a:chExt cx="371966" cy="256420"/>
          </a:xfrm>
        </p:grpSpPr>
        <p:sp>
          <p:nvSpPr>
            <p:cNvPr id="6530" name="Google Shape;6530;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70"/>
          <p:cNvGrpSpPr/>
          <p:nvPr/>
        </p:nvGrpSpPr>
        <p:grpSpPr>
          <a:xfrm>
            <a:off x="7402362" y="3681535"/>
            <a:ext cx="402757" cy="372728"/>
            <a:chOff x="7402362" y="3681535"/>
            <a:chExt cx="402757" cy="372728"/>
          </a:xfrm>
        </p:grpSpPr>
        <p:sp>
          <p:nvSpPr>
            <p:cNvPr id="6543" name="Google Shape;6543;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70"/>
          <p:cNvGrpSpPr/>
          <p:nvPr/>
        </p:nvGrpSpPr>
        <p:grpSpPr>
          <a:xfrm>
            <a:off x="7960705" y="3736235"/>
            <a:ext cx="378902" cy="264065"/>
            <a:chOff x="7960705" y="3736235"/>
            <a:chExt cx="378902" cy="264065"/>
          </a:xfrm>
        </p:grpSpPr>
        <p:sp>
          <p:nvSpPr>
            <p:cNvPr id="6560" name="Google Shape;6560;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70"/>
          <p:cNvGrpSpPr/>
          <p:nvPr/>
        </p:nvGrpSpPr>
        <p:grpSpPr>
          <a:xfrm>
            <a:off x="6400828" y="4162270"/>
            <a:ext cx="166200" cy="388019"/>
            <a:chOff x="6400828" y="4162270"/>
            <a:chExt cx="166200" cy="388019"/>
          </a:xfrm>
        </p:grpSpPr>
        <p:sp>
          <p:nvSpPr>
            <p:cNvPr id="6575" name="Google Shape;6575;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70"/>
          <p:cNvGrpSpPr/>
          <p:nvPr/>
        </p:nvGrpSpPr>
        <p:grpSpPr>
          <a:xfrm>
            <a:off x="6919815" y="4162270"/>
            <a:ext cx="225260" cy="388019"/>
            <a:chOff x="6919815" y="4162270"/>
            <a:chExt cx="225260" cy="388019"/>
          </a:xfrm>
        </p:grpSpPr>
        <p:sp>
          <p:nvSpPr>
            <p:cNvPr id="6583" name="Google Shape;6583;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70"/>
          <p:cNvGrpSpPr/>
          <p:nvPr/>
        </p:nvGrpSpPr>
        <p:grpSpPr>
          <a:xfrm>
            <a:off x="7385600" y="4177035"/>
            <a:ext cx="388728" cy="358383"/>
            <a:chOff x="7385600" y="4177035"/>
            <a:chExt cx="388728" cy="358383"/>
          </a:xfrm>
        </p:grpSpPr>
        <p:sp>
          <p:nvSpPr>
            <p:cNvPr id="6592" name="Google Shape;6592;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70"/>
          <p:cNvGrpSpPr/>
          <p:nvPr/>
        </p:nvGrpSpPr>
        <p:grpSpPr>
          <a:xfrm>
            <a:off x="3625085" y="3259862"/>
            <a:ext cx="369207" cy="258259"/>
            <a:chOff x="3625085" y="3259862"/>
            <a:chExt cx="369207" cy="258259"/>
          </a:xfrm>
        </p:grpSpPr>
        <p:sp>
          <p:nvSpPr>
            <p:cNvPr id="6600" name="Google Shape;6600;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0"/>
          <p:cNvGrpSpPr/>
          <p:nvPr/>
        </p:nvGrpSpPr>
        <p:grpSpPr>
          <a:xfrm>
            <a:off x="6317360" y="3276808"/>
            <a:ext cx="363217" cy="248590"/>
            <a:chOff x="6317360" y="3276808"/>
            <a:chExt cx="363217" cy="248590"/>
          </a:xfrm>
        </p:grpSpPr>
        <p:sp>
          <p:nvSpPr>
            <p:cNvPr id="6614" name="Google Shape;6614;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0"/>
          <p:cNvGrpSpPr/>
          <p:nvPr/>
        </p:nvGrpSpPr>
        <p:grpSpPr>
          <a:xfrm>
            <a:off x="5084391" y="4183682"/>
            <a:ext cx="504064" cy="325595"/>
            <a:chOff x="5084391" y="4183682"/>
            <a:chExt cx="504064" cy="325595"/>
          </a:xfrm>
        </p:grpSpPr>
        <p:sp>
          <p:nvSpPr>
            <p:cNvPr id="6642" name="Google Shape;6642;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70"/>
          <p:cNvGrpSpPr/>
          <p:nvPr/>
        </p:nvGrpSpPr>
        <p:grpSpPr>
          <a:xfrm>
            <a:off x="7947595" y="2347996"/>
            <a:ext cx="379795" cy="267165"/>
            <a:chOff x="7947595" y="2347996"/>
            <a:chExt cx="379795" cy="267165"/>
          </a:xfrm>
        </p:grpSpPr>
        <p:sp>
          <p:nvSpPr>
            <p:cNvPr id="6659" name="Google Shape;6659;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70"/>
          <p:cNvGrpSpPr/>
          <p:nvPr/>
        </p:nvGrpSpPr>
        <p:grpSpPr>
          <a:xfrm>
            <a:off x="6400644" y="2310269"/>
            <a:ext cx="275362" cy="338784"/>
            <a:chOff x="6400644" y="2310269"/>
            <a:chExt cx="275362" cy="338784"/>
          </a:xfrm>
        </p:grpSpPr>
        <p:sp>
          <p:nvSpPr>
            <p:cNvPr id="6669" name="Google Shape;6669;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70"/>
          <p:cNvGrpSpPr/>
          <p:nvPr/>
        </p:nvGrpSpPr>
        <p:grpSpPr>
          <a:xfrm>
            <a:off x="1342268" y="4161009"/>
            <a:ext cx="359565" cy="358094"/>
            <a:chOff x="1342268" y="4161009"/>
            <a:chExt cx="359565" cy="358094"/>
          </a:xfrm>
        </p:grpSpPr>
        <p:sp>
          <p:nvSpPr>
            <p:cNvPr id="6683" name="Google Shape;6683;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70"/>
          <p:cNvGrpSpPr/>
          <p:nvPr/>
        </p:nvGrpSpPr>
        <p:grpSpPr>
          <a:xfrm>
            <a:off x="1913012" y="2764940"/>
            <a:ext cx="417523" cy="374252"/>
            <a:chOff x="1913012" y="2764940"/>
            <a:chExt cx="417523" cy="374252"/>
          </a:xfrm>
        </p:grpSpPr>
        <p:sp>
          <p:nvSpPr>
            <p:cNvPr id="6693" name="Google Shape;6693;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70"/>
          <p:cNvGrpSpPr/>
          <p:nvPr/>
        </p:nvGrpSpPr>
        <p:grpSpPr>
          <a:xfrm>
            <a:off x="830742" y="2763601"/>
            <a:ext cx="384734" cy="381556"/>
            <a:chOff x="830742" y="2763601"/>
            <a:chExt cx="384734" cy="381556"/>
          </a:xfrm>
        </p:grpSpPr>
        <p:sp>
          <p:nvSpPr>
            <p:cNvPr id="6706" name="Google Shape;6706;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70"/>
          <p:cNvGrpSpPr/>
          <p:nvPr/>
        </p:nvGrpSpPr>
        <p:grpSpPr>
          <a:xfrm>
            <a:off x="3007498" y="4183419"/>
            <a:ext cx="375434" cy="329667"/>
            <a:chOff x="3007498" y="4183419"/>
            <a:chExt cx="375434" cy="329667"/>
          </a:xfrm>
        </p:grpSpPr>
        <p:sp>
          <p:nvSpPr>
            <p:cNvPr id="6728" name="Google Shape;6728;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70"/>
          <p:cNvGrpSpPr/>
          <p:nvPr/>
        </p:nvGrpSpPr>
        <p:grpSpPr>
          <a:xfrm>
            <a:off x="6919276" y="2766990"/>
            <a:ext cx="274550" cy="354728"/>
            <a:chOff x="7606826" y="2419290"/>
            <a:chExt cx="274550" cy="354728"/>
          </a:xfrm>
        </p:grpSpPr>
        <p:sp>
          <p:nvSpPr>
            <p:cNvPr id="6749" name="Google Shape;6749;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0"/>
          <p:cNvGrpSpPr/>
          <p:nvPr/>
        </p:nvGrpSpPr>
        <p:grpSpPr>
          <a:xfrm>
            <a:off x="7550168" y="2777003"/>
            <a:ext cx="263316" cy="354728"/>
            <a:chOff x="8062968" y="2419290"/>
            <a:chExt cx="263316" cy="354728"/>
          </a:xfrm>
        </p:grpSpPr>
        <p:sp>
          <p:nvSpPr>
            <p:cNvPr id="6765" name="Google Shape;6765;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785"/>
        <p:cNvGrpSpPr/>
        <p:nvPr/>
      </p:nvGrpSpPr>
      <p:grpSpPr>
        <a:xfrm>
          <a:off x="0" y="0"/>
          <a:ext cx="0" cy="0"/>
          <a:chOff x="0" y="0"/>
          <a:chExt cx="0" cy="0"/>
        </a:xfrm>
      </p:grpSpPr>
      <p:sp>
        <p:nvSpPr>
          <p:cNvPr id="6786" name="Google Shape;6786;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87" name="Google Shape;6787;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788" name="Google Shape;6788;p71"/>
          <p:cNvGrpSpPr/>
          <p:nvPr/>
        </p:nvGrpSpPr>
        <p:grpSpPr>
          <a:xfrm>
            <a:off x="7075663" y="2444129"/>
            <a:ext cx="362163" cy="347098"/>
            <a:chOff x="7075663" y="2444129"/>
            <a:chExt cx="362163" cy="347098"/>
          </a:xfrm>
        </p:grpSpPr>
        <p:sp>
          <p:nvSpPr>
            <p:cNvPr id="6789" name="Google Shape;6789;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71"/>
          <p:cNvGrpSpPr/>
          <p:nvPr/>
        </p:nvGrpSpPr>
        <p:grpSpPr>
          <a:xfrm>
            <a:off x="6638175" y="2436584"/>
            <a:ext cx="372197" cy="362163"/>
            <a:chOff x="6638175" y="2436584"/>
            <a:chExt cx="372197" cy="362163"/>
          </a:xfrm>
        </p:grpSpPr>
        <p:sp>
          <p:nvSpPr>
            <p:cNvPr id="6798" name="Google Shape;6798;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71"/>
          <p:cNvGrpSpPr/>
          <p:nvPr/>
        </p:nvGrpSpPr>
        <p:grpSpPr>
          <a:xfrm>
            <a:off x="6192906" y="2439440"/>
            <a:ext cx="371699" cy="356084"/>
            <a:chOff x="6192906" y="2439440"/>
            <a:chExt cx="371699" cy="356084"/>
          </a:xfrm>
        </p:grpSpPr>
        <p:sp>
          <p:nvSpPr>
            <p:cNvPr id="6812" name="Google Shape;6812;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71"/>
          <p:cNvGrpSpPr/>
          <p:nvPr/>
        </p:nvGrpSpPr>
        <p:grpSpPr>
          <a:xfrm>
            <a:off x="5762467" y="2436584"/>
            <a:ext cx="362163" cy="362163"/>
            <a:chOff x="5762467" y="2436584"/>
            <a:chExt cx="362163" cy="362163"/>
          </a:xfrm>
        </p:grpSpPr>
        <p:sp>
          <p:nvSpPr>
            <p:cNvPr id="6826" name="Google Shape;6826;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71"/>
          <p:cNvGrpSpPr/>
          <p:nvPr/>
        </p:nvGrpSpPr>
        <p:grpSpPr>
          <a:xfrm>
            <a:off x="5323721" y="2437029"/>
            <a:ext cx="362922" cy="361219"/>
            <a:chOff x="5323721" y="2437029"/>
            <a:chExt cx="362922" cy="361219"/>
          </a:xfrm>
        </p:grpSpPr>
        <p:sp>
          <p:nvSpPr>
            <p:cNvPr id="6852" name="Google Shape;6852;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71"/>
          <p:cNvGrpSpPr/>
          <p:nvPr/>
        </p:nvGrpSpPr>
        <p:grpSpPr>
          <a:xfrm>
            <a:off x="4875937" y="2468731"/>
            <a:ext cx="407122" cy="315448"/>
            <a:chOff x="4875937" y="2468731"/>
            <a:chExt cx="407122" cy="315448"/>
          </a:xfrm>
        </p:grpSpPr>
        <p:sp>
          <p:nvSpPr>
            <p:cNvPr id="6870" name="Google Shape;6870;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71"/>
          <p:cNvGrpSpPr/>
          <p:nvPr/>
        </p:nvGrpSpPr>
        <p:grpSpPr>
          <a:xfrm>
            <a:off x="4893282" y="3804774"/>
            <a:ext cx="242114" cy="362163"/>
            <a:chOff x="4893282" y="3804774"/>
            <a:chExt cx="242114" cy="362163"/>
          </a:xfrm>
        </p:grpSpPr>
        <p:sp>
          <p:nvSpPr>
            <p:cNvPr id="6890" name="Google Shape;6890;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71"/>
          <p:cNvGrpSpPr/>
          <p:nvPr/>
        </p:nvGrpSpPr>
        <p:grpSpPr>
          <a:xfrm>
            <a:off x="6248162" y="3804774"/>
            <a:ext cx="231058" cy="362425"/>
            <a:chOff x="6248162" y="3804774"/>
            <a:chExt cx="231058" cy="362425"/>
          </a:xfrm>
        </p:grpSpPr>
        <p:sp>
          <p:nvSpPr>
            <p:cNvPr id="6917" name="Google Shape;6917;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71"/>
          <p:cNvGrpSpPr/>
          <p:nvPr/>
        </p:nvGrpSpPr>
        <p:grpSpPr>
          <a:xfrm>
            <a:off x="5346568" y="3804774"/>
            <a:ext cx="233337" cy="362163"/>
            <a:chOff x="5346568" y="3804774"/>
            <a:chExt cx="233337" cy="362163"/>
          </a:xfrm>
        </p:grpSpPr>
        <p:sp>
          <p:nvSpPr>
            <p:cNvPr id="6922" name="Google Shape;6922;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71"/>
          <p:cNvGrpSpPr/>
          <p:nvPr/>
        </p:nvGrpSpPr>
        <p:grpSpPr>
          <a:xfrm>
            <a:off x="6704985" y="3805141"/>
            <a:ext cx="209967" cy="361639"/>
            <a:chOff x="6704985" y="3805141"/>
            <a:chExt cx="209967" cy="361639"/>
          </a:xfrm>
        </p:grpSpPr>
        <p:sp>
          <p:nvSpPr>
            <p:cNvPr id="6942" name="Google Shape;6942;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1"/>
          <p:cNvGrpSpPr/>
          <p:nvPr/>
        </p:nvGrpSpPr>
        <p:grpSpPr>
          <a:xfrm>
            <a:off x="7513884" y="2448269"/>
            <a:ext cx="363184" cy="338792"/>
            <a:chOff x="7513884" y="2448269"/>
            <a:chExt cx="363184" cy="338792"/>
          </a:xfrm>
        </p:grpSpPr>
        <p:sp>
          <p:nvSpPr>
            <p:cNvPr id="6955" name="Google Shape;6955;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71"/>
          <p:cNvGrpSpPr/>
          <p:nvPr/>
        </p:nvGrpSpPr>
        <p:grpSpPr>
          <a:xfrm>
            <a:off x="5777767" y="3804826"/>
            <a:ext cx="258699" cy="362136"/>
            <a:chOff x="5777767" y="3804826"/>
            <a:chExt cx="258699" cy="362136"/>
          </a:xfrm>
        </p:grpSpPr>
        <p:sp>
          <p:nvSpPr>
            <p:cNvPr id="6962" name="Google Shape;6962;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71"/>
          <p:cNvGrpSpPr/>
          <p:nvPr/>
        </p:nvGrpSpPr>
        <p:grpSpPr>
          <a:xfrm>
            <a:off x="7953101" y="2436584"/>
            <a:ext cx="361691" cy="362163"/>
            <a:chOff x="7953101" y="2436584"/>
            <a:chExt cx="361691" cy="362163"/>
          </a:xfrm>
        </p:grpSpPr>
        <p:sp>
          <p:nvSpPr>
            <p:cNvPr id="6966" name="Google Shape;6966;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71"/>
          <p:cNvGrpSpPr/>
          <p:nvPr/>
        </p:nvGrpSpPr>
        <p:grpSpPr>
          <a:xfrm>
            <a:off x="4859353" y="3355130"/>
            <a:ext cx="373481" cy="362267"/>
            <a:chOff x="4859353" y="3355130"/>
            <a:chExt cx="373481" cy="362267"/>
          </a:xfrm>
        </p:grpSpPr>
        <p:sp>
          <p:nvSpPr>
            <p:cNvPr id="6976" name="Google Shape;6976;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71"/>
          <p:cNvGrpSpPr/>
          <p:nvPr/>
        </p:nvGrpSpPr>
        <p:grpSpPr>
          <a:xfrm>
            <a:off x="6637678" y="1500982"/>
            <a:ext cx="378721" cy="362005"/>
            <a:chOff x="6637678" y="1500982"/>
            <a:chExt cx="378721" cy="362005"/>
          </a:xfrm>
        </p:grpSpPr>
        <p:sp>
          <p:nvSpPr>
            <p:cNvPr id="6991" name="Google Shape;6991;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71"/>
          <p:cNvGrpSpPr/>
          <p:nvPr/>
        </p:nvGrpSpPr>
        <p:grpSpPr>
          <a:xfrm>
            <a:off x="5827993" y="3355496"/>
            <a:ext cx="223041" cy="362163"/>
            <a:chOff x="5827993" y="3355496"/>
            <a:chExt cx="223041" cy="362163"/>
          </a:xfrm>
        </p:grpSpPr>
        <p:sp>
          <p:nvSpPr>
            <p:cNvPr id="7008" name="Google Shape;7008;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71"/>
          <p:cNvGrpSpPr/>
          <p:nvPr/>
        </p:nvGrpSpPr>
        <p:grpSpPr>
          <a:xfrm>
            <a:off x="7528713" y="1500641"/>
            <a:ext cx="370520" cy="361586"/>
            <a:chOff x="7528713" y="1500641"/>
            <a:chExt cx="370520" cy="361586"/>
          </a:xfrm>
        </p:grpSpPr>
        <p:sp>
          <p:nvSpPr>
            <p:cNvPr id="7024" name="Google Shape;7024;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71"/>
          <p:cNvGrpSpPr/>
          <p:nvPr/>
        </p:nvGrpSpPr>
        <p:grpSpPr>
          <a:xfrm>
            <a:off x="5317198" y="3355496"/>
            <a:ext cx="367429" cy="362163"/>
            <a:chOff x="5317198" y="3355496"/>
            <a:chExt cx="367429" cy="362163"/>
          </a:xfrm>
        </p:grpSpPr>
        <p:sp>
          <p:nvSpPr>
            <p:cNvPr id="7032" name="Google Shape;7032;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1"/>
          <p:cNvGrpSpPr/>
          <p:nvPr/>
        </p:nvGrpSpPr>
        <p:grpSpPr>
          <a:xfrm>
            <a:off x="5302971" y="1500563"/>
            <a:ext cx="383175" cy="362241"/>
            <a:chOff x="5302971" y="1500563"/>
            <a:chExt cx="383175" cy="362241"/>
          </a:xfrm>
        </p:grpSpPr>
        <p:sp>
          <p:nvSpPr>
            <p:cNvPr id="7049" name="Google Shape;7049;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1"/>
          <p:cNvGrpSpPr/>
          <p:nvPr/>
        </p:nvGrpSpPr>
        <p:grpSpPr>
          <a:xfrm>
            <a:off x="6202705" y="1525453"/>
            <a:ext cx="364180" cy="312461"/>
            <a:chOff x="6202705" y="1525453"/>
            <a:chExt cx="364180" cy="312461"/>
          </a:xfrm>
        </p:grpSpPr>
        <p:sp>
          <p:nvSpPr>
            <p:cNvPr id="7052" name="Google Shape;7052;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71"/>
          <p:cNvGrpSpPr/>
          <p:nvPr/>
        </p:nvGrpSpPr>
        <p:grpSpPr>
          <a:xfrm>
            <a:off x="7087217" y="1503602"/>
            <a:ext cx="362398" cy="356163"/>
            <a:chOff x="7087217" y="1503602"/>
            <a:chExt cx="362398" cy="356163"/>
          </a:xfrm>
        </p:grpSpPr>
        <p:sp>
          <p:nvSpPr>
            <p:cNvPr id="7060" name="Google Shape;7060;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1"/>
          <p:cNvGrpSpPr/>
          <p:nvPr/>
        </p:nvGrpSpPr>
        <p:grpSpPr>
          <a:xfrm>
            <a:off x="7968952" y="1500877"/>
            <a:ext cx="378747" cy="361455"/>
            <a:chOff x="7968952" y="1500877"/>
            <a:chExt cx="378747" cy="361455"/>
          </a:xfrm>
        </p:grpSpPr>
        <p:sp>
          <p:nvSpPr>
            <p:cNvPr id="7082" name="Google Shape;7082;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71"/>
          <p:cNvGrpSpPr/>
          <p:nvPr/>
        </p:nvGrpSpPr>
        <p:grpSpPr>
          <a:xfrm>
            <a:off x="5761445" y="1541723"/>
            <a:ext cx="362163" cy="279737"/>
            <a:chOff x="5761445" y="1541723"/>
            <a:chExt cx="362163" cy="279737"/>
          </a:xfrm>
        </p:grpSpPr>
        <p:sp>
          <p:nvSpPr>
            <p:cNvPr id="7098" name="Google Shape;7098;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71"/>
          <p:cNvGrpSpPr/>
          <p:nvPr/>
        </p:nvGrpSpPr>
        <p:grpSpPr>
          <a:xfrm>
            <a:off x="6204958" y="3355575"/>
            <a:ext cx="358390" cy="362320"/>
            <a:chOff x="6204958" y="3355575"/>
            <a:chExt cx="358390" cy="362320"/>
          </a:xfrm>
        </p:grpSpPr>
        <p:sp>
          <p:nvSpPr>
            <p:cNvPr id="7105" name="Google Shape;7105;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71"/>
          <p:cNvGrpSpPr/>
          <p:nvPr/>
        </p:nvGrpSpPr>
        <p:grpSpPr>
          <a:xfrm>
            <a:off x="4939970" y="1499855"/>
            <a:ext cx="242979" cy="362660"/>
            <a:chOff x="4939970" y="1499855"/>
            <a:chExt cx="242979" cy="362660"/>
          </a:xfrm>
        </p:grpSpPr>
        <p:sp>
          <p:nvSpPr>
            <p:cNvPr id="7122" name="Google Shape;7122;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71"/>
          <p:cNvGrpSpPr/>
          <p:nvPr/>
        </p:nvGrpSpPr>
        <p:grpSpPr>
          <a:xfrm>
            <a:off x="8023448" y="3355496"/>
            <a:ext cx="284322" cy="362163"/>
            <a:chOff x="8023448" y="3355496"/>
            <a:chExt cx="284322" cy="362163"/>
          </a:xfrm>
        </p:grpSpPr>
        <p:sp>
          <p:nvSpPr>
            <p:cNvPr id="7129" name="Google Shape;7129;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71"/>
          <p:cNvGrpSpPr/>
          <p:nvPr/>
        </p:nvGrpSpPr>
        <p:grpSpPr>
          <a:xfrm>
            <a:off x="6644201" y="3355496"/>
            <a:ext cx="366695" cy="361979"/>
            <a:chOff x="6644201" y="3355496"/>
            <a:chExt cx="366695" cy="361979"/>
          </a:xfrm>
        </p:grpSpPr>
        <p:sp>
          <p:nvSpPr>
            <p:cNvPr id="7139" name="Google Shape;7139;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1"/>
          <p:cNvGrpSpPr/>
          <p:nvPr/>
        </p:nvGrpSpPr>
        <p:grpSpPr>
          <a:xfrm>
            <a:off x="7955145" y="2019192"/>
            <a:ext cx="365176" cy="271013"/>
            <a:chOff x="7955145" y="2019192"/>
            <a:chExt cx="365176" cy="271013"/>
          </a:xfrm>
        </p:grpSpPr>
        <p:sp>
          <p:nvSpPr>
            <p:cNvPr id="7162" name="Google Shape;7162;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71"/>
          <p:cNvGrpSpPr/>
          <p:nvPr/>
        </p:nvGrpSpPr>
        <p:grpSpPr>
          <a:xfrm>
            <a:off x="7518155" y="2009471"/>
            <a:ext cx="361927" cy="290270"/>
            <a:chOff x="7518155" y="2009471"/>
            <a:chExt cx="361927" cy="290270"/>
          </a:xfrm>
        </p:grpSpPr>
        <p:sp>
          <p:nvSpPr>
            <p:cNvPr id="7169" name="Google Shape;7169;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71"/>
          <p:cNvGrpSpPr/>
          <p:nvPr/>
        </p:nvGrpSpPr>
        <p:grpSpPr>
          <a:xfrm>
            <a:off x="7079672" y="1991053"/>
            <a:ext cx="362163" cy="327264"/>
            <a:chOff x="7079672" y="1991053"/>
            <a:chExt cx="362163" cy="327264"/>
          </a:xfrm>
        </p:grpSpPr>
        <p:sp>
          <p:nvSpPr>
            <p:cNvPr id="7183" name="Google Shape;7183;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71"/>
          <p:cNvGrpSpPr/>
          <p:nvPr/>
        </p:nvGrpSpPr>
        <p:grpSpPr>
          <a:xfrm>
            <a:off x="6641188" y="2035514"/>
            <a:ext cx="361901" cy="238132"/>
            <a:chOff x="6641188" y="2035514"/>
            <a:chExt cx="361901" cy="238132"/>
          </a:xfrm>
        </p:grpSpPr>
        <p:sp>
          <p:nvSpPr>
            <p:cNvPr id="7200" name="Google Shape;7200;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71"/>
          <p:cNvGrpSpPr/>
          <p:nvPr/>
        </p:nvGrpSpPr>
        <p:grpSpPr>
          <a:xfrm>
            <a:off x="6202443" y="1986677"/>
            <a:ext cx="362425" cy="335884"/>
            <a:chOff x="6202443" y="1986677"/>
            <a:chExt cx="362425" cy="335884"/>
          </a:xfrm>
        </p:grpSpPr>
        <p:sp>
          <p:nvSpPr>
            <p:cNvPr id="7220" name="Google Shape;7220;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1"/>
          <p:cNvGrpSpPr/>
          <p:nvPr/>
        </p:nvGrpSpPr>
        <p:grpSpPr>
          <a:xfrm>
            <a:off x="5764222" y="2016598"/>
            <a:ext cx="374293" cy="276069"/>
            <a:chOff x="5764222" y="2016598"/>
            <a:chExt cx="374293" cy="276069"/>
          </a:xfrm>
        </p:grpSpPr>
        <p:sp>
          <p:nvSpPr>
            <p:cNvPr id="7241" name="Google Shape;7241;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71"/>
          <p:cNvGrpSpPr/>
          <p:nvPr/>
        </p:nvGrpSpPr>
        <p:grpSpPr>
          <a:xfrm>
            <a:off x="5325477" y="2016441"/>
            <a:ext cx="361927" cy="276515"/>
            <a:chOff x="5325477" y="2016441"/>
            <a:chExt cx="361927" cy="276515"/>
          </a:xfrm>
        </p:grpSpPr>
        <p:sp>
          <p:nvSpPr>
            <p:cNvPr id="7253" name="Google Shape;7253;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71"/>
          <p:cNvGrpSpPr/>
          <p:nvPr/>
        </p:nvGrpSpPr>
        <p:grpSpPr>
          <a:xfrm>
            <a:off x="4870671" y="2017200"/>
            <a:ext cx="364180" cy="274812"/>
            <a:chOff x="4870671" y="2017200"/>
            <a:chExt cx="364180" cy="274812"/>
          </a:xfrm>
        </p:grpSpPr>
        <p:sp>
          <p:nvSpPr>
            <p:cNvPr id="7274" name="Google Shape;7274;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71"/>
          <p:cNvGrpSpPr/>
          <p:nvPr/>
        </p:nvGrpSpPr>
        <p:grpSpPr>
          <a:xfrm>
            <a:off x="7144726" y="3355496"/>
            <a:ext cx="260690" cy="362032"/>
            <a:chOff x="7144726" y="3355496"/>
            <a:chExt cx="260690" cy="362032"/>
          </a:xfrm>
        </p:grpSpPr>
        <p:sp>
          <p:nvSpPr>
            <p:cNvPr id="7288" name="Google Shape;7288;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71"/>
          <p:cNvGrpSpPr/>
          <p:nvPr/>
        </p:nvGrpSpPr>
        <p:grpSpPr>
          <a:xfrm>
            <a:off x="6705719" y="4278051"/>
            <a:ext cx="261712" cy="361770"/>
            <a:chOff x="6705719" y="4278051"/>
            <a:chExt cx="261712" cy="361770"/>
          </a:xfrm>
        </p:grpSpPr>
        <p:sp>
          <p:nvSpPr>
            <p:cNvPr id="7295" name="Google Shape;7295;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71"/>
          <p:cNvGrpSpPr/>
          <p:nvPr/>
        </p:nvGrpSpPr>
        <p:grpSpPr>
          <a:xfrm>
            <a:off x="5750650" y="2891652"/>
            <a:ext cx="320216" cy="361403"/>
            <a:chOff x="5750650" y="2891652"/>
            <a:chExt cx="320216" cy="361403"/>
          </a:xfrm>
        </p:grpSpPr>
        <p:sp>
          <p:nvSpPr>
            <p:cNvPr id="7311" name="Google Shape;7311;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71"/>
          <p:cNvGrpSpPr/>
          <p:nvPr/>
        </p:nvGrpSpPr>
        <p:grpSpPr>
          <a:xfrm>
            <a:off x="6658009" y="2891390"/>
            <a:ext cx="315972" cy="361927"/>
            <a:chOff x="6658009" y="2891390"/>
            <a:chExt cx="315972" cy="361927"/>
          </a:xfrm>
        </p:grpSpPr>
        <p:sp>
          <p:nvSpPr>
            <p:cNvPr id="7327" name="Google Shape;7327;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71"/>
          <p:cNvGrpSpPr/>
          <p:nvPr/>
        </p:nvGrpSpPr>
        <p:grpSpPr>
          <a:xfrm>
            <a:off x="6203465" y="2891206"/>
            <a:ext cx="320478" cy="362110"/>
            <a:chOff x="6203465" y="2891206"/>
            <a:chExt cx="320478" cy="362110"/>
          </a:xfrm>
        </p:grpSpPr>
        <p:sp>
          <p:nvSpPr>
            <p:cNvPr id="7335" name="Google Shape;7335;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71"/>
          <p:cNvGrpSpPr/>
          <p:nvPr/>
        </p:nvGrpSpPr>
        <p:grpSpPr>
          <a:xfrm>
            <a:off x="7567280" y="2891259"/>
            <a:ext cx="307116" cy="362294"/>
            <a:chOff x="7567280" y="2891259"/>
            <a:chExt cx="307116" cy="362294"/>
          </a:xfrm>
        </p:grpSpPr>
        <p:sp>
          <p:nvSpPr>
            <p:cNvPr id="7341" name="Google Shape;7341;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71"/>
          <p:cNvGrpSpPr/>
          <p:nvPr/>
        </p:nvGrpSpPr>
        <p:grpSpPr>
          <a:xfrm>
            <a:off x="7112579" y="2891521"/>
            <a:ext cx="338556" cy="361534"/>
            <a:chOff x="7112579" y="2891521"/>
            <a:chExt cx="338556" cy="361534"/>
          </a:xfrm>
        </p:grpSpPr>
        <p:sp>
          <p:nvSpPr>
            <p:cNvPr id="7354" name="Google Shape;7354;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71"/>
          <p:cNvGrpSpPr/>
          <p:nvPr/>
        </p:nvGrpSpPr>
        <p:grpSpPr>
          <a:xfrm>
            <a:off x="7155259" y="3805036"/>
            <a:ext cx="207478" cy="361272"/>
            <a:chOff x="7155259" y="3805036"/>
            <a:chExt cx="207478" cy="361272"/>
          </a:xfrm>
        </p:grpSpPr>
        <p:sp>
          <p:nvSpPr>
            <p:cNvPr id="7357" name="Google Shape;7357;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71"/>
          <p:cNvGrpSpPr/>
          <p:nvPr/>
        </p:nvGrpSpPr>
        <p:grpSpPr>
          <a:xfrm>
            <a:off x="4915368" y="2891390"/>
            <a:ext cx="182850" cy="361927"/>
            <a:chOff x="4915368" y="2891390"/>
            <a:chExt cx="182850" cy="361927"/>
          </a:xfrm>
        </p:grpSpPr>
        <p:sp>
          <p:nvSpPr>
            <p:cNvPr id="7370" name="Google Shape;7370;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71"/>
          <p:cNvGrpSpPr/>
          <p:nvPr/>
        </p:nvGrpSpPr>
        <p:grpSpPr>
          <a:xfrm>
            <a:off x="8028714" y="2891652"/>
            <a:ext cx="289589" cy="361403"/>
            <a:chOff x="8028714" y="2891652"/>
            <a:chExt cx="289589" cy="361403"/>
          </a:xfrm>
        </p:grpSpPr>
        <p:sp>
          <p:nvSpPr>
            <p:cNvPr id="7382" name="Google Shape;7382;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71"/>
          <p:cNvGrpSpPr/>
          <p:nvPr/>
        </p:nvGrpSpPr>
        <p:grpSpPr>
          <a:xfrm>
            <a:off x="7551822" y="3804774"/>
            <a:ext cx="293335" cy="361927"/>
            <a:chOff x="7551822" y="3804774"/>
            <a:chExt cx="293335" cy="361927"/>
          </a:xfrm>
        </p:grpSpPr>
        <p:sp>
          <p:nvSpPr>
            <p:cNvPr id="7403" name="Google Shape;7403;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71"/>
          <p:cNvGrpSpPr/>
          <p:nvPr/>
        </p:nvGrpSpPr>
        <p:grpSpPr>
          <a:xfrm>
            <a:off x="6263725" y="4277658"/>
            <a:ext cx="210491" cy="362163"/>
            <a:chOff x="6263725" y="4277658"/>
            <a:chExt cx="210491" cy="362163"/>
          </a:xfrm>
        </p:grpSpPr>
        <p:sp>
          <p:nvSpPr>
            <p:cNvPr id="7415" name="Google Shape;7415;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71"/>
          <p:cNvGrpSpPr/>
          <p:nvPr/>
        </p:nvGrpSpPr>
        <p:grpSpPr>
          <a:xfrm>
            <a:off x="7987790" y="3804695"/>
            <a:ext cx="336303" cy="362005"/>
            <a:chOff x="7987790" y="3804695"/>
            <a:chExt cx="336303" cy="362005"/>
          </a:xfrm>
        </p:grpSpPr>
        <p:sp>
          <p:nvSpPr>
            <p:cNvPr id="7431" name="Google Shape;7431;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71"/>
          <p:cNvGrpSpPr/>
          <p:nvPr/>
        </p:nvGrpSpPr>
        <p:grpSpPr>
          <a:xfrm>
            <a:off x="5273444" y="2891285"/>
            <a:ext cx="371123" cy="362267"/>
            <a:chOff x="5273444" y="2891285"/>
            <a:chExt cx="371123" cy="362267"/>
          </a:xfrm>
        </p:grpSpPr>
        <p:sp>
          <p:nvSpPr>
            <p:cNvPr id="7442" name="Google Shape;7442;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71"/>
          <p:cNvGrpSpPr/>
          <p:nvPr/>
        </p:nvGrpSpPr>
        <p:grpSpPr>
          <a:xfrm>
            <a:off x="7630397" y="3358399"/>
            <a:ext cx="214759" cy="357030"/>
            <a:chOff x="2235125" y="238075"/>
            <a:chExt cx="3144350" cy="5227375"/>
          </a:xfrm>
        </p:grpSpPr>
        <p:sp>
          <p:nvSpPr>
            <p:cNvPr id="7457" name="Google Shape;7457;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71"/>
          <p:cNvGrpSpPr/>
          <p:nvPr/>
        </p:nvGrpSpPr>
        <p:grpSpPr>
          <a:xfrm>
            <a:off x="2810729" y="4267107"/>
            <a:ext cx="342496" cy="351944"/>
            <a:chOff x="2810729" y="4267107"/>
            <a:chExt cx="342496" cy="351944"/>
          </a:xfrm>
        </p:grpSpPr>
        <p:sp>
          <p:nvSpPr>
            <p:cNvPr id="7467" name="Google Shape;7467;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71"/>
          <p:cNvGrpSpPr/>
          <p:nvPr/>
        </p:nvGrpSpPr>
        <p:grpSpPr>
          <a:xfrm>
            <a:off x="1779168" y="3805625"/>
            <a:ext cx="282381" cy="343454"/>
            <a:chOff x="1779168" y="3805625"/>
            <a:chExt cx="282381" cy="343454"/>
          </a:xfrm>
        </p:grpSpPr>
        <p:sp>
          <p:nvSpPr>
            <p:cNvPr id="7498" name="Google Shape;7498;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71"/>
          <p:cNvGrpSpPr/>
          <p:nvPr/>
        </p:nvGrpSpPr>
        <p:grpSpPr>
          <a:xfrm>
            <a:off x="2593522" y="2407029"/>
            <a:ext cx="391606" cy="364535"/>
            <a:chOff x="2593522" y="2407029"/>
            <a:chExt cx="391606" cy="364535"/>
          </a:xfrm>
        </p:grpSpPr>
        <p:sp>
          <p:nvSpPr>
            <p:cNvPr id="7527" name="Google Shape;7527;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71"/>
          <p:cNvGrpSpPr/>
          <p:nvPr/>
        </p:nvGrpSpPr>
        <p:grpSpPr>
          <a:xfrm>
            <a:off x="3955047" y="2432242"/>
            <a:ext cx="322912" cy="334396"/>
            <a:chOff x="3955047" y="2432242"/>
            <a:chExt cx="322912" cy="334396"/>
          </a:xfrm>
        </p:grpSpPr>
        <p:sp>
          <p:nvSpPr>
            <p:cNvPr id="7567" name="Google Shape;7567;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71"/>
          <p:cNvGrpSpPr/>
          <p:nvPr/>
        </p:nvGrpSpPr>
        <p:grpSpPr>
          <a:xfrm>
            <a:off x="1802465" y="1962854"/>
            <a:ext cx="265373" cy="351944"/>
            <a:chOff x="1802465" y="1962854"/>
            <a:chExt cx="265373" cy="351944"/>
          </a:xfrm>
        </p:grpSpPr>
        <p:sp>
          <p:nvSpPr>
            <p:cNvPr id="7571" name="Google Shape;7571;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1"/>
          <p:cNvGrpSpPr/>
          <p:nvPr/>
        </p:nvGrpSpPr>
        <p:grpSpPr>
          <a:xfrm>
            <a:off x="3512070" y="1956222"/>
            <a:ext cx="373983" cy="363622"/>
            <a:chOff x="3512070" y="1956222"/>
            <a:chExt cx="373983" cy="363622"/>
          </a:xfrm>
        </p:grpSpPr>
        <p:sp>
          <p:nvSpPr>
            <p:cNvPr id="7579" name="Google Shape;7579;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71"/>
          <p:cNvGrpSpPr/>
          <p:nvPr/>
        </p:nvGrpSpPr>
        <p:grpSpPr>
          <a:xfrm>
            <a:off x="842683" y="2394751"/>
            <a:ext cx="345640" cy="356660"/>
            <a:chOff x="842683" y="2394751"/>
            <a:chExt cx="345640" cy="356660"/>
          </a:xfrm>
        </p:grpSpPr>
        <p:sp>
          <p:nvSpPr>
            <p:cNvPr id="7597" name="Google Shape;7597;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71"/>
          <p:cNvGrpSpPr/>
          <p:nvPr/>
        </p:nvGrpSpPr>
        <p:grpSpPr>
          <a:xfrm>
            <a:off x="1290615" y="2399467"/>
            <a:ext cx="336836" cy="342511"/>
            <a:chOff x="1290615" y="2399467"/>
            <a:chExt cx="336836" cy="342511"/>
          </a:xfrm>
        </p:grpSpPr>
        <p:sp>
          <p:nvSpPr>
            <p:cNvPr id="7614" name="Google Shape;7614;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71"/>
          <p:cNvGrpSpPr/>
          <p:nvPr/>
        </p:nvGrpSpPr>
        <p:grpSpPr>
          <a:xfrm>
            <a:off x="1748310" y="2408601"/>
            <a:ext cx="308508" cy="333378"/>
            <a:chOff x="1748310" y="2408601"/>
            <a:chExt cx="308508" cy="333378"/>
          </a:xfrm>
        </p:grpSpPr>
        <p:sp>
          <p:nvSpPr>
            <p:cNvPr id="7634" name="Google Shape;7634;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71"/>
          <p:cNvGrpSpPr/>
          <p:nvPr/>
        </p:nvGrpSpPr>
        <p:grpSpPr>
          <a:xfrm>
            <a:off x="3044614" y="2418033"/>
            <a:ext cx="376184" cy="315141"/>
            <a:chOff x="3044614" y="2418033"/>
            <a:chExt cx="376184" cy="315141"/>
          </a:xfrm>
        </p:grpSpPr>
        <p:sp>
          <p:nvSpPr>
            <p:cNvPr id="7643" name="Google Shape;7643;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71"/>
          <p:cNvGrpSpPr/>
          <p:nvPr/>
        </p:nvGrpSpPr>
        <p:grpSpPr>
          <a:xfrm>
            <a:off x="3943638" y="3815072"/>
            <a:ext cx="357933" cy="342676"/>
            <a:chOff x="3943638" y="3815072"/>
            <a:chExt cx="357933" cy="342676"/>
          </a:xfrm>
        </p:grpSpPr>
        <p:sp>
          <p:nvSpPr>
            <p:cNvPr id="7653" name="Google Shape;7653;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71"/>
          <p:cNvGrpSpPr/>
          <p:nvPr/>
        </p:nvGrpSpPr>
        <p:grpSpPr>
          <a:xfrm>
            <a:off x="3508282" y="3810341"/>
            <a:ext cx="351644" cy="351959"/>
            <a:chOff x="3508282" y="3810341"/>
            <a:chExt cx="351644" cy="351959"/>
          </a:xfrm>
        </p:grpSpPr>
        <p:sp>
          <p:nvSpPr>
            <p:cNvPr id="7663" name="Google Shape;7663;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71"/>
          <p:cNvGrpSpPr/>
          <p:nvPr/>
        </p:nvGrpSpPr>
        <p:grpSpPr>
          <a:xfrm>
            <a:off x="2224585" y="1962854"/>
            <a:ext cx="303163" cy="351809"/>
            <a:chOff x="2224585" y="1962854"/>
            <a:chExt cx="303163" cy="351809"/>
          </a:xfrm>
        </p:grpSpPr>
        <p:sp>
          <p:nvSpPr>
            <p:cNvPr id="7677" name="Google Shape;7677;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71"/>
          <p:cNvGrpSpPr/>
          <p:nvPr/>
        </p:nvGrpSpPr>
        <p:grpSpPr>
          <a:xfrm>
            <a:off x="2622794" y="1990868"/>
            <a:ext cx="389090" cy="296231"/>
            <a:chOff x="2622794" y="1990868"/>
            <a:chExt cx="389090" cy="296231"/>
          </a:xfrm>
        </p:grpSpPr>
        <p:sp>
          <p:nvSpPr>
            <p:cNvPr id="7686" name="Google Shape;7686;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71"/>
          <p:cNvGrpSpPr/>
          <p:nvPr/>
        </p:nvGrpSpPr>
        <p:grpSpPr>
          <a:xfrm>
            <a:off x="3977326" y="1952149"/>
            <a:ext cx="327074" cy="375241"/>
            <a:chOff x="3977326" y="1952149"/>
            <a:chExt cx="327074" cy="375241"/>
          </a:xfrm>
        </p:grpSpPr>
        <p:sp>
          <p:nvSpPr>
            <p:cNvPr id="7696" name="Google Shape;7696;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1"/>
          <p:cNvGrpSpPr/>
          <p:nvPr/>
        </p:nvGrpSpPr>
        <p:grpSpPr>
          <a:xfrm>
            <a:off x="1341612" y="3340055"/>
            <a:ext cx="259399" cy="370524"/>
            <a:chOff x="1341612" y="3340055"/>
            <a:chExt cx="259399" cy="370524"/>
          </a:xfrm>
        </p:grpSpPr>
        <p:sp>
          <p:nvSpPr>
            <p:cNvPr id="7714" name="Google Shape;7714;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1"/>
          <p:cNvGrpSpPr/>
          <p:nvPr/>
        </p:nvGrpSpPr>
        <p:grpSpPr>
          <a:xfrm>
            <a:off x="2179892" y="3844972"/>
            <a:ext cx="351629" cy="282381"/>
            <a:chOff x="2179892" y="3844972"/>
            <a:chExt cx="351629" cy="282381"/>
          </a:xfrm>
        </p:grpSpPr>
        <p:sp>
          <p:nvSpPr>
            <p:cNvPr id="7733" name="Google Shape;7733;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71"/>
          <p:cNvGrpSpPr/>
          <p:nvPr/>
        </p:nvGrpSpPr>
        <p:grpSpPr>
          <a:xfrm>
            <a:off x="3131170" y="3816884"/>
            <a:ext cx="220051" cy="338169"/>
            <a:chOff x="3131170" y="3816884"/>
            <a:chExt cx="220051" cy="338169"/>
          </a:xfrm>
        </p:grpSpPr>
        <p:sp>
          <p:nvSpPr>
            <p:cNvPr id="7754" name="Google Shape;7754;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71"/>
          <p:cNvGrpSpPr/>
          <p:nvPr/>
        </p:nvGrpSpPr>
        <p:grpSpPr>
          <a:xfrm>
            <a:off x="903502" y="3359564"/>
            <a:ext cx="247990" cy="333393"/>
            <a:chOff x="903502" y="3359564"/>
            <a:chExt cx="247990" cy="333393"/>
          </a:xfrm>
        </p:grpSpPr>
        <p:sp>
          <p:nvSpPr>
            <p:cNvPr id="7764" name="Google Shape;7764;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71"/>
          <p:cNvGrpSpPr/>
          <p:nvPr/>
        </p:nvGrpSpPr>
        <p:grpSpPr>
          <a:xfrm>
            <a:off x="2616191" y="2890461"/>
            <a:ext cx="365793" cy="361152"/>
            <a:chOff x="2616191" y="2890461"/>
            <a:chExt cx="365793" cy="361152"/>
          </a:xfrm>
        </p:grpSpPr>
        <p:sp>
          <p:nvSpPr>
            <p:cNvPr id="7787" name="Google Shape;7787;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71"/>
          <p:cNvGrpSpPr/>
          <p:nvPr/>
        </p:nvGrpSpPr>
        <p:grpSpPr>
          <a:xfrm>
            <a:off x="3049959" y="1945861"/>
            <a:ext cx="402940" cy="388536"/>
            <a:chOff x="3049959" y="1945861"/>
            <a:chExt cx="402940" cy="388536"/>
          </a:xfrm>
        </p:grpSpPr>
        <p:sp>
          <p:nvSpPr>
            <p:cNvPr id="7799" name="Google Shape;7799;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1"/>
          <p:cNvGrpSpPr/>
          <p:nvPr/>
        </p:nvGrpSpPr>
        <p:grpSpPr>
          <a:xfrm>
            <a:off x="2483025" y="4268679"/>
            <a:ext cx="202428" cy="349114"/>
            <a:chOff x="2483025" y="4268679"/>
            <a:chExt cx="202428" cy="349114"/>
          </a:xfrm>
        </p:grpSpPr>
        <p:sp>
          <p:nvSpPr>
            <p:cNvPr id="7806" name="Google Shape;7806;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71"/>
          <p:cNvGrpSpPr/>
          <p:nvPr/>
        </p:nvGrpSpPr>
        <p:grpSpPr>
          <a:xfrm>
            <a:off x="862507" y="2885984"/>
            <a:ext cx="329590" cy="365000"/>
            <a:chOff x="862507" y="2885984"/>
            <a:chExt cx="329590" cy="365000"/>
          </a:xfrm>
        </p:grpSpPr>
        <p:sp>
          <p:nvSpPr>
            <p:cNvPr id="7813" name="Google Shape;7813;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1"/>
          <p:cNvGrpSpPr/>
          <p:nvPr/>
        </p:nvGrpSpPr>
        <p:grpSpPr>
          <a:xfrm>
            <a:off x="3082075" y="2871805"/>
            <a:ext cx="318884" cy="379807"/>
            <a:chOff x="3082075" y="2871805"/>
            <a:chExt cx="318884" cy="379807"/>
          </a:xfrm>
        </p:grpSpPr>
        <p:sp>
          <p:nvSpPr>
            <p:cNvPr id="7821" name="Google Shape;7821;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1"/>
          <p:cNvGrpSpPr/>
          <p:nvPr/>
        </p:nvGrpSpPr>
        <p:grpSpPr>
          <a:xfrm>
            <a:off x="2594780" y="1516494"/>
            <a:ext cx="410187" cy="324244"/>
            <a:chOff x="2594780" y="1516494"/>
            <a:chExt cx="410187" cy="324244"/>
          </a:xfrm>
        </p:grpSpPr>
        <p:sp>
          <p:nvSpPr>
            <p:cNvPr id="7842" name="Google Shape;7842;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71"/>
          <p:cNvGrpSpPr/>
          <p:nvPr/>
        </p:nvGrpSpPr>
        <p:grpSpPr>
          <a:xfrm>
            <a:off x="1742965" y="1502959"/>
            <a:ext cx="333692" cy="333363"/>
            <a:chOff x="1742965" y="1502959"/>
            <a:chExt cx="333692" cy="333363"/>
          </a:xfrm>
        </p:grpSpPr>
        <p:sp>
          <p:nvSpPr>
            <p:cNvPr id="7851" name="Google Shape;7851;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71"/>
          <p:cNvGrpSpPr/>
          <p:nvPr/>
        </p:nvGrpSpPr>
        <p:grpSpPr>
          <a:xfrm>
            <a:off x="3051531" y="1516809"/>
            <a:ext cx="390034" cy="296545"/>
            <a:chOff x="3051531" y="1516809"/>
            <a:chExt cx="390034" cy="296545"/>
          </a:xfrm>
        </p:grpSpPr>
        <p:sp>
          <p:nvSpPr>
            <p:cNvPr id="7856" name="Google Shape;7856;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71"/>
          <p:cNvGrpSpPr/>
          <p:nvPr/>
        </p:nvGrpSpPr>
        <p:grpSpPr>
          <a:xfrm>
            <a:off x="3514900" y="1489020"/>
            <a:ext cx="354145" cy="351869"/>
            <a:chOff x="3514900" y="1489020"/>
            <a:chExt cx="354145" cy="351869"/>
          </a:xfrm>
        </p:grpSpPr>
        <p:sp>
          <p:nvSpPr>
            <p:cNvPr id="7872" name="Google Shape;7872;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71"/>
          <p:cNvGrpSpPr/>
          <p:nvPr/>
        </p:nvGrpSpPr>
        <p:grpSpPr>
          <a:xfrm>
            <a:off x="3066324" y="3350446"/>
            <a:ext cx="346598" cy="333183"/>
            <a:chOff x="3066324" y="3350446"/>
            <a:chExt cx="346598" cy="333183"/>
          </a:xfrm>
        </p:grpSpPr>
        <p:sp>
          <p:nvSpPr>
            <p:cNvPr id="7895" name="Google Shape;7895;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71"/>
          <p:cNvGrpSpPr/>
          <p:nvPr/>
        </p:nvGrpSpPr>
        <p:grpSpPr>
          <a:xfrm>
            <a:off x="1282755" y="1952089"/>
            <a:ext cx="363278" cy="363338"/>
            <a:chOff x="1282755" y="1952089"/>
            <a:chExt cx="363278" cy="363338"/>
          </a:xfrm>
        </p:grpSpPr>
        <p:sp>
          <p:nvSpPr>
            <p:cNvPr id="7906" name="Google Shape;7906;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71"/>
          <p:cNvGrpSpPr/>
          <p:nvPr/>
        </p:nvGrpSpPr>
        <p:grpSpPr>
          <a:xfrm>
            <a:off x="3510094" y="2909281"/>
            <a:ext cx="355133" cy="343574"/>
            <a:chOff x="3510094" y="2909281"/>
            <a:chExt cx="355133" cy="343574"/>
          </a:xfrm>
        </p:grpSpPr>
        <p:sp>
          <p:nvSpPr>
            <p:cNvPr id="7914" name="Google Shape;7914;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7" name="Google Shape;7927;p71"/>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8" name="Google Shape;7928;p71"/>
          <p:cNvGrpSpPr/>
          <p:nvPr/>
        </p:nvGrpSpPr>
        <p:grpSpPr>
          <a:xfrm>
            <a:off x="2163842" y="1506972"/>
            <a:ext cx="382787" cy="331566"/>
            <a:chOff x="2163842" y="1506972"/>
            <a:chExt cx="382787" cy="331566"/>
          </a:xfrm>
        </p:grpSpPr>
        <p:sp>
          <p:nvSpPr>
            <p:cNvPr id="7929" name="Google Shape;7929;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1"/>
          <p:cNvGrpSpPr/>
          <p:nvPr/>
        </p:nvGrpSpPr>
        <p:grpSpPr>
          <a:xfrm>
            <a:off x="1738877" y="3349652"/>
            <a:ext cx="357918" cy="350536"/>
            <a:chOff x="1738877" y="3349652"/>
            <a:chExt cx="357918" cy="350536"/>
          </a:xfrm>
        </p:grpSpPr>
        <p:sp>
          <p:nvSpPr>
            <p:cNvPr id="7938" name="Google Shape;7938;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71"/>
          <p:cNvGrpSpPr/>
          <p:nvPr/>
        </p:nvGrpSpPr>
        <p:grpSpPr>
          <a:xfrm>
            <a:off x="1971819" y="4276854"/>
            <a:ext cx="383281" cy="333947"/>
            <a:chOff x="1971819" y="4276854"/>
            <a:chExt cx="383281" cy="333947"/>
          </a:xfrm>
        </p:grpSpPr>
        <p:sp>
          <p:nvSpPr>
            <p:cNvPr id="7957" name="Google Shape;7957;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71"/>
          <p:cNvGrpSpPr/>
          <p:nvPr/>
        </p:nvGrpSpPr>
        <p:grpSpPr>
          <a:xfrm>
            <a:off x="1825119" y="2885819"/>
            <a:ext cx="175987" cy="361391"/>
            <a:chOff x="1825119" y="2885819"/>
            <a:chExt cx="175987" cy="361391"/>
          </a:xfrm>
        </p:grpSpPr>
        <p:sp>
          <p:nvSpPr>
            <p:cNvPr id="7968" name="Google Shape;7968;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1"/>
          <p:cNvGrpSpPr/>
          <p:nvPr/>
        </p:nvGrpSpPr>
        <p:grpSpPr>
          <a:xfrm>
            <a:off x="3504824" y="3405844"/>
            <a:ext cx="369896" cy="226339"/>
            <a:chOff x="3504824" y="3405844"/>
            <a:chExt cx="369896" cy="226339"/>
          </a:xfrm>
        </p:grpSpPr>
        <p:sp>
          <p:nvSpPr>
            <p:cNvPr id="7979" name="Google Shape;7979;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71"/>
          <p:cNvGrpSpPr/>
          <p:nvPr/>
        </p:nvGrpSpPr>
        <p:grpSpPr>
          <a:xfrm>
            <a:off x="1295661" y="3819594"/>
            <a:ext cx="345640" cy="342900"/>
            <a:chOff x="1295661" y="3819594"/>
            <a:chExt cx="345640" cy="342900"/>
          </a:xfrm>
        </p:grpSpPr>
        <p:sp>
          <p:nvSpPr>
            <p:cNvPr id="7996" name="Google Shape;7996;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71"/>
          <p:cNvGrpSpPr/>
          <p:nvPr/>
        </p:nvGrpSpPr>
        <p:grpSpPr>
          <a:xfrm>
            <a:off x="3486572" y="2433470"/>
            <a:ext cx="379328" cy="281738"/>
            <a:chOff x="3486572" y="2433470"/>
            <a:chExt cx="379328" cy="281738"/>
          </a:xfrm>
        </p:grpSpPr>
        <p:sp>
          <p:nvSpPr>
            <p:cNvPr id="8014" name="Google Shape;8014;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1" name="Google Shape;8021;p71"/>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2" name="Google Shape;8022;p71"/>
          <p:cNvGrpSpPr/>
          <p:nvPr/>
        </p:nvGrpSpPr>
        <p:grpSpPr>
          <a:xfrm>
            <a:off x="3997149" y="3329634"/>
            <a:ext cx="270733" cy="355762"/>
            <a:chOff x="3997149" y="3329634"/>
            <a:chExt cx="270733" cy="355762"/>
          </a:xfrm>
        </p:grpSpPr>
        <p:sp>
          <p:nvSpPr>
            <p:cNvPr id="8023" name="Google Shape;8023;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1"/>
          <p:cNvGrpSpPr/>
          <p:nvPr/>
        </p:nvGrpSpPr>
        <p:grpSpPr>
          <a:xfrm>
            <a:off x="3954343" y="2899354"/>
            <a:ext cx="345655" cy="343529"/>
            <a:chOff x="3954343" y="2899354"/>
            <a:chExt cx="345655" cy="343529"/>
          </a:xfrm>
        </p:grpSpPr>
        <p:sp>
          <p:nvSpPr>
            <p:cNvPr id="8045" name="Google Shape;8045;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71"/>
          <p:cNvGrpSpPr/>
          <p:nvPr/>
        </p:nvGrpSpPr>
        <p:grpSpPr>
          <a:xfrm>
            <a:off x="2166043" y="3351344"/>
            <a:ext cx="369566" cy="349803"/>
            <a:chOff x="2166043" y="3351344"/>
            <a:chExt cx="369566" cy="349803"/>
          </a:xfrm>
        </p:grpSpPr>
        <p:sp>
          <p:nvSpPr>
            <p:cNvPr id="8058" name="Google Shape;8058;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1"/>
          <p:cNvGrpSpPr/>
          <p:nvPr/>
        </p:nvGrpSpPr>
        <p:grpSpPr>
          <a:xfrm>
            <a:off x="2619649" y="3352332"/>
            <a:ext cx="365793" cy="329275"/>
            <a:chOff x="2619649" y="3352332"/>
            <a:chExt cx="365793" cy="329275"/>
          </a:xfrm>
        </p:grpSpPr>
        <p:sp>
          <p:nvSpPr>
            <p:cNvPr id="8068" name="Google Shape;8068;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71"/>
          <p:cNvGrpSpPr/>
          <p:nvPr/>
        </p:nvGrpSpPr>
        <p:grpSpPr>
          <a:xfrm>
            <a:off x="1293760" y="1498228"/>
            <a:ext cx="340624" cy="351944"/>
            <a:chOff x="1293760" y="1498228"/>
            <a:chExt cx="340624" cy="351944"/>
          </a:xfrm>
        </p:grpSpPr>
        <p:sp>
          <p:nvSpPr>
            <p:cNvPr id="8079" name="Google Shape;8079;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1"/>
          <p:cNvGrpSpPr/>
          <p:nvPr/>
        </p:nvGrpSpPr>
        <p:grpSpPr>
          <a:xfrm>
            <a:off x="849601" y="1952074"/>
            <a:ext cx="406713" cy="383745"/>
            <a:chOff x="849601" y="1952074"/>
            <a:chExt cx="406713" cy="383745"/>
          </a:xfrm>
        </p:grpSpPr>
        <p:sp>
          <p:nvSpPr>
            <p:cNvPr id="8094" name="Google Shape;8094;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71"/>
          <p:cNvGrpSpPr/>
          <p:nvPr/>
        </p:nvGrpSpPr>
        <p:grpSpPr>
          <a:xfrm>
            <a:off x="2253871" y="2893365"/>
            <a:ext cx="203985" cy="355417"/>
            <a:chOff x="2253871" y="2893365"/>
            <a:chExt cx="203985" cy="355417"/>
          </a:xfrm>
        </p:grpSpPr>
        <p:sp>
          <p:nvSpPr>
            <p:cNvPr id="8102" name="Google Shape;8102;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1"/>
          <p:cNvGrpSpPr/>
          <p:nvPr/>
        </p:nvGrpSpPr>
        <p:grpSpPr>
          <a:xfrm>
            <a:off x="2191541" y="2408601"/>
            <a:ext cx="308823" cy="342571"/>
            <a:chOff x="2191541" y="2408601"/>
            <a:chExt cx="308823" cy="342571"/>
          </a:xfrm>
        </p:grpSpPr>
        <p:sp>
          <p:nvSpPr>
            <p:cNvPr id="8114" name="Google Shape;8114;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71"/>
          <p:cNvGrpSpPr/>
          <p:nvPr/>
        </p:nvGrpSpPr>
        <p:grpSpPr>
          <a:xfrm>
            <a:off x="847400" y="1503588"/>
            <a:ext cx="342496" cy="341553"/>
            <a:chOff x="847400" y="1503588"/>
            <a:chExt cx="342496" cy="341553"/>
          </a:xfrm>
        </p:grpSpPr>
        <p:sp>
          <p:nvSpPr>
            <p:cNvPr id="8128" name="Google Shape;8128;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71"/>
          <p:cNvGrpSpPr/>
          <p:nvPr/>
        </p:nvGrpSpPr>
        <p:grpSpPr>
          <a:xfrm>
            <a:off x="1329963" y="2899669"/>
            <a:ext cx="280495" cy="361077"/>
            <a:chOff x="1329963" y="2899669"/>
            <a:chExt cx="280495" cy="361077"/>
          </a:xfrm>
        </p:grpSpPr>
        <p:sp>
          <p:nvSpPr>
            <p:cNvPr id="8149" name="Google Shape;8149;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1"/>
          <p:cNvGrpSpPr/>
          <p:nvPr/>
        </p:nvGrpSpPr>
        <p:grpSpPr>
          <a:xfrm>
            <a:off x="937429" y="3800908"/>
            <a:ext cx="195496" cy="343439"/>
            <a:chOff x="937429" y="3800908"/>
            <a:chExt cx="195496" cy="343439"/>
          </a:xfrm>
        </p:grpSpPr>
        <p:sp>
          <p:nvSpPr>
            <p:cNvPr id="8157" name="Google Shape;8157;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1"/>
          <p:cNvGrpSpPr/>
          <p:nvPr/>
        </p:nvGrpSpPr>
        <p:grpSpPr>
          <a:xfrm>
            <a:off x="2687659" y="3810655"/>
            <a:ext cx="365164" cy="342511"/>
            <a:chOff x="2611459" y="3810655"/>
            <a:chExt cx="365164" cy="342511"/>
          </a:xfrm>
        </p:grpSpPr>
        <p:sp>
          <p:nvSpPr>
            <p:cNvPr id="8171" name="Google Shape;8171;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1"/>
          <p:cNvGrpSpPr/>
          <p:nvPr/>
        </p:nvGrpSpPr>
        <p:grpSpPr>
          <a:xfrm>
            <a:off x="3952456" y="1524280"/>
            <a:ext cx="370195" cy="300154"/>
            <a:chOff x="3952456" y="1524280"/>
            <a:chExt cx="370195" cy="300154"/>
          </a:xfrm>
        </p:grpSpPr>
        <p:sp>
          <p:nvSpPr>
            <p:cNvPr id="8183" name="Google Shape;8183;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92"/>
        <p:cNvGrpSpPr/>
        <p:nvPr/>
      </p:nvGrpSpPr>
      <p:grpSpPr>
        <a:xfrm>
          <a:off x="0" y="0"/>
          <a:ext cx="0" cy="0"/>
          <a:chOff x="0" y="0"/>
          <a:chExt cx="0" cy="0"/>
        </a:xfrm>
      </p:grpSpPr>
      <p:sp>
        <p:nvSpPr>
          <p:cNvPr id="8193" name="Google Shape;8193;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94" name="Google Shape;8194;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195" name="Google Shape;8195;p72"/>
          <p:cNvGrpSpPr/>
          <p:nvPr/>
        </p:nvGrpSpPr>
        <p:grpSpPr>
          <a:xfrm>
            <a:off x="908482" y="1502585"/>
            <a:ext cx="257112" cy="362808"/>
            <a:chOff x="908482" y="1502585"/>
            <a:chExt cx="257112" cy="362808"/>
          </a:xfrm>
        </p:grpSpPr>
        <p:sp>
          <p:nvSpPr>
            <p:cNvPr id="8196" name="Google Shape;8196;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72"/>
          <p:cNvGrpSpPr/>
          <p:nvPr/>
        </p:nvGrpSpPr>
        <p:grpSpPr>
          <a:xfrm>
            <a:off x="1303537" y="1502716"/>
            <a:ext cx="362939" cy="362677"/>
            <a:chOff x="1303537" y="1502716"/>
            <a:chExt cx="362939" cy="362677"/>
          </a:xfrm>
        </p:grpSpPr>
        <p:sp>
          <p:nvSpPr>
            <p:cNvPr id="8217" name="Google Shape;8217;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2"/>
          <p:cNvGrpSpPr/>
          <p:nvPr/>
        </p:nvGrpSpPr>
        <p:grpSpPr>
          <a:xfrm>
            <a:off x="1751901" y="1502716"/>
            <a:ext cx="362677" cy="362677"/>
            <a:chOff x="1751901" y="1502716"/>
            <a:chExt cx="362677" cy="362677"/>
          </a:xfrm>
        </p:grpSpPr>
        <p:sp>
          <p:nvSpPr>
            <p:cNvPr id="8229" name="Google Shape;8229;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72"/>
          <p:cNvGrpSpPr/>
          <p:nvPr/>
        </p:nvGrpSpPr>
        <p:grpSpPr>
          <a:xfrm>
            <a:off x="3095178" y="1502716"/>
            <a:ext cx="334290" cy="362677"/>
            <a:chOff x="3095178" y="1502716"/>
            <a:chExt cx="334290" cy="362677"/>
          </a:xfrm>
        </p:grpSpPr>
        <p:sp>
          <p:nvSpPr>
            <p:cNvPr id="8249" name="Google Shape;8249;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72"/>
          <p:cNvGrpSpPr/>
          <p:nvPr/>
        </p:nvGrpSpPr>
        <p:grpSpPr>
          <a:xfrm>
            <a:off x="3542281" y="1505605"/>
            <a:ext cx="366196" cy="357005"/>
            <a:chOff x="3542281" y="1505605"/>
            <a:chExt cx="366196" cy="357005"/>
          </a:xfrm>
        </p:grpSpPr>
        <p:sp>
          <p:nvSpPr>
            <p:cNvPr id="8267" name="Google Shape;8267;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72"/>
          <p:cNvGrpSpPr/>
          <p:nvPr/>
        </p:nvGrpSpPr>
        <p:grpSpPr>
          <a:xfrm>
            <a:off x="1748382" y="3384797"/>
            <a:ext cx="364673" cy="340067"/>
            <a:chOff x="1748382" y="3384797"/>
            <a:chExt cx="364673" cy="340067"/>
          </a:xfrm>
        </p:grpSpPr>
        <p:sp>
          <p:nvSpPr>
            <p:cNvPr id="8293" name="Google Shape;8293;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72"/>
          <p:cNvGrpSpPr/>
          <p:nvPr/>
        </p:nvGrpSpPr>
        <p:grpSpPr>
          <a:xfrm>
            <a:off x="6221064" y="3811049"/>
            <a:ext cx="364673" cy="339804"/>
            <a:chOff x="6221064" y="3811049"/>
            <a:chExt cx="364673" cy="339804"/>
          </a:xfrm>
        </p:grpSpPr>
        <p:sp>
          <p:nvSpPr>
            <p:cNvPr id="8309" name="Google Shape;8309;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72"/>
          <p:cNvGrpSpPr/>
          <p:nvPr/>
        </p:nvGrpSpPr>
        <p:grpSpPr>
          <a:xfrm>
            <a:off x="2182643" y="3386320"/>
            <a:ext cx="382030" cy="320451"/>
            <a:chOff x="2182643" y="3386320"/>
            <a:chExt cx="382030" cy="320451"/>
          </a:xfrm>
        </p:grpSpPr>
        <p:sp>
          <p:nvSpPr>
            <p:cNvPr id="8325" name="Google Shape;8325;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72"/>
          <p:cNvGrpSpPr/>
          <p:nvPr/>
        </p:nvGrpSpPr>
        <p:grpSpPr>
          <a:xfrm>
            <a:off x="3084386" y="3389340"/>
            <a:ext cx="353880" cy="330745"/>
            <a:chOff x="3084386" y="3389340"/>
            <a:chExt cx="353880" cy="330745"/>
          </a:xfrm>
        </p:grpSpPr>
        <p:sp>
          <p:nvSpPr>
            <p:cNvPr id="8341" name="Google Shape;8341;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72"/>
          <p:cNvGrpSpPr/>
          <p:nvPr/>
        </p:nvGrpSpPr>
        <p:grpSpPr>
          <a:xfrm>
            <a:off x="863499" y="1970906"/>
            <a:ext cx="347078" cy="364016"/>
            <a:chOff x="863499" y="1970906"/>
            <a:chExt cx="347078" cy="364016"/>
          </a:xfrm>
        </p:grpSpPr>
        <p:sp>
          <p:nvSpPr>
            <p:cNvPr id="8354" name="Google Shape;8354;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72"/>
          <p:cNvGrpSpPr/>
          <p:nvPr/>
        </p:nvGrpSpPr>
        <p:grpSpPr>
          <a:xfrm>
            <a:off x="1749879" y="1970906"/>
            <a:ext cx="364436" cy="364174"/>
            <a:chOff x="1749879" y="1970906"/>
            <a:chExt cx="364436" cy="364174"/>
          </a:xfrm>
        </p:grpSpPr>
        <p:sp>
          <p:nvSpPr>
            <p:cNvPr id="8369" name="Google Shape;8369;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2"/>
          <p:cNvGrpSpPr/>
          <p:nvPr/>
        </p:nvGrpSpPr>
        <p:grpSpPr>
          <a:xfrm>
            <a:off x="2186425" y="1976158"/>
            <a:ext cx="396106" cy="353985"/>
            <a:chOff x="2186425" y="1976158"/>
            <a:chExt cx="396106" cy="353985"/>
          </a:xfrm>
        </p:grpSpPr>
        <p:sp>
          <p:nvSpPr>
            <p:cNvPr id="8384" name="Google Shape;8384;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72"/>
          <p:cNvGrpSpPr/>
          <p:nvPr/>
        </p:nvGrpSpPr>
        <p:grpSpPr>
          <a:xfrm>
            <a:off x="2659157" y="2017412"/>
            <a:ext cx="319190" cy="271240"/>
            <a:chOff x="2659157" y="2017412"/>
            <a:chExt cx="319190" cy="271240"/>
          </a:xfrm>
        </p:grpSpPr>
        <p:sp>
          <p:nvSpPr>
            <p:cNvPr id="8392" name="Google Shape;8392;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72"/>
          <p:cNvGrpSpPr/>
          <p:nvPr/>
        </p:nvGrpSpPr>
        <p:grpSpPr>
          <a:xfrm>
            <a:off x="3111775" y="1993516"/>
            <a:ext cx="318928" cy="319217"/>
            <a:chOff x="3111775" y="1993516"/>
            <a:chExt cx="318928" cy="319217"/>
          </a:xfrm>
        </p:grpSpPr>
        <p:sp>
          <p:nvSpPr>
            <p:cNvPr id="8419" name="Google Shape;8419;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72"/>
          <p:cNvGrpSpPr/>
          <p:nvPr/>
        </p:nvGrpSpPr>
        <p:grpSpPr>
          <a:xfrm>
            <a:off x="4023785" y="1970407"/>
            <a:ext cx="288807" cy="355377"/>
            <a:chOff x="4023785" y="1970407"/>
            <a:chExt cx="288807" cy="355377"/>
          </a:xfrm>
        </p:grpSpPr>
        <p:sp>
          <p:nvSpPr>
            <p:cNvPr id="8450" name="Google Shape;8450;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72"/>
          <p:cNvGrpSpPr/>
          <p:nvPr/>
        </p:nvGrpSpPr>
        <p:grpSpPr>
          <a:xfrm>
            <a:off x="3544540" y="3380963"/>
            <a:ext cx="320188" cy="319269"/>
            <a:chOff x="3544540" y="3380963"/>
            <a:chExt cx="320188" cy="319269"/>
          </a:xfrm>
        </p:grpSpPr>
        <p:sp>
          <p:nvSpPr>
            <p:cNvPr id="8471" name="Google Shape;8471;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72"/>
          <p:cNvGrpSpPr/>
          <p:nvPr/>
        </p:nvGrpSpPr>
        <p:grpSpPr>
          <a:xfrm>
            <a:off x="3944637" y="3354834"/>
            <a:ext cx="415696" cy="371605"/>
            <a:chOff x="3944637" y="3354834"/>
            <a:chExt cx="415696" cy="371605"/>
          </a:xfrm>
        </p:grpSpPr>
        <p:sp>
          <p:nvSpPr>
            <p:cNvPr id="8488" name="Google Shape;8488;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72"/>
          <p:cNvGrpSpPr/>
          <p:nvPr/>
        </p:nvGrpSpPr>
        <p:grpSpPr>
          <a:xfrm>
            <a:off x="1314619" y="3821527"/>
            <a:ext cx="346317" cy="332136"/>
            <a:chOff x="1314619" y="3821527"/>
            <a:chExt cx="346317" cy="332136"/>
          </a:xfrm>
        </p:grpSpPr>
        <p:sp>
          <p:nvSpPr>
            <p:cNvPr id="8506" name="Google Shape;8506;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72"/>
          <p:cNvGrpSpPr/>
          <p:nvPr/>
        </p:nvGrpSpPr>
        <p:grpSpPr>
          <a:xfrm>
            <a:off x="1751139" y="3790934"/>
            <a:ext cx="386258" cy="380507"/>
            <a:chOff x="1751139" y="3790934"/>
            <a:chExt cx="386258" cy="380507"/>
          </a:xfrm>
        </p:grpSpPr>
        <p:sp>
          <p:nvSpPr>
            <p:cNvPr id="8515" name="Google Shape;8515;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72"/>
          <p:cNvGrpSpPr/>
          <p:nvPr/>
        </p:nvGrpSpPr>
        <p:grpSpPr>
          <a:xfrm>
            <a:off x="2189681" y="3821606"/>
            <a:ext cx="395607" cy="318928"/>
            <a:chOff x="2189681" y="3821606"/>
            <a:chExt cx="395607" cy="318928"/>
          </a:xfrm>
        </p:grpSpPr>
        <p:sp>
          <p:nvSpPr>
            <p:cNvPr id="8534" name="Google Shape;8534;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4" name="Google Shape;8564;p7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5" name="Google Shape;8565;p72"/>
          <p:cNvGrpSpPr/>
          <p:nvPr/>
        </p:nvGrpSpPr>
        <p:grpSpPr>
          <a:xfrm>
            <a:off x="1277409" y="1961347"/>
            <a:ext cx="420475" cy="383055"/>
            <a:chOff x="1277409" y="1961347"/>
            <a:chExt cx="420475" cy="383055"/>
          </a:xfrm>
        </p:grpSpPr>
        <p:sp>
          <p:nvSpPr>
            <p:cNvPr id="8566" name="Google Shape;8566;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2"/>
          <p:cNvGrpSpPr/>
          <p:nvPr/>
        </p:nvGrpSpPr>
        <p:grpSpPr>
          <a:xfrm>
            <a:off x="2215075" y="2432819"/>
            <a:ext cx="380008" cy="351648"/>
            <a:chOff x="2215075" y="2432819"/>
            <a:chExt cx="380008" cy="351648"/>
          </a:xfrm>
        </p:grpSpPr>
        <p:sp>
          <p:nvSpPr>
            <p:cNvPr id="8594" name="Google Shape;8594;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72"/>
          <p:cNvGrpSpPr/>
          <p:nvPr/>
        </p:nvGrpSpPr>
        <p:grpSpPr>
          <a:xfrm>
            <a:off x="2661416" y="2422342"/>
            <a:ext cx="344059" cy="340671"/>
            <a:chOff x="2661416" y="2422342"/>
            <a:chExt cx="344059" cy="340671"/>
          </a:xfrm>
        </p:grpSpPr>
        <p:sp>
          <p:nvSpPr>
            <p:cNvPr id="8626" name="Google Shape;8626;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72"/>
          <p:cNvGrpSpPr/>
          <p:nvPr/>
        </p:nvGrpSpPr>
        <p:grpSpPr>
          <a:xfrm>
            <a:off x="4066510" y="2422342"/>
            <a:ext cx="206876" cy="348470"/>
            <a:chOff x="4066510" y="2422342"/>
            <a:chExt cx="206876" cy="348470"/>
          </a:xfrm>
        </p:grpSpPr>
        <p:sp>
          <p:nvSpPr>
            <p:cNvPr id="8640" name="Google Shape;8640;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2" name="Google Shape;8652;p7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3" name="Google Shape;8653;p72"/>
          <p:cNvGrpSpPr/>
          <p:nvPr/>
        </p:nvGrpSpPr>
        <p:grpSpPr>
          <a:xfrm>
            <a:off x="2617693" y="3817325"/>
            <a:ext cx="420475" cy="326491"/>
            <a:chOff x="2617693" y="3817325"/>
            <a:chExt cx="420475" cy="326491"/>
          </a:xfrm>
        </p:grpSpPr>
        <p:sp>
          <p:nvSpPr>
            <p:cNvPr id="8654" name="Google Shape;8654;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72"/>
          <p:cNvGrpSpPr/>
          <p:nvPr/>
        </p:nvGrpSpPr>
        <p:grpSpPr>
          <a:xfrm>
            <a:off x="3545301" y="2423523"/>
            <a:ext cx="358134" cy="356637"/>
            <a:chOff x="3545301" y="2423523"/>
            <a:chExt cx="358134" cy="356637"/>
          </a:xfrm>
        </p:grpSpPr>
        <p:sp>
          <p:nvSpPr>
            <p:cNvPr id="8672" name="Google Shape;8672;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72"/>
          <p:cNvGrpSpPr/>
          <p:nvPr/>
        </p:nvGrpSpPr>
        <p:grpSpPr>
          <a:xfrm>
            <a:off x="5766424" y="4275195"/>
            <a:ext cx="358160" cy="356926"/>
            <a:chOff x="5766424" y="4275195"/>
            <a:chExt cx="358160" cy="356926"/>
          </a:xfrm>
        </p:grpSpPr>
        <p:sp>
          <p:nvSpPr>
            <p:cNvPr id="8682" name="Google Shape;8682;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72"/>
          <p:cNvGrpSpPr/>
          <p:nvPr/>
        </p:nvGrpSpPr>
        <p:grpSpPr>
          <a:xfrm>
            <a:off x="3531462" y="3824599"/>
            <a:ext cx="377251" cy="324232"/>
            <a:chOff x="3531462" y="3824599"/>
            <a:chExt cx="377251" cy="324232"/>
          </a:xfrm>
        </p:grpSpPr>
        <p:sp>
          <p:nvSpPr>
            <p:cNvPr id="8692" name="Google Shape;8692;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2"/>
          <p:cNvGrpSpPr/>
          <p:nvPr/>
        </p:nvGrpSpPr>
        <p:grpSpPr>
          <a:xfrm>
            <a:off x="4030586" y="3805246"/>
            <a:ext cx="286523" cy="340566"/>
            <a:chOff x="4030586" y="3805246"/>
            <a:chExt cx="286523" cy="340566"/>
          </a:xfrm>
        </p:grpSpPr>
        <p:sp>
          <p:nvSpPr>
            <p:cNvPr id="8704" name="Google Shape;8704;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72"/>
          <p:cNvGrpSpPr/>
          <p:nvPr/>
        </p:nvGrpSpPr>
        <p:grpSpPr>
          <a:xfrm>
            <a:off x="2180884" y="2888719"/>
            <a:ext cx="376752" cy="374468"/>
            <a:chOff x="2180884" y="2888719"/>
            <a:chExt cx="376752" cy="374468"/>
          </a:xfrm>
        </p:grpSpPr>
        <p:sp>
          <p:nvSpPr>
            <p:cNvPr id="8718" name="Google Shape;8718;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72"/>
          <p:cNvGrpSpPr/>
          <p:nvPr/>
        </p:nvGrpSpPr>
        <p:grpSpPr>
          <a:xfrm>
            <a:off x="3954432" y="2942999"/>
            <a:ext cx="378249" cy="265909"/>
            <a:chOff x="3954432" y="2942999"/>
            <a:chExt cx="378249" cy="265909"/>
          </a:xfrm>
        </p:grpSpPr>
        <p:sp>
          <p:nvSpPr>
            <p:cNvPr id="8733" name="Google Shape;8733;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72"/>
          <p:cNvGrpSpPr/>
          <p:nvPr/>
        </p:nvGrpSpPr>
        <p:grpSpPr>
          <a:xfrm>
            <a:off x="1752137" y="4266608"/>
            <a:ext cx="378512" cy="374756"/>
            <a:chOff x="1752137" y="4266608"/>
            <a:chExt cx="378512" cy="374756"/>
          </a:xfrm>
        </p:grpSpPr>
        <p:sp>
          <p:nvSpPr>
            <p:cNvPr id="8743" name="Google Shape;8743;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2"/>
          <p:cNvGrpSpPr/>
          <p:nvPr/>
        </p:nvGrpSpPr>
        <p:grpSpPr>
          <a:xfrm>
            <a:off x="3117788" y="3812546"/>
            <a:ext cx="341065" cy="341065"/>
            <a:chOff x="3117788" y="3812546"/>
            <a:chExt cx="341065" cy="341065"/>
          </a:xfrm>
        </p:grpSpPr>
        <p:sp>
          <p:nvSpPr>
            <p:cNvPr id="8765" name="Google Shape;8765;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72"/>
          <p:cNvGrpSpPr/>
          <p:nvPr/>
        </p:nvGrpSpPr>
        <p:grpSpPr>
          <a:xfrm>
            <a:off x="3994400" y="4299932"/>
            <a:ext cx="338281" cy="322657"/>
            <a:chOff x="3994400" y="4299932"/>
            <a:chExt cx="338281" cy="322657"/>
          </a:xfrm>
        </p:grpSpPr>
        <p:sp>
          <p:nvSpPr>
            <p:cNvPr id="8772" name="Google Shape;8772;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0" name="Google Shape;8780;p7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72"/>
          <p:cNvGrpSpPr/>
          <p:nvPr/>
        </p:nvGrpSpPr>
        <p:grpSpPr>
          <a:xfrm>
            <a:off x="3573426" y="1965628"/>
            <a:ext cx="302358" cy="374993"/>
            <a:chOff x="3573426" y="1965628"/>
            <a:chExt cx="302358" cy="374993"/>
          </a:xfrm>
        </p:grpSpPr>
        <p:sp>
          <p:nvSpPr>
            <p:cNvPr id="8783" name="Google Shape;8783;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72"/>
          <p:cNvGrpSpPr/>
          <p:nvPr/>
        </p:nvGrpSpPr>
        <p:grpSpPr>
          <a:xfrm>
            <a:off x="3513632" y="2908572"/>
            <a:ext cx="355876" cy="331007"/>
            <a:chOff x="3513632" y="2908572"/>
            <a:chExt cx="355876" cy="331007"/>
          </a:xfrm>
        </p:grpSpPr>
        <p:sp>
          <p:nvSpPr>
            <p:cNvPr id="8831" name="Google Shape;8831;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72"/>
          <p:cNvGrpSpPr/>
          <p:nvPr/>
        </p:nvGrpSpPr>
        <p:grpSpPr>
          <a:xfrm>
            <a:off x="2694083" y="2888430"/>
            <a:ext cx="235762" cy="374756"/>
            <a:chOff x="2694083" y="2888430"/>
            <a:chExt cx="235762" cy="374756"/>
          </a:xfrm>
        </p:grpSpPr>
        <p:sp>
          <p:nvSpPr>
            <p:cNvPr id="8848" name="Google Shape;8848;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2"/>
          <p:cNvGrpSpPr/>
          <p:nvPr/>
        </p:nvGrpSpPr>
        <p:grpSpPr>
          <a:xfrm>
            <a:off x="871534" y="4300588"/>
            <a:ext cx="357661" cy="311155"/>
            <a:chOff x="871534" y="4300588"/>
            <a:chExt cx="357661" cy="311155"/>
          </a:xfrm>
        </p:grpSpPr>
        <p:sp>
          <p:nvSpPr>
            <p:cNvPr id="8858" name="Google Shape;8858;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72"/>
          <p:cNvGrpSpPr/>
          <p:nvPr/>
        </p:nvGrpSpPr>
        <p:grpSpPr>
          <a:xfrm>
            <a:off x="916019" y="3821606"/>
            <a:ext cx="250100" cy="336785"/>
            <a:chOff x="916019" y="3821606"/>
            <a:chExt cx="250100" cy="336785"/>
          </a:xfrm>
        </p:grpSpPr>
        <p:sp>
          <p:nvSpPr>
            <p:cNvPr id="8880" name="Google Shape;8880;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72"/>
          <p:cNvGrpSpPr/>
          <p:nvPr/>
        </p:nvGrpSpPr>
        <p:grpSpPr>
          <a:xfrm>
            <a:off x="849686" y="2909570"/>
            <a:ext cx="374730" cy="332504"/>
            <a:chOff x="849686" y="2909570"/>
            <a:chExt cx="374730" cy="332504"/>
          </a:xfrm>
        </p:grpSpPr>
        <p:sp>
          <p:nvSpPr>
            <p:cNvPr id="8894" name="Google Shape;8894;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2"/>
          <p:cNvGrpSpPr/>
          <p:nvPr/>
        </p:nvGrpSpPr>
        <p:grpSpPr>
          <a:xfrm>
            <a:off x="1735567" y="2420241"/>
            <a:ext cx="417718" cy="372866"/>
            <a:chOff x="1735567" y="2420241"/>
            <a:chExt cx="417718" cy="372866"/>
          </a:xfrm>
        </p:grpSpPr>
        <p:sp>
          <p:nvSpPr>
            <p:cNvPr id="8906" name="Google Shape;8906;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72"/>
          <p:cNvGrpSpPr/>
          <p:nvPr/>
        </p:nvGrpSpPr>
        <p:grpSpPr>
          <a:xfrm>
            <a:off x="3599318" y="4299590"/>
            <a:ext cx="251098" cy="309028"/>
            <a:chOff x="3599318" y="4299590"/>
            <a:chExt cx="251098" cy="309028"/>
          </a:xfrm>
        </p:grpSpPr>
        <p:sp>
          <p:nvSpPr>
            <p:cNvPr id="8919" name="Google Shape;8919;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72"/>
          <p:cNvGrpSpPr/>
          <p:nvPr/>
        </p:nvGrpSpPr>
        <p:grpSpPr>
          <a:xfrm>
            <a:off x="3105998" y="2433240"/>
            <a:ext cx="345818" cy="345056"/>
            <a:chOff x="3105998" y="2433240"/>
            <a:chExt cx="345818" cy="345056"/>
          </a:xfrm>
        </p:grpSpPr>
        <p:sp>
          <p:nvSpPr>
            <p:cNvPr id="8926" name="Google Shape;8926;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72"/>
          <p:cNvGrpSpPr/>
          <p:nvPr/>
        </p:nvGrpSpPr>
        <p:grpSpPr>
          <a:xfrm>
            <a:off x="1737326" y="2900773"/>
            <a:ext cx="374730" cy="350361"/>
            <a:chOff x="1737326" y="2900773"/>
            <a:chExt cx="374730" cy="350361"/>
          </a:xfrm>
        </p:grpSpPr>
        <p:sp>
          <p:nvSpPr>
            <p:cNvPr id="8938" name="Google Shape;8938;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72"/>
          <p:cNvGrpSpPr/>
          <p:nvPr/>
        </p:nvGrpSpPr>
        <p:grpSpPr>
          <a:xfrm>
            <a:off x="4000676" y="1579396"/>
            <a:ext cx="327226" cy="211603"/>
            <a:chOff x="4000676" y="1579396"/>
            <a:chExt cx="327226" cy="211603"/>
          </a:xfrm>
        </p:grpSpPr>
        <p:sp>
          <p:nvSpPr>
            <p:cNvPr id="8956" name="Google Shape;8956;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72"/>
          <p:cNvGrpSpPr/>
          <p:nvPr/>
        </p:nvGrpSpPr>
        <p:grpSpPr>
          <a:xfrm>
            <a:off x="2635523" y="1515584"/>
            <a:ext cx="371054" cy="336469"/>
            <a:chOff x="2635523" y="1515584"/>
            <a:chExt cx="371054" cy="336469"/>
          </a:xfrm>
        </p:grpSpPr>
        <p:sp>
          <p:nvSpPr>
            <p:cNvPr id="8973" name="Google Shape;8973;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72"/>
          <p:cNvGrpSpPr/>
          <p:nvPr/>
        </p:nvGrpSpPr>
        <p:grpSpPr>
          <a:xfrm>
            <a:off x="2231907" y="1520731"/>
            <a:ext cx="311627" cy="326569"/>
            <a:chOff x="2231907" y="1520731"/>
            <a:chExt cx="311627" cy="326569"/>
          </a:xfrm>
        </p:grpSpPr>
        <p:sp>
          <p:nvSpPr>
            <p:cNvPr id="8981" name="Google Shape;8981;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72"/>
          <p:cNvGrpSpPr/>
          <p:nvPr/>
        </p:nvGrpSpPr>
        <p:grpSpPr>
          <a:xfrm>
            <a:off x="1340249" y="4301533"/>
            <a:ext cx="311890" cy="304695"/>
            <a:chOff x="1340249" y="4301533"/>
            <a:chExt cx="311890" cy="304695"/>
          </a:xfrm>
        </p:grpSpPr>
        <p:sp>
          <p:nvSpPr>
            <p:cNvPr id="8992" name="Google Shape;8992;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72"/>
          <p:cNvGrpSpPr/>
          <p:nvPr/>
        </p:nvGrpSpPr>
        <p:grpSpPr>
          <a:xfrm>
            <a:off x="1330690" y="3377024"/>
            <a:ext cx="306874" cy="332268"/>
            <a:chOff x="1330690" y="3377024"/>
            <a:chExt cx="306874" cy="332268"/>
          </a:xfrm>
        </p:grpSpPr>
        <p:sp>
          <p:nvSpPr>
            <p:cNvPr id="9007" name="Google Shape;9007;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72"/>
          <p:cNvGrpSpPr/>
          <p:nvPr/>
        </p:nvGrpSpPr>
        <p:grpSpPr>
          <a:xfrm>
            <a:off x="2650597" y="3381777"/>
            <a:ext cx="341511" cy="324994"/>
            <a:chOff x="2650597" y="3381777"/>
            <a:chExt cx="341511" cy="324994"/>
          </a:xfrm>
        </p:grpSpPr>
        <p:sp>
          <p:nvSpPr>
            <p:cNvPr id="9027" name="Google Shape;9027;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72"/>
          <p:cNvGrpSpPr/>
          <p:nvPr/>
        </p:nvGrpSpPr>
        <p:grpSpPr>
          <a:xfrm>
            <a:off x="1295502" y="2437362"/>
            <a:ext cx="402645" cy="323917"/>
            <a:chOff x="1295502" y="2437362"/>
            <a:chExt cx="402645" cy="323917"/>
          </a:xfrm>
        </p:grpSpPr>
        <p:sp>
          <p:nvSpPr>
            <p:cNvPr id="9063" name="Google Shape;9063;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72"/>
          <p:cNvGrpSpPr/>
          <p:nvPr/>
        </p:nvGrpSpPr>
        <p:grpSpPr>
          <a:xfrm>
            <a:off x="882590" y="2438360"/>
            <a:ext cx="337310" cy="337047"/>
            <a:chOff x="882590" y="2438360"/>
            <a:chExt cx="337310" cy="337047"/>
          </a:xfrm>
        </p:grpSpPr>
        <p:sp>
          <p:nvSpPr>
            <p:cNvPr id="9080" name="Google Shape;9080;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2"/>
          <p:cNvGrpSpPr/>
          <p:nvPr/>
        </p:nvGrpSpPr>
        <p:grpSpPr>
          <a:xfrm>
            <a:off x="4885060" y="1518788"/>
            <a:ext cx="385786" cy="342588"/>
            <a:chOff x="4885060" y="1518788"/>
            <a:chExt cx="385786" cy="342588"/>
          </a:xfrm>
        </p:grpSpPr>
        <p:sp>
          <p:nvSpPr>
            <p:cNvPr id="9105" name="Google Shape;9105;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72"/>
          <p:cNvGrpSpPr/>
          <p:nvPr/>
        </p:nvGrpSpPr>
        <p:grpSpPr>
          <a:xfrm>
            <a:off x="5394478" y="1514533"/>
            <a:ext cx="249076" cy="351096"/>
            <a:chOff x="5394478" y="1514533"/>
            <a:chExt cx="249076" cy="351096"/>
          </a:xfrm>
        </p:grpSpPr>
        <p:sp>
          <p:nvSpPr>
            <p:cNvPr id="9125" name="Google Shape;9125;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72"/>
          <p:cNvGrpSpPr/>
          <p:nvPr/>
        </p:nvGrpSpPr>
        <p:grpSpPr>
          <a:xfrm>
            <a:off x="5782259" y="1512012"/>
            <a:ext cx="356138" cy="356138"/>
            <a:chOff x="5782259" y="1512012"/>
            <a:chExt cx="356138" cy="356138"/>
          </a:xfrm>
        </p:grpSpPr>
        <p:sp>
          <p:nvSpPr>
            <p:cNvPr id="9146" name="Google Shape;9146;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72"/>
          <p:cNvGrpSpPr/>
          <p:nvPr/>
        </p:nvGrpSpPr>
        <p:grpSpPr>
          <a:xfrm>
            <a:off x="6229598" y="1518052"/>
            <a:ext cx="343560" cy="343822"/>
            <a:chOff x="6229598" y="1518052"/>
            <a:chExt cx="343560" cy="343822"/>
          </a:xfrm>
        </p:grpSpPr>
        <p:sp>
          <p:nvSpPr>
            <p:cNvPr id="9158" name="Google Shape;9158;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72"/>
          <p:cNvGrpSpPr/>
          <p:nvPr/>
        </p:nvGrpSpPr>
        <p:grpSpPr>
          <a:xfrm>
            <a:off x="870773" y="3357985"/>
            <a:ext cx="342824" cy="351228"/>
            <a:chOff x="870773" y="3357985"/>
            <a:chExt cx="342824" cy="351228"/>
          </a:xfrm>
        </p:grpSpPr>
        <p:sp>
          <p:nvSpPr>
            <p:cNvPr id="9178" name="Google Shape;9178;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72"/>
          <p:cNvGrpSpPr/>
          <p:nvPr/>
        </p:nvGrpSpPr>
        <p:grpSpPr>
          <a:xfrm>
            <a:off x="2743084" y="4299590"/>
            <a:ext cx="159372" cy="308896"/>
            <a:chOff x="2743084" y="4299590"/>
            <a:chExt cx="159372" cy="308896"/>
          </a:xfrm>
        </p:grpSpPr>
        <p:sp>
          <p:nvSpPr>
            <p:cNvPr id="9187" name="Google Shape;9187;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2"/>
          <p:cNvGrpSpPr/>
          <p:nvPr/>
        </p:nvGrpSpPr>
        <p:grpSpPr>
          <a:xfrm>
            <a:off x="1293506" y="2939716"/>
            <a:ext cx="374730" cy="272211"/>
            <a:chOff x="1293506" y="2939716"/>
            <a:chExt cx="374730" cy="272211"/>
          </a:xfrm>
        </p:grpSpPr>
        <p:sp>
          <p:nvSpPr>
            <p:cNvPr id="9203" name="Google Shape;9203;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2"/>
          <p:cNvGrpSpPr/>
          <p:nvPr/>
        </p:nvGrpSpPr>
        <p:grpSpPr>
          <a:xfrm>
            <a:off x="6669900" y="1505474"/>
            <a:ext cx="345083" cy="369216"/>
            <a:chOff x="6669900" y="1505474"/>
            <a:chExt cx="345083" cy="369216"/>
          </a:xfrm>
        </p:grpSpPr>
        <p:sp>
          <p:nvSpPr>
            <p:cNvPr id="9234" name="Google Shape;9234;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2"/>
          <p:cNvGrpSpPr/>
          <p:nvPr/>
        </p:nvGrpSpPr>
        <p:grpSpPr>
          <a:xfrm>
            <a:off x="7117003" y="1518000"/>
            <a:ext cx="333003" cy="344085"/>
            <a:chOff x="7117003" y="1518000"/>
            <a:chExt cx="333003" cy="344085"/>
          </a:xfrm>
        </p:grpSpPr>
        <p:sp>
          <p:nvSpPr>
            <p:cNvPr id="9257" name="Google Shape;9257;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2"/>
          <p:cNvGrpSpPr/>
          <p:nvPr/>
        </p:nvGrpSpPr>
        <p:grpSpPr>
          <a:xfrm>
            <a:off x="2200238" y="4289165"/>
            <a:ext cx="374756" cy="329300"/>
            <a:chOff x="2200238" y="4289165"/>
            <a:chExt cx="374756" cy="329300"/>
          </a:xfrm>
        </p:grpSpPr>
        <p:sp>
          <p:nvSpPr>
            <p:cNvPr id="9296" name="Google Shape;9296;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72"/>
          <p:cNvGrpSpPr/>
          <p:nvPr/>
        </p:nvGrpSpPr>
        <p:grpSpPr>
          <a:xfrm>
            <a:off x="7556043" y="1499959"/>
            <a:ext cx="337283" cy="380192"/>
            <a:chOff x="7556043" y="1499959"/>
            <a:chExt cx="337283" cy="380192"/>
          </a:xfrm>
        </p:grpSpPr>
        <p:sp>
          <p:nvSpPr>
            <p:cNvPr id="9319" name="Google Shape;9319;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72"/>
          <p:cNvGrpSpPr/>
          <p:nvPr/>
        </p:nvGrpSpPr>
        <p:grpSpPr>
          <a:xfrm>
            <a:off x="7992826" y="1517790"/>
            <a:ext cx="317431" cy="344584"/>
            <a:chOff x="7992826" y="1517790"/>
            <a:chExt cx="317431" cy="344584"/>
          </a:xfrm>
        </p:grpSpPr>
        <p:sp>
          <p:nvSpPr>
            <p:cNvPr id="9334" name="Google Shape;9334;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2"/>
          <p:cNvGrpSpPr/>
          <p:nvPr/>
        </p:nvGrpSpPr>
        <p:grpSpPr>
          <a:xfrm>
            <a:off x="4864446" y="3340207"/>
            <a:ext cx="395607" cy="387414"/>
            <a:chOff x="4864446" y="3340207"/>
            <a:chExt cx="395607" cy="387414"/>
          </a:xfrm>
        </p:grpSpPr>
        <p:sp>
          <p:nvSpPr>
            <p:cNvPr id="9352" name="Google Shape;9352;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72"/>
          <p:cNvGrpSpPr/>
          <p:nvPr/>
        </p:nvGrpSpPr>
        <p:grpSpPr>
          <a:xfrm>
            <a:off x="3130367" y="4324485"/>
            <a:ext cx="297342" cy="258871"/>
            <a:chOff x="3130367" y="4324485"/>
            <a:chExt cx="297342" cy="258871"/>
          </a:xfrm>
        </p:grpSpPr>
        <p:sp>
          <p:nvSpPr>
            <p:cNvPr id="9378" name="Google Shape;9378;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2"/>
          <p:cNvGrpSpPr/>
          <p:nvPr/>
        </p:nvGrpSpPr>
        <p:grpSpPr>
          <a:xfrm>
            <a:off x="5302988" y="3389839"/>
            <a:ext cx="394609" cy="286523"/>
            <a:chOff x="5302988" y="3389839"/>
            <a:chExt cx="394609" cy="286523"/>
          </a:xfrm>
        </p:grpSpPr>
        <p:sp>
          <p:nvSpPr>
            <p:cNvPr id="9402" name="Google Shape;9402;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5" name="Google Shape;9435;p7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6" name="Google Shape;9436;p72"/>
          <p:cNvGrpSpPr/>
          <p:nvPr/>
        </p:nvGrpSpPr>
        <p:grpSpPr>
          <a:xfrm>
            <a:off x="3060752" y="2903609"/>
            <a:ext cx="390565" cy="359578"/>
            <a:chOff x="3060752" y="2903609"/>
            <a:chExt cx="390565" cy="359578"/>
          </a:xfrm>
        </p:grpSpPr>
        <p:sp>
          <p:nvSpPr>
            <p:cNvPr id="9437" name="Google Shape;9437;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72"/>
          <p:cNvGrpSpPr/>
          <p:nvPr/>
        </p:nvGrpSpPr>
        <p:grpSpPr>
          <a:xfrm>
            <a:off x="5741031" y="3386057"/>
            <a:ext cx="394609" cy="294585"/>
            <a:chOff x="5741031" y="3386057"/>
            <a:chExt cx="394609" cy="294585"/>
          </a:xfrm>
        </p:grpSpPr>
        <p:sp>
          <p:nvSpPr>
            <p:cNvPr id="9472" name="Google Shape;9472;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2" name="Google Shape;9502;p7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3" name="Google Shape;9503;p72"/>
          <p:cNvGrpSpPr/>
          <p:nvPr/>
        </p:nvGrpSpPr>
        <p:grpSpPr>
          <a:xfrm>
            <a:off x="6179074" y="3368726"/>
            <a:ext cx="394609" cy="328749"/>
            <a:chOff x="6179074" y="3368726"/>
            <a:chExt cx="394609" cy="328749"/>
          </a:xfrm>
        </p:grpSpPr>
        <p:sp>
          <p:nvSpPr>
            <p:cNvPr id="9504" name="Google Shape;9504;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72"/>
          <p:cNvGrpSpPr/>
          <p:nvPr/>
        </p:nvGrpSpPr>
        <p:grpSpPr>
          <a:xfrm>
            <a:off x="7054924" y="3367728"/>
            <a:ext cx="394583" cy="331007"/>
            <a:chOff x="7054924" y="3367728"/>
            <a:chExt cx="394583" cy="331007"/>
          </a:xfrm>
        </p:grpSpPr>
        <p:sp>
          <p:nvSpPr>
            <p:cNvPr id="9588" name="Google Shape;9588;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72"/>
          <p:cNvGrpSpPr/>
          <p:nvPr/>
        </p:nvGrpSpPr>
        <p:grpSpPr>
          <a:xfrm>
            <a:off x="7492967" y="3361425"/>
            <a:ext cx="394583" cy="343586"/>
            <a:chOff x="7492967" y="3361425"/>
            <a:chExt cx="394583" cy="343586"/>
          </a:xfrm>
        </p:grpSpPr>
        <p:sp>
          <p:nvSpPr>
            <p:cNvPr id="9604" name="Google Shape;9604;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72"/>
          <p:cNvGrpSpPr/>
          <p:nvPr/>
        </p:nvGrpSpPr>
        <p:grpSpPr>
          <a:xfrm>
            <a:off x="7935527" y="3353154"/>
            <a:ext cx="385287" cy="360156"/>
            <a:chOff x="7935527" y="3353154"/>
            <a:chExt cx="385287" cy="360156"/>
          </a:xfrm>
        </p:grpSpPr>
        <p:sp>
          <p:nvSpPr>
            <p:cNvPr id="9628" name="Google Shape;9628;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72"/>
          <p:cNvGrpSpPr/>
          <p:nvPr/>
        </p:nvGrpSpPr>
        <p:grpSpPr>
          <a:xfrm>
            <a:off x="5319821" y="1986242"/>
            <a:ext cx="348103" cy="348103"/>
            <a:chOff x="5319821" y="1986242"/>
            <a:chExt cx="348103" cy="348103"/>
          </a:xfrm>
        </p:grpSpPr>
        <p:sp>
          <p:nvSpPr>
            <p:cNvPr id="9641" name="Google Shape;9641;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2"/>
          <p:cNvGrpSpPr/>
          <p:nvPr/>
        </p:nvGrpSpPr>
        <p:grpSpPr>
          <a:xfrm>
            <a:off x="5765926" y="1976683"/>
            <a:ext cx="348339" cy="348103"/>
            <a:chOff x="5765926" y="1976683"/>
            <a:chExt cx="348339" cy="348103"/>
          </a:xfrm>
        </p:grpSpPr>
        <p:sp>
          <p:nvSpPr>
            <p:cNvPr id="9679" name="Google Shape;9679;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2"/>
          <p:cNvGrpSpPr/>
          <p:nvPr/>
        </p:nvGrpSpPr>
        <p:grpSpPr>
          <a:xfrm>
            <a:off x="6191390" y="1981489"/>
            <a:ext cx="389068" cy="347787"/>
            <a:chOff x="6191390" y="1981489"/>
            <a:chExt cx="389068" cy="347787"/>
          </a:xfrm>
        </p:grpSpPr>
        <p:sp>
          <p:nvSpPr>
            <p:cNvPr id="9694" name="Google Shape;9694;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2"/>
          <p:cNvGrpSpPr/>
          <p:nvPr/>
        </p:nvGrpSpPr>
        <p:grpSpPr>
          <a:xfrm>
            <a:off x="6657846" y="2007591"/>
            <a:ext cx="348103" cy="295714"/>
            <a:chOff x="6657846" y="2007591"/>
            <a:chExt cx="348103" cy="295714"/>
          </a:xfrm>
        </p:grpSpPr>
        <p:sp>
          <p:nvSpPr>
            <p:cNvPr id="9702" name="Google Shape;9702;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72"/>
          <p:cNvGrpSpPr/>
          <p:nvPr/>
        </p:nvGrpSpPr>
        <p:grpSpPr>
          <a:xfrm>
            <a:off x="7104188" y="1971904"/>
            <a:ext cx="347341" cy="348103"/>
            <a:chOff x="7104188" y="1971904"/>
            <a:chExt cx="347341" cy="348103"/>
          </a:xfrm>
        </p:grpSpPr>
        <p:sp>
          <p:nvSpPr>
            <p:cNvPr id="9729" name="Google Shape;9729;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72"/>
          <p:cNvGrpSpPr/>
          <p:nvPr/>
        </p:nvGrpSpPr>
        <p:grpSpPr>
          <a:xfrm>
            <a:off x="7551264" y="1971904"/>
            <a:ext cx="344321" cy="348155"/>
            <a:chOff x="7551264" y="1971904"/>
            <a:chExt cx="344321" cy="348155"/>
          </a:xfrm>
        </p:grpSpPr>
        <p:sp>
          <p:nvSpPr>
            <p:cNvPr id="9760" name="Google Shape;9760;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2"/>
          <p:cNvGrpSpPr/>
          <p:nvPr/>
        </p:nvGrpSpPr>
        <p:grpSpPr>
          <a:xfrm>
            <a:off x="7992065" y="1971904"/>
            <a:ext cx="351621" cy="348103"/>
            <a:chOff x="7992065" y="1971904"/>
            <a:chExt cx="351621" cy="348103"/>
          </a:xfrm>
        </p:grpSpPr>
        <p:sp>
          <p:nvSpPr>
            <p:cNvPr id="9780" name="Google Shape;9780;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72"/>
          <p:cNvGrpSpPr/>
          <p:nvPr/>
        </p:nvGrpSpPr>
        <p:grpSpPr>
          <a:xfrm>
            <a:off x="4911189" y="3793455"/>
            <a:ext cx="296580" cy="364935"/>
            <a:chOff x="4911189" y="3793455"/>
            <a:chExt cx="296580" cy="364935"/>
          </a:xfrm>
        </p:grpSpPr>
        <p:sp>
          <p:nvSpPr>
            <p:cNvPr id="9796" name="Google Shape;9796;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2"/>
          <p:cNvGrpSpPr/>
          <p:nvPr/>
        </p:nvGrpSpPr>
        <p:grpSpPr>
          <a:xfrm>
            <a:off x="5341433" y="3793271"/>
            <a:ext cx="330272" cy="329117"/>
            <a:chOff x="5341433" y="3793271"/>
            <a:chExt cx="330272" cy="329117"/>
          </a:xfrm>
        </p:grpSpPr>
        <p:sp>
          <p:nvSpPr>
            <p:cNvPr id="9817" name="Google Shape;9817;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2"/>
          <p:cNvGrpSpPr/>
          <p:nvPr/>
        </p:nvGrpSpPr>
        <p:grpSpPr>
          <a:xfrm>
            <a:off x="5744051" y="3766250"/>
            <a:ext cx="428511" cy="383186"/>
            <a:chOff x="5744051" y="3766250"/>
            <a:chExt cx="428511" cy="383186"/>
          </a:xfrm>
        </p:grpSpPr>
        <p:sp>
          <p:nvSpPr>
            <p:cNvPr id="9834" name="Google Shape;9834;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2"/>
          <p:cNvGrpSpPr/>
          <p:nvPr/>
        </p:nvGrpSpPr>
        <p:grpSpPr>
          <a:xfrm>
            <a:off x="6678697" y="3793324"/>
            <a:ext cx="342824" cy="328985"/>
            <a:chOff x="6678697" y="3793324"/>
            <a:chExt cx="342824" cy="328985"/>
          </a:xfrm>
        </p:grpSpPr>
        <p:sp>
          <p:nvSpPr>
            <p:cNvPr id="9852" name="Google Shape;9852;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72"/>
          <p:cNvGrpSpPr/>
          <p:nvPr/>
        </p:nvGrpSpPr>
        <p:grpSpPr>
          <a:xfrm>
            <a:off x="7101903" y="3762022"/>
            <a:ext cx="398627" cy="392088"/>
            <a:chOff x="7101903" y="3762022"/>
            <a:chExt cx="398627" cy="392088"/>
          </a:xfrm>
        </p:grpSpPr>
        <p:sp>
          <p:nvSpPr>
            <p:cNvPr id="9861" name="Google Shape;9861;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72"/>
          <p:cNvGrpSpPr/>
          <p:nvPr/>
        </p:nvGrpSpPr>
        <p:grpSpPr>
          <a:xfrm>
            <a:off x="7541469" y="3793455"/>
            <a:ext cx="407897" cy="328985"/>
            <a:chOff x="7541469" y="3793455"/>
            <a:chExt cx="407897" cy="328985"/>
          </a:xfrm>
        </p:grpSpPr>
        <p:sp>
          <p:nvSpPr>
            <p:cNvPr id="9880" name="Google Shape;9880;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2"/>
          <p:cNvGrpSpPr/>
          <p:nvPr/>
        </p:nvGrpSpPr>
        <p:grpSpPr>
          <a:xfrm>
            <a:off x="5310288" y="2956312"/>
            <a:ext cx="432292" cy="264412"/>
            <a:chOff x="5310288" y="2956312"/>
            <a:chExt cx="432292" cy="264412"/>
          </a:xfrm>
        </p:grpSpPr>
        <p:sp>
          <p:nvSpPr>
            <p:cNvPr id="9911" name="Google Shape;9911;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72"/>
          <p:cNvGrpSpPr/>
          <p:nvPr/>
        </p:nvGrpSpPr>
        <p:grpSpPr>
          <a:xfrm>
            <a:off x="4879047" y="2432320"/>
            <a:ext cx="398075" cy="340303"/>
            <a:chOff x="4879047" y="2432320"/>
            <a:chExt cx="398075" cy="340303"/>
          </a:xfrm>
        </p:grpSpPr>
        <p:sp>
          <p:nvSpPr>
            <p:cNvPr id="9939" name="Google Shape;9939;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2"/>
          <p:cNvGrpSpPr/>
          <p:nvPr/>
        </p:nvGrpSpPr>
        <p:grpSpPr>
          <a:xfrm>
            <a:off x="5388701" y="2393823"/>
            <a:ext cx="280982" cy="395896"/>
            <a:chOff x="5388701" y="2393823"/>
            <a:chExt cx="280982" cy="395896"/>
          </a:xfrm>
        </p:grpSpPr>
        <p:sp>
          <p:nvSpPr>
            <p:cNvPr id="9966" name="Google Shape;9966;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2"/>
          <p:cNvGrpSpPr/>
          <p:nvPr/>
        </p:nvGrpSpPr>
        <p:grpSpPr>
          <a:xfrm>
            <a:off x="5743289" y="2439122"/>
            <a:ext cx="444871" cy="316407"/>
            <a:chOff x="5743289" y="2439122"/>
            <a:chExt cx="444871" cy="316407"/>
          </a:xfrm>
        </p:grpSpPr>
        <p:sp>
          <p:nvSpPr>
            <p:cNvPr id="9997" name="Google Shape;9997;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2"/>
          <p:cNvGrpSpPr/>
          <p:nvPr/>
        </p:nvGrpSpPr>
        <p:grpSpPr>
          <a:xfrm>
            <a:off x="6230360" y="2432583"/>
            <a:ext cx="351359" cy="363412"/>
            <a:chOff x="6230360" y="2432583"/>
            <a:chExt cx="351359" cy="363412"/>
          </a:xfrm>
        </p:grpSpPr>
        <p:sp>
          <p:nvSpPr>
            <p:cNvPr id="10027" name="Google Shape;10027;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72"/>
          <p:cNvGrpSpPr/>
          <p:nvPr/>
        </p:nvGrpSpPr>
        <p:grpSpPr>
          <a:xfrm>
            <a:off x="6633976" y="2459552"/>
            <a:ext cx="387781" cy="286680"/>
            <a:chOff x="6633976" y="2459552"/>
            <a:chExt cx="387781" cy="286680"/>
          </a:xfrm>
        </p:grpSpPr>
        <p:sp>
          <p:nvSpPr>
            <p:cNvPr id="10049" name="Google Shape;10049;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2"/>
          <p:cNvGrpSpPr/>
          <p:nvPr/>
        </p:nvGrpSpPr>
        <p:grpSpPr>
          <a:xfrm>
            <a:off x="7091110" y="2428565"/>
            <a:ext cx="376989" cy="348864"/>
            <a:chOff x="7091110" y="2428565"/>
            <a:chExt cx="376989" cy="348864"/>
          </a:xfrm>
        </p:grpSpPr>
        <p:sp>
          <p:nvSpPr>
            <p:cNvPr id="10057" name="Google Shape;10057;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72"/>
          <p:cNvGrpSpPr/>
          <p:nvPr/>
        </p:nvGrpSpPr>
        <p:grpSpPr>
          <a:xfrm>
            <a:off x="7536427" y="2415225"/>
            <a:ext cx="369715" cy="375492"/>
            <a:chOff x="7536427" y="2415225"/>
            <a:chExt cx="369715" cy="375492"/>
          </a:xfrm>
        </p:grpSpPr>
        <p:sp>
          <p:nvSpPr>
            <p:cNvPr id="10089" name="Google Shape;10089;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2"/>
          <p:cNvGrpSpPr/>
          <p:nvPr/>
        </p:nvGrpSpPr>
        <p:grpSpPr>
          <a:xfrm>
            <a:off x="7980773" y="2428802"/>
            <a:ext cx="353381" cy="358160"/>
            <a:chOff x="7980773" y="2428802"/>
            <a:chExt cx="353381" cy="358160"/>
          </a:xfrm>
        </p:grpSpPr>
        <p:sp>
          <p:nvSpPr>
            <p:cNvPr id="10128" name="Google Shape;10128;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2"/>
          <p:cNvGrpSpPr/>
          <p:nvPr/>
        </p:nvGrpSpPr>
        <p:grpSpPr>
          <a:xfrm>
            <a:off x="4886058" y="4291240"/>
            <a:ext cx="346343" cy="343953"/>
            <a:chOff x="4886058" y="4291240"/>
            <a:chExt cx="346343" cy="343953"/>
          </a:xfrm>
        </p:grpSpPr>
        <p:sp>
          <p:nvSpPr>
            <p:cNvPr id="10159" name="Google Shape;10159;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2"/>
          <p:cNvGrpSpPr/>
          <p:nvPr/>
        </p:nvGrpSpPr>
        <p:grpSpPr>
          <a:xfrm>
            <a:off x="5344216" y="4291056"/>
            <a:ext cx="304616" cy="343560"/>
            <a:chOff x="5344216" y="4291056"/>
            <a:chExt cx="304616" cy="343560"/>
          </a:xfrm>
        </p:grpSpPr>
        <p:sp>
          <p:nvSpPr>
            <p:cNvPr id="10173" name="Google Shape;10173;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72"/>
          <p:cNvGrpSpPr/>
          <p:nvPr/>
        </p:nvGrpSpPr>
        <p:grpSpPr>
          <a:xfrm>
            <a:off x="6279999" y="4264422"/>
            <a:ext cx="204093" cy="343743"/>
            <a:chOff x="6271562" y="4290872"/>
            <a:chExt cx="204093" cy="343743"/>
          </a:xfrm>
        </p:grpSpPr>
        <p:sp>
          <p:nvSpPr>
            <p:cNvPr id="10185" name="Google Shape;10185;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72"/>
          <p:cNvGrpSpPr/>
          <p:nvPr/>
        </p:nvGrpSpPr>
        <p:grpSpPr>
          <a:xfrm>
            <a:off x="6639491" y="4329238"/>
            <a:ext cx="344085" cy="267195"/>
            <a:chOff x="6639491" y="4329238"/>
            <a:chExt cx="344085" cy="267195"/>
          </a:xfrm>
        </p:grpSpPr>
        <p:sp>
          <p:nvSpPr>
            <p:cNvPr id="10198" name="Google Shape;10198;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2"/>
          <p:cNvGrpSpPr/>
          <p:nvPr/>
        </p:nvGrpSpPr>
        <p:grpSpPr>
          <a:xfrm>
            <a:off x="7133336" y="4291056"/>
            <a:ext cx="232979" cy="343560"/>
            <a:chOff x="7133336" y="4291056"/>
            <a:chExt cx="232979" cy="343560"/>
          </a:xfrm>
        </p:grpSpPr>
        <p:sp>
          <p:nvSpPr>
            <p:cNvPr id="10217" name="Google Shape;10217;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2"/>
          <p:cNvGrpSpPr/>
          <p:nvPr/>
        </p:nvGrpSpPr>
        <p:grpSpPr>
          <a:xfrm>
            <a:off x="7571379" y="4291056"/>
            <a:ext cx="232979" cy="343560"/>
            <a:chOff x="7571379" y="4291056"/>
            <a:chExt cx="232979" cy="343560"/>
          </a:xfrm>
        </p:grpSpPr>
        <p:sp>
          <p:nvSpPr>
            <p:cNvPr id="10235" name="Google Shape;10235;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2"/>
          <p:cNvGrpSpPr/>
          <p:nvPr/>
        </p:nvGrpSpPr>
        <p:grpSpPr>
          <a:xfrm>
            <a:off x="6666381" y="3347875"/>
            <a:ext cx="295819" cy="370712"/>
            <a:chOff x="6666381" y="3347875"/>
            <a:chExt cx="295819" cy="370712"/>
          </a:xfrm>
        </p:grpSpPr>
        <p:sp>
          <p:nvSpPr>
            <p:cNvPr id="10252" name="Google Shape;10252;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72"/>
          <p:cNvGrpSpPr/>
          <p:nvPr/>
        </p:nvGrpSpPr>
        <p:grpSpPr>
          <a:xfrm>
            <a:off x="4877760" y="2887459"/>
            <a:ext cx="389567" cy="390329"/>
            <a:chOff x="4877760" y="2887459"/>
            <a:chExt cx="389567" cy="390329"/>
          </a:xfrm>
        </p:grpSpPr>
        <p:sp>
          <p:nvSpPr>
            <p:cNvPr id="10293" name="Google Shape;10293;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7" name="Google Shape;10337;p7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2" name="Google Shape;10342;p72"/>
          <p:cNvGrpSpPr/>
          <p:nvPr/>
        </p:nvGrpSpPr>
        <p:grpSpPr>
          <a:xfrm>
            <a:off x="5779239" y="2887695"/>
            <a:ext cx="314411" cy="389830"/>
            <a:chOff x="5779239" y="2887695"/>
            <a:chExt cx="314411" cy="389830"/>
          </a:xfrm>
        </p:grpSpPr>
        <p:sp>
          <p:nvSpPr>
            <p:cNvPr id="10343" name="Google Shape;10343;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72"/>
          <p:cNvGrpSpPr/>
          <p:nvPr/>
        </p:nvGrpSpPr>
        <p:grpSpPr>
          <a:xfrm>
            <a:off x="6190130" y="2940977"/>
            <a:ext cx="389830" cy="283004"/>
            <a:chOff x="6190130" y="2940977"/>
            <a:chExt cx="389830" cy="283004"/>
          </a:xfrm>
        </p:grpSpPr>
        <p:sp>
          <p:nvSpPr>
            <p:cNvPr id="10388" name="Google Shape;10388;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72"/>
          <p:cNvGrpSpPr/>
          <p:nvPr/>
        </p:nvGrpSpPr>
        <p:grpSpPr>
          <a:xfrm>
            <a:off x="6633976" y="2900274"/>
            <a:ext cx="389803" cy="364673"/>
            <a:chOff x="6633976" y="2900274"/>
            <a:chExt cx="389803" cy="364673"/>
          </a:xfrm>
        </p:grpSpPr>
        <p:sp>
          <p:nvSpPr>
            <p:cNvPr id="10419" name="Google Shape;10419;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2"/>
          <p:cNvGrpSpPr/>
          <p:nvPr/>
        </p:nvGrpSpPr>
        <p:grpSpPr>
          <a:xfrm>
            <a:off x="7517835" y="2885437"/>
            <a:ext cx="364935" cy="382529"/>
            <a:chOff x="7517835" y="2885437"/>
            <a:chExt cx="364935" cy="382529"/>
          </a:xfrm>
        </p:grpSpPr>
        <p:sp>
          <p:nvSpPr>
            <p:cNvPr id="10437" name="Google Shape;10437;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72"/>
          <p:cNvGrpSpPr/>
          <p:nvPr/>
        </p:nvGrpSpPr>
        <p:grpSpPr>
          <a:xfrm>
            <a:off x="7087591" y="2887144"/>
            <a:ext cx="358160" cy="385602"/>
            <a:chOff x="7087591" y="2887144"/>
            <a:chExt cx="358160" cy="385602"/>
          </a:xfrm>
        </p:grpSpPr>
        <p:sp>
          <p:nvSpPr>
            <p:cNvPr id="10475" name="Google Shape;10475;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72"/>
          <p:cNvGrpSpPr/>
          <p:nvPr/>
        </p:nvGrpSpPr>
        <p:grpSpPr>
          <a:xfrm>
            <a:off x="7951362" y="2885437"/>
            <a:ext cx="382529" cy="382529"/>
            <a:chOff x="7951362" y="2885437"/>
            <a:chExt cx="382529" cy="382529"/>
          </a:xfrm>
        </p:grpSpPr>
        <p:sp>
          <p:nvSpPr>
            <p:cNvPr id="10495" name="Google Shape;10495;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72"/>
          <p:cNvGrpSpPr/>
          <p:nvPr/>
        </p:nvGrpSpPr>
        <p:grpSpPr>
          <a:xfrm>
            <a:off x="8054406" y="3814489"/>
            <a:ext cx="276964" cy="336601"/>
            <a:chOff x="8054406" y="3814489"/>
            <a:chExt cx="276964" cy="336601"/>
          </a:xfrm>
        </p:grpSpPr>
        <p:sp>
          <p:nvSpPr>
            <p:cNvPr id="10545" name="Google Shape;10545;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72"/>
          <p:cNvGrpSpPr/>
          <p:nvPr/>
        </p:nvGrpSpPr>
        <p:grpSpPr>
          <a:xfrm>
            <a:off x="7936787" y="4295074"/>
            <a:ext cx="378249" cy="335524"/>
            <a:chOff x="7936787" y="4295074"/>
            <a:chExt cx="378249" cy="335524"/>
          </a:xfrm>
        </p:grpSpPr>
        <p:sp>
          <p:nvSpPr>
            <p:cNvPr id="10555" name="Google Shape;10555;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2"/>
          <p:cNvGrpSpPr/>
          <p:nvPr/>
        </p:nvGrpSpPr>
        <p:grpSpPr>
          <a:xfrm>
            <a:off x="4886058" y="1965890"/>
            <a:ext cx="388569" cy="388307"/>
            <a:chOff x="4886058" y="1965890"/>
            <a:chExt cx="388569" cy="388307"/>
          </a:xfrm>
        </p:grpSpPr>
        <p:sp>
          <p:nvSpPr>
            <p:cNvPr id="10572" name="Google Shape;10572;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86"/>
        <p:cNvGrpSpPr/>
        <p:nvPr/>
      </p:nvGrpSpPr>
      <p:grpSpPr>
        <a:xfrm>
          <a:off x="0" y="0"/>
          <a:ext cx="0" cy="0"/>
          <a:chOff x="0" y="0"/>
          <a:chExt cx="0" cy="0"/>
        </a:xfrm>
      </p:grpSpPr>
      <p:sp>
        <p:nvSpPr>
          <p:cNvPr id="10587" name="Google Shape;10587;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588" name="Google Shape;10588;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589" name="Google Shape;10589;p73"/>
          <p:cNvGrpSpPr/>
          <p:nvPr/>
        </p:nvGrpSpPr>
        <p:grpSpPr>
          <a:xfrm>
            <a:off x="1765162" y="3346789"/>
            <a:ext cx="292801" cy="359258"/>
            <a:chOff x="1765162" y="3346789"/>
            <a:chExt cx="292801" cy="359258"/>
          </a:xfrm>
        </p:grpSpPr>
        <p:sp>
          <p:nvSpPr>
            <p:cNvPr id="10590" name="Google Shape;10590;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73"/>
          <p:cNvGrpSpPr/>
          <p:nvPr/>
        </p:nvGrpSpPr>
        <p:grpSpPr>
          <a:xfrm>
            <a:off x="3077632" y="2445004"/>
            <a:ext cx="358996" cy="296309"/>
            <a:chOff x="3077632" y="2445004"/>
            <a:chExt cx="358996" cy="296309"/>
          </a:xfrm>
        </p:grpSpPr>
        <p:sp>
          <p:nvSpPr>
            <p:cNvPr id="10606" name="Google Shape;10606;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3"/>
          <p:cNvGrpSpPr/>
          <p:nvPr/>
        </p:nvGrpSpPr>
        <p:grpSpPr>
          <a:xfrm>
            <a:off x="2635237" y="2431780"/>
            <a:ext cx="359232" cy="323018"/>
            <a:chOff x="2635237" y="2431780"/>
            <a:chExt cx="359232" cy="323018"/>
          </a:xfrm>
        </p:grpSpPr>
        <p:sp>
          <p:nvSpPr>
            <p:cNvPr id="10633" name="Google Shape;10633;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73"/>
          <p:cNvGrpSpPr/>
          <p:nvPr/>
        </p:nvGrpSpPr>
        <p:grpSpPr>
          <a:xfrm>
            <a:off x="4011651" y="3768132"/>
            <a:ext cx="373189" cy="358944"/>
            <a:chOff x="4011651" y="3768132"/>
            <a:chExt cx="373189" cy="358944"/>
          </a:xfrm>
        </p:grpSpPr>
        <p:sp>
          <p:nvSpPr>
            <p:cNvPr id="10649" name="Google Shape;10649;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73"/>
          <p:cNvGrpSpPr/>
          <p:nvPr/>
        </p:nvGrpSpPr>
        <p:grpSpPr>
          <a:xfrm>
            <a:off x="2189568" y="1961603"/>
            <a:ext cx="364993" cy="359049"/>
            <a:chOff x="2189568" y="1961603"/>
            <a:chExt cx="364993" cy="359049"/>
          </a:xfrm>
        </p:grpSpPr>
        <p:sp>
          <p:nvSpPr>
            <p:cNvPr id="10660" name="Google Shape;10660;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73"/>
          <p:cNvGrpSpPr/>
          <p:nvPr/>
        </p:nvGrpSpPr>
        <p:grpSpPr>
          <a:xfrm>
            <a:off x="2193077" y="2419971"/>
            <a:ext cx="378426" cy="346323"/>
            <a:chOff x="2193077" y="2419971"/>
            <a:chExt cx="378426" cy="346323"/>
          </a:xfrm>
        </p:grpSpPr>
        <p:sp>
          <p:nvSpPr>
            <p:cNvPr id="10677" name="Google Shape;10677;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73"/>
          <p:cNvGrpSpPr/>
          <p:nvPr/>
        </p:nvGrpSpPr>
        <p:grpSpPr>
          <a:xfrm>
            <a:off x="861622" y="2881770"/>
            <a:ext cx="276802" cy="367140"/>
            <a:chOff x="861622" y="2881770"/>
            <a:chExt cx="276802" cy="367140"/>
          </a:xfrm>
        </p:grpSpPr>
        <p:sp>
          <p:nvSpPr>
            <p:cNvPr id="10699" name="Google Shape;10699;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3"/>
          <p:cNvGrpSpPr/>
          <p:nvPr/>
        </p:nvGrpSpPr>
        <p:grpSpPr>
          <a:xfrm>
            <a:off x="3968184" y="2881691"/>
            <a:ext cx="369444" cy="367140"/>
            <a:chOff x="3968184" y="2881691"/>
            <a:chExt cx="369444" cy="367140"/>
          </a:xfrm>
        </p:grpSpPr>
        <p:sp>
          <p:nvSpPr>
            <p:cNvPr id="10722" name="Google Shape;10722;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73"/>
          <p:cNvGrpSpPr/>
          <p:nvPr/>
        </p:nvGrpSpPr>
        <p:grpSpPr>
          <a:xfrm>
            <a:off x="3513796" y="2882084"/>
            <a:ext cx="371487" cy="366826"/>
            <a:chOff x="3513796" y="2882084"/>
            <a:chExt cx="371487" cy="366826"/>
          </a:xfrm>
        </p:grpSpPr>
        <p:sp>
          <p:nvSpPr>
            <p:cNvPr id="10747" name="Google Shape;10747;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3"/>
          <p:cNvGrpSpPr/>
          <p:nvPr/>
        </p:nvGrpSpPr>
        <p:grpSpPr>
          <a:xfrm>
            <a:off x="873615" y="1500275"/>
            <a:ext cx="335011" cy="359232"/>
            <a:chOff x="873615" y="1500275"/>
            <a:chExt cx="335011" cy="359232"/>
          </a:xfrm>
        </p:grpSpPr>
        <p:sp>
          <p:nvSpPr>
            <p:cNvPr id="10797" name="Google Shape;10797;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73"/>
          <p:cNvGrpSpPr/>
          <p:nvPr/>
        </p:nvGrpSpPr>
        <p:grpSpPr>
          <a:xfrm>
            <a:off x="2202058" y="3346737"/>
            <a:ext cx="337158" cy="359311"/>
            <a:chOff x="2202058" y="3346737"/>
            <a:chExt cx="337158" cy="359311"/>
          </a:xfrm>
        </p:grpSpPr>
        <p:sp>
          <p:nvSpPr>
            <p:cNvPr id="10809" name="Google Shape;10809;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3"/>
          <p:cNvGrpSpPr/>
          <p:nvPr/>
        </p:nvGrpSpPr>
        <p:grpSpPr>
          <a:xfrm>
            <a:off x="2223059" y="3818172"/>
            <a:ext cx="359232" cy="306050"/>
            <a:chOff x="2223059" y="3818172"/>
            <a:chExt cx="359232" cy="306050"/>
          </a:xfrm>
        </p:grpSpPr>
        <p:sp>
          <p:nvSpPr>
            <p:cNvPr id="10819" name="Google Shape;10819;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73"/>
          <p:cNvGrpSpPr/>
          <p:nvPr/>
        </p:nvGrpSpPr>
        <p:grpSpPr>
          <a:xfrm>
            <a:off x="1725989" y="1991820"/>
            <a:ext cx="378426" cy="298509"/>
            <a:chOff x="1725989" y="1991820"/>
            <a:chExt cx="378426" cy="298509"/>
          </a:xfrm>
        </p:grpSpPr>
        <p:sp>
          <p:nvSpPr>
            <p:cNvPr id="10829" name="Google Shape;10829;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73"/>
          <p:cNvGrpSpPr/>
          <p:nvPr/>
        </p:nvGrpSpPr>
        <p:grpSpPr>
          <a:xfrm>
            <a:off x="1768409" y="3791751"/>
            <a:ext cx="367978" cy="359075"/>
            <a:chOff x="1768409" y="3791751"/>
            <a:chExt cx="367978" cy="359075"/>
          </a:xfrm>
        </p:grpSpPr>
        <p:sp>
          <p:nvSpPr>
            <p:cNvPr id="10842" name="Google Shape;10842;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73"/>
          <p:cNvGrpSpPr/>
          <p:nvPr/>
        </p:nvGrpSpPr>
        <p:grpSpPr>
          <a:xfrm>
            <a:off x="2668963" y="3791306"/>
            <a:ext cx="358735" cy="359311"/>
            <a:chOff x="2668963" y="3791306"/>
            <a:chExt cx="358735" cy="359311"/>
          </a:xfrm>
        </p:grpSpPr>
        <p:sp>
          <p:nvSpPr>
            <p:cNvPr id="10856" name="Google Shape;10856;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73"/>
          <p:cNvGrpSpPr/>
          <p:nvPr/>
        </p:nvGrpSpPr>
        <p:grpSpPr>
          <a:xfrm>
            <a:off x="849682" y="1995198"/>
            <a:ext cx="363893" cy="291727"/>
            <a:chOff x="849682" y="1995198"/>
            <a:chExt cx="363893" cy="291727"/>
          </a:xfrm>
        </p:grpSpPr>
        <p:sp>
          <p:nvSpPr>
            <p:cNvPr id="10873" name="Google Shape;10873;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73"/>
          <p:cNvGrpSpPr/>
          <p:nvPr/>
        </p:nvGrpSpPr>
        <p:grpSpPr>
          <a:xfrm>
            <a:off x="3065430" y="1990066"/>
            <a:ext cx="378190" cy="302044"/>
            <a:chOff x="3065430" y="1990066"/>
            <a:chExt cx="378190" cy="302044"/>
          </a:xfrm>
        </p:grpSpPr>
        <p:sp>
          <p:nvSpPr>
            <p:cNvPr id="10892" name="Google Shape;10892;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3"/>
          <p:cNvGrpSpPr/>
          <p:nvPr/>
        </p:nvGrpSpPr>
        <p:grpSpPr>
          <a:xfrm>
            <a:off x="3568234" y="3791410"/>
            <a:ext cx="347501" cy="359284"/>
            <a:chOff x="3568234" y="3791410"/>
            <a:chExt cx="347501" cy="359284"/>
          </a:xfrm>
        </p:grpSpPr>
        <p:sp>
          <p:nvSpPr>
            <p:cNvPr id="10904" name="Google Shape;10904;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3"/>
          <p:cNvGrpSpPr/>
          <p:nvPr/>
        </p:nvGrpSpPr>
        <p:grpSpPr>
          <a:xfrm>
            <a:off x="1759925" y="1501087"/>
            <a:ext cx="347004" cy="358420"/>
            <a:chOff x="1759925" y="1501087"/>
            <a:chExt cx="347004" cy="358420"/>
          </a:xfrm>
        </p:grpSpPr>
        <p:sp>
          <p:nvSpPr>
            <p:cNvPr id="10916" name="Google Shape;10916;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73"/>
          <p:cNvGrpSpPr/>
          <p:nvPr/>
        </p:nvGrpSpPr>
        <p:grpSpPr>
          <a:xfrm>
            <a:off x="3519295" y="2413660"/>
            <a:ext cx="360227" cy="359311"/>
            <a:chOff x="3519295" y="2413660"/>
            <a:chExt cx="360227" cy="359311"/>
          </a:xfrm>
        </p:grpSpPr>
        <p:sp>
          <p:nvSpPr>
            <p:cNvPr id="10944" name="Google Shape;10944;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3"/>
          <p:cNvGrpSpPr/>
          <p:nvPr/>
        </p:nvGrpSpPr>
        <p:grpSpPr>
          <a:xfrm>
            <a:off x="1330255" y="3845718"/>
            <a:ext cx="358996" cy="250774"/>
            <a:chOff x="1330255" y="3845718"/>
            <a:chExt cx="358996" cy="250774"/>
          </a:xfrm>
        </p:grpSpPr>
        <p:sp>
          <p:nvSpPr>
            <p:cNvPr id="10980" name="Google Shape;10980;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73"/>
          <p:cNvGrpSpPr/>
          <p:nvPr/>
        </p:nvGrpSpPr>
        <p:grpSpPr>
          <a:xfrm>
            <a:off x="3115103" y="3791384"/>
            <a:ext cx="373424" cy="359311"/>
            <a:chOff x="3115103" y="3791384"/>
            <a:chExt cx="373424" cy="359311"/>
          </a:xfrm>
        </p:grpSpPr>
        <p:sp>
          <p:nvSpPr>
            <p:cNvPr id="10991" name="Google Shape;10991;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3"/>
          <p:cNvGrpSpPr/>
          <p:nvPr/>
        </p:nvGrpSpPr>
        <p:grpSpPr>
          <a:xfrm>
            <a:off x="883853" y="3792641"/>
            <a:ext cx="378190" cy="357059"/>
            <a:chOff x="883853" y="3792641"/>
            <a:chExt cx="378190" cy="357059"/>
          </a:xfrm>
        </p:grpSpPr>
        <p:sp>
          <p:nvSpPr>
            <p:cNvPr id="11006" name="Google Shape;11006;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73"/>
          <p:cNvGrpSpPr/>
          <p:nvPr/>
        </p:nvGrpSpPr>
        <p:grpSpPr>
          <a:xfrm>
            <a:off x="3934196" y="2484805"/>
            <a:ext cx="401207" cy="214036"/>
            <a:chOff x="3934196" y="2484805"/>
            <a:chExt cx="401207" cy="214036"/>
          </a:xfrm>
        </p:grpSpPr>
        <p:sp>
          <p:nvSpPr>
            <p:cNvPr id="11033" name="Google Shape;11033;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3"/>
          <p:cNvGrpSpPr/>
          <p:nvPr/>
        </p:nvGrpSpPr>
        <p:grpSpPr>
          <a:xfrm>
            <a:off x="3999894" y="1500197"/>
            <a:ext cx="342474" cy="359232"/>
            <a:chOff x="3999894" y="1500197"/>
            <a:chExt cx="342474" cy="359232"/>
          </a:xfrm>
        </p:grpSpPr>
        <p:sp>
          <p:nvSpPr>
            <p:cNvPr id="11039" name="Google Shape;11039;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73"/>
          <p:cNvGrpSpPr/>
          <p:nvPr/>
        </p:nvGrpSpPr>
        <p:grpSpPr>
          <a:xfrm>
            <a:off x="2233795" y="2882162"/>
            <a:ext cx="232601" cy="366747"/>
            <a:chOff x="2233795" y="2882162"/>
            <a:chExt cx="232601" cy="366747"/>
          </a:xfrm>
        </p:grpSpPr>
        <p:sp>
          <p:nvSpPr>
            <p:cNvPr id="11050" name="Google Shape;11050;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73"/>
          <p:cNvGrpSpPr/>
          <p:nvPr/>
        </p:nvGrpSpPr>
        <p:grpSpPr>
          <a:xfrm>
            <a:off x="3523772" y="3404422"/>
            <a:ext cx="362008" cy="244175"/>
            <a:chOff x="3523772" y="3404422"/>
            <a:chExt cx="362008" cy="244175"/>
          </a:xfrm>
        </p:grpSpPr>
        <p:sp>
          <p:nvSpPr>
            <p:cNvPr id="11069" name="Google Shape;11069;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3"/>
          <p:cNvGrpSpPr/>
          <p:nvPr/>
        </p:nvGrpSpPr>
        <p:grpSpPr>
          <a:xfrm>
            <a:off x="3531026" y="1977314"/>
            <a:ext cx="359232" cy="327836"/>
            <a:chOff x="3531026" y="1977314"/>
            <a:chExt cx="359232" cy="327836"/>
          </a:xfrm>
        </p:grpSpPr>
        <p:sp>
          <p:nvSpPr>
            <p:cNvPr id="11085" name="Google Shape;11085;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73"/>
          <p:cNvGrpSpPr/>
          <p:nvPr/>
        </p:nvGrpSpPr>
        <p:grpSpPr>
          <a:xfrm>
            <a:off x="3123351" y="1500275"/>
            <a:ext cx="296781" cy="359232"/>
            <a:chOff x="3123351" y="1500275"/>
            <a:chExt cx="296781" cy="359232"/>
          </a:xfrm>
        </p:grpSpPr>
        <p:sp>
          <p:nvSpPr>
            <p:cNvPr id="11096" name="Google Shape;11096;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3"/>
          <p:cNvGrpSpPr/>
          <p:nvPr/>
        </p:nvGrpSpPr>
        <p:grpSpPr>
          <a:xfrm>
            <a:off x="2659458" y="1500275"/>
            <a:ext cx="332261" cy="359232"/>
            <a:chOff x="2659458" y="1500275"/>
            <a:chExt cx="332261" cy="359232"/>
          </a:xfrm>
        </p:grpSpPr>
        <p:sp>
          <p:nvSpPr>
            <p:cNvPr id="11108" name="Google Shape;11108;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3"/>
          <p:cNvGrpSpPr/>
          <p:nvPr/>
        </p:nvGrpSpPr>
        <p:grpSpPr>
          <a:xfrm>
            <a:off x="1750184" y="2413530"/>
            <a:ext cx="359730" cy="359441"/>
            <a:chOff x="1750184" y="2413530"/>
            <a:chExt cx="359730" cy="359441"/>
          </a:xfrm>
        </p:grpSpPr>
        <p:sp>
          <p:nvSpPr>
            <p:cNvPr id="11129" name="Google Shape;11129;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73"/>
          <p:cNvGrpSpPr/>
          <p:nvPr/>
        </p:nvGrpSpPr>
        <p:grpSpPr>
          <a:xfrm>
            <a:off x="2230050" y="1500223"/>
            <a:ext cx="316524" cy="359284"/>
            <a:chOff x="2230050" y="1500223"/>
            <a:chExt cx="316524" cy="359284"/>
          </a:xfrm>
        </p:grpSpPr>
        <p:sp>
          <p:nvSpPr>
            <p:cNvPr id="11141" name="Google Shape;11141;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73"/>
          <p:cNvGrpSpPr/>
          <p:nvPr/>
        </p:nvGrpSpPr>
        <p:grpSpPr>
          <a:xfrm>
            <a:off x="2690042" y="4262767"/>
            <a:ext cx="359389" cy="359232"/>
            <a:chOff x="2690042" y="4262767"/>
            <a:chExt cx="359389" cy="359232"/>
          </a:xfrm>
        </p:grpSpPr>
        <p:sp>
          <p:nvSpPr>
            <p:cNvPr id="11162" name="Google Shape;11162;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3"/>
          <p:cNvGrpSpPr/>
          <p:nvPr/>
        </p:nvGrpSpPr>
        <p:grpSpPr>
          <a:xfrm>
            <a:off x="2689440" y="2882162"/>
            <a:ext cx="222337" cy="366721"/>
            <a:chOff x="2689440" y="2882162"/>
            <a:chExt cx="222337" cy="366721"/>
          </a:xfrm>
        </p:grpSpPr>
        <p:sp>
          <p:nvSpPr>
            <p:cNvPr id="11170" name="Google Shape;11170;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9" name="Google Shape;11179;p73"/>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0" name="Google Shape;11180;p73"/>
          <p:cNvGrpSpPr/>
          <p:nvPr/>
        </p:nvGrpSpPr>
        <p:grpSpPr>
          <a:xfrm>
            <a:off x="2637986" y="1980142"/>
            <a:ext cx="359232" cy="322023"/>
            <a:chOff x="2637986" y="1980142"/>
            <a:chExt cx="359232" cy="322023"/>
          </a:xfrm>
        </p:grpSpPr>
        <p:sp>
          <p:nvSpPr>
            <p:cNvPr id="11181" name="Google Shape;11181;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3"/>
          <p:cNvGrpSpPr/>
          <p:nvPr/>
        </p:nvGrpSpPr>
        <p:grpSpPr>
          <a:xfrm>
            <a:off x="1306531" y="3346972"/>
            <a:ext cx="323018" cy="359075"/>
            <a:chOff x="1306531" y="3346972"/>
            <a:chExt cx="323018" cy="359075"/>
          </a:xfrm>
        </p:grpSpPr>
        <p:sp>
          <p:nvSpPr>
            <p:cNvPr id="11195" name="Google Shape;11195;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3"/>
          <p:cNvGrpSpPr/>
          <p:nvPr/>
        </p:nvGrpSpPr>
        <p:grpSpPr>
          <a:xfrm>
            <a:off x="1308024" y="2413975"/>
            <a:ext cx="360253" cy="357111"/>
            <a:chOff x="1308024" y="2413975"/>
            <a:chExt cx="360253" cy="357111"/>
          </a:xfrm>
        </p:grpSpPr>
        <p:sp>
          <p:nvSpPr>
            <p:cNvPr id="11205" name="Google Shape;11205;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73"/>
          <p:cNvGrpSpPr/>
          <p:nvPr/>
        </p:nvGrpSpPr>
        <p:grpSpPr>
          <a:xfrm>
            <a:off x="1298519" y="1970322"/>
            <a:ext cx="378452" cy="341321"/>
            <a:chOff x="1298519" y="1970322"/>
            <a:chExt cx="378452" cy="341321"/>
          </a:xfrm>
        </p:grpSpPr>
        <p:sp>
          <p:nvSpPr>
            <p:cNvPr id="11236" name="Google Shape;11236;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73"/>
          <p:cNvGrpSpPr/>
          <p:nvPr/>
        </p:nvGrpSpPr>
        <p:grpSpPr>
          <a:xfrm>
            <a:off x="3114815" y="3346868"/>
            <a:ext cx="283217" cy="359180"/>
            <a:chOff x="3114815" y="3346868"/>
            <a:chExt cx="283217" cy="359180"/>
          </a:xfrm>
        </p:grpSpPr>
        <p:sp>
          <p:nvSpPr>
            <p:cNvPr id="11257" name="Google Shape;11257;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73"/>
          <p:cNvGrpSpPr/>
          <p:nvPr/>
        </p:nvGrpSpPr>
        <p:grpSpPr>
          <a:xfrm>
            <a:off x="3973186" y="3353231"/>
            <a:ext cx="378661" cy="346558"/>
            <a:chOff x="3973186" y="3353231"/>
            <a:chExt cx="378661" cy="346558"/>
          </a:xfrm>
        </p:grpSpPr>
        <p:sp>
          <p:nvSpPr>
            <p:cNvPr id="11271" name="Google Shape;11271;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73"/>
          <p:cNvGrpSpPr/>
          <p:nvPr/>
        </p:nvGrpSpPr>
        <p:grpSpPr>
          <a:xfrm>
            <a:off x="2152857" y="4263002"/>
            <a:ext cx="373241" cy="359127"/>
            <a:chOff x="2152857" y="4263002"/>
            <a:chExt cx="373241" cy="359127"/>
          </a:xfrm>
        </p:grpSpPr>
        <p:sp>
          <p:nvSpPr>
            <p:cNvPr id="11290" name="Google Shape;11290;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3"/>
          <p:cNvGrpSpPr/>
          <p:nvPr/>
        </p:nvGrpSpPr>
        <p:grpSpPr>
          <a:xfrm>
            <a:off x="859632" y="3346972"/>
            <a:ext cx="303537" cy="359127"/>
            <a:chOff x="859632" y="3346972"/>
            <a:chExt cx="303537" cy="359127"/>
          </a:xfrm>
        </p:grpSpPr>
        <p:sp>
          <p:nvSpPr>
            <p:cNvPr id="11299" name="Google Shape;11299;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73"/>
          <p:cNvGrpSpPr/>
          <p:nvPr/>
        </p:nvGrpSpPr>
        <p:grpSpPr>
          <a:xfrm>
            <a:off x="1767911" y="2882241"/>
            <a:ext cx="265306" cy="366799"/>
            <a:chOff x="1767911" y="2882241"/>
            <a:chExt cx="265306" cy="366799"/>
          </a:xfrm>
        </p:grpSpPr>
        <p:sp>
          <p:nvSpPr>
            <p:cNvPr id="11305" name="Google Shape;11305;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73"/>
          <p:cNvGrpSpPr/>
          <p:nvPr/>
        </p:nvGrpSpPr>
        <p:grpSpPr>
          <a:xfrm>
            <a:off x="1332009" y="1499935"/>
            <a:ext cx="331895" cy="359311"/>
            <a:chOff x="1332009" y="1499935"/>
            <a:chExt cx="331895" cy="359311"/>
          </a:xfrm>
        </p:grpSpPr>
        <p:sp>
          <p:nvSpPr>
            <p:cNvPr id="11321" name="Google Shape;11321;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73"/>
          <p:cNvGrpSpPr/>
          <p:nvPr/>
        </p:nvGrpSpPr>
        <p:grpSpPr>
          <a:xfrm>
            <a:off x="2663464" y="3346815"/>
            <a:ext cx="289528" cy="359232"/>
            <a:chOff x="2663464" y="3346815"/>
            <a:chExt cx="289528" cy="359232"/>
          </a:xfrm>
        </p:grpSpPr>
        <p:sp>
          <p:nvSpPr>
            <p:cNvPr id="11339" name="Google Shape;11339;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73"/>
          <p:cNvGrpSpPr/>
          <p:nvPr/>
        </p:nvGrpSpPr>
        <p:grpSpPr>
          <a:xfrm>
            <a:off x="1315775" y="2881927"/>
            <a:ext cx="269051" cy="366983"/>
            <a:chOff x="1315775" y="2881927"/>
            <a:chExt cx="269051" cy="366983"/>
          </a:xfrm>
        </p:grpSpPr>
        <p:sp>
          <p:nvSpPr>
            <p:cNvPr id="11351" name="Google Shape;11351;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3"/>
          <p:cNvGrpSpPr/>
          <p:nvPr/>
        </p:nvGrpSpPr>
        <p:grpSpPr>
          <a:xfrm>
            <a:off x="3977427" y="1980142"/>
            <a:ext cx="359232" cy="322023"/>
            <a:chOff x="3977427" y="1980142"/>
            <a:chExt cx="359232" cy="322023"/>
          </a:xfrm>
        </p:grpSpPr>
        <p:sp>
          <p:nvSpPr>
            <p:cNvPr id="11367" name="Google Shape;11367;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3"/>
          <p:cNvGrpSpPr/>
          <p:nvPr/>
        </p:nvGrpSpPr>
        <p:grpSpPr>
          <a:xfrm>
            <a:off x="865628" y="2413608"/>
            <a:ext cx="361720" cy="359180"/>
            <a:chOff x="865628" y="2413608"/>
            <a:chExt cx="361720" cy="359180"/>
          </a:xfrm>
        </p:grpSpPr>
        <p:sp>
          <p:nvSpPr>
            <p:cNvPr id="11378" name="Google Shape;11378;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73"/>
          <p:cNvGrpSpPr/>
          <p:nvPr/>
        </p:nvGrpSpPr>
        <p:grpSpPr>
          <a:xfrm>
            <a:off x="3117093" y="2881927"/>
            <a:ext cx="268815" cy="366983"/>
            <a:chOff x="3117093" y="2881927"/>
            <a:chExt cx="268815" cy="366983"/>
          </a:xfrm>
        </p:grpSpPr>
        <p:sp>
          <p:nvSpPr>
            <p:cNvPr id="11392" name="Google Shape;11392;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73"/>
          <p:cNvGrpSpPr/>
          <p:nvPr/>
        </p:nvGrpSpPr>
        <p:grpSpPr>
          <a:xfrm>
            <a:off x="3534508" y="1508000"/>
            <a:ext cx="368502" cy="343521"/>
            <a:chOff x="3534508" y="1508000"/>
            <a:chExt cx="368502" cy="343521"/>
          </a:xfrm>
        </p:grpSpPr>
        <p:sp>
          <p:nvSpPr>
            <p:cNvPr id="11408" name="Google Shape;11408;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3"/>
          <p:cNvGrpSpPr/>
          <p:nvPr/>
        </p:nvGrpSpPr>
        <p:grpSpPr>
          <a:xfrm>
            <a:off x="7147436" y="1502999"/>
            <a:ext cx="279054" cy="354754"/>
            <a:chOff x="7147436" y="1502999"/>
            <a:chExt cx="279054" cy="354754"/>
          </a:xfrm>
        </p:grpSpPr>
        <p:sp>
          <p:nvSpPr>
            <p:cNvPr id="11424" name="Google Shape;11424;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73"/>
          <p:cNvGrpSpPr/>
          <p:nvPr/>
        </p:nvGrpSpPr>
        <p:grpSpPr>
          <a:xfrm>
            <a:off x="7603081" y="1973072"/>
            <a:ext cx="276802" cy="354807"/>
            <a:chOff x="7603081" y="1973072"/>
            <a:chExt cx="276802" cy="354807"/>
          </a:xfrm>
        </p:grpSpPr>
        <p:sp>
          <p:nvSpPr>
            <p:cNvPr id="11441" name="Google Shape;11441;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3"/>
          <p:cNvGrpSpPr/>
          <p:nvPr/>
        </p:nvGrpSpPr>
        <p:grpSpPr>
          <a:xfrm>
            <a:off x="6696792" y="1502999"/>
            <a:ext cx="276802" cy="354754"/>
            <a:chOff x="6696792" y="1502999"/>
            <a:chExt cx="276802" cy="354754"/>
          </a:xfrm>
        </p:grpSpPr>
        <p:sp>
          <p:nvSpPr>
            <p:cNvPr id="11456" name="Google Shape;11456;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1" name="Google Shape;11471;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2" name="Google Shape;11472;p73"/>
          <p:cNvGrpSpPr/>
          <p:nvPr/>
        </p:nvGrpSpPr>
        <p:grpSpPr>
          <a:xfrm>
            <a:off x="6223393" y="1502999"/>
            <a:ext cx="320295" cy="354754"/>
            <a:chOff x="6223393" y="1502999"/>
            <a:chExt cx="320295" cy="354754"/>
          </a:xfrm>
        </p:grpSpPr>
        <p:sp>
          <p:nvSpPr>
            <p:cNvPr id="11473" name="Google Shape;11473;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73"/>
          <p:cNvGrpSpPr/>
          <p:nvPr/>
        </p:nvGrpSpPr>
        <p:grpSpPr>
          <a:xfrm>
            <a:off x="5310611" y="1502972"/>
            <a:ext cx="339515" cy="354781"/>
            <a:chOff x="5310611" y="1502972"/>
            <a:chExt cx="339515" cy="354781"/>
          </a:xfrm>
        </p:grpSpPr>
        <p:sp>
          <p:nvSpPr>
            <p:cNvPr id="11497" name="Google Shape;11497;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73"/>
          <p:cNvGrpSpPr/>
          <p:nvPr/>
        </p:nvGrpSpPr>
        <p:grpSpPr>
          <a:xfrm>
            <a:off x="6253637" y="3790101"/>
            <a:ext cx="274550" cy="354833"/>
            <a:chOff x="6253637" y="3790101"/>
            <a:chExt cx="274550" cy="354833"/>
          </a:xfrm>
        </p:grpSpPr>
        <p:sp>
          <p:nvSpPr>
            <p:cNvPr id="11514" name="Google Shape;11514;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73"/>
          <p:cNvGrpSpPr/>
          <p:nvPr/>
        </p:nvGrpSpPr>
        <p:grpSpPr>
          <a:xfrm>
            <a:off x="5802731" y="3790180"/>
            <a:ext cx="274576" cy="354754"/>
            <a:chOff x="5802731" y="3790180"/>
            <a:chExt cx="274576" cy="354754"/>
          </a:xfrm>
        </p:grpSpPr>
        <p:sp>
          <p:nvSpPr>
            <p:cNvPr id="11532" name="Google Shape;11532;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73"/>
          <p:cNvGrpSpPr/>
          <p:nvPr/>
        </p:nvGrpSpPr>
        <p:grpSpPr>
          <a:xfrm>
            <a:off x="5352088" y="3790206"/>
            <a:ext cx="274550" cy="354728"/>
            <a:chOff x="5352088" y="3790206"/>
            <a:chExt cx="274550" cy="354728"/>
          </a:xfrm>
        </p:grpSpPr>
        <p:sp>
          <p:nvSpPr>
            <p:cNvPr id="11554" name="Google Shape;11554;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73"/>
          <p:cNvGrpSpPr/>
          <p:nvPr/>
        </p:nvGrpSpPr>
        <p:grpSpPr>
          <a:xfrm>
            <a:off x="4901706" y="3790075"/>
            <a:ext cx="274550" cy="354859"/>
            <a:chOff x="4901706" y="3790075"/>
            <a:chExt cx="274550" cy="354859"/>
          </a:xfrm>
        </p:grpSpPr>
        <p:sp>
          <p:nvSpPr>
            <p:cNvPr id="11579" name="Google Shape;11579;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73"/>
          <p:cNvGrpSpPr/>
          <p:nvPr/>
        </p:nvGrpSpPr>
        <p:grpSpPr>
          <a:xfrm>
            <a:off x="8052704" y="1503208"/>
            <a:ext cx="275073" cy="354545"/>
            <a:chOff x="8052704" y="1503208"/>
            <a:chExt cx="275073" cy="354545"/>
          </a:xfrm>
        </p:grpSpPr>
        <p:sp>
          <p:nvSpPr>
            <p:cNvPr id="11597" name="Google Shape;11597;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5794745" y="1502999"/>
            <a:ext cx="274550" cy="354754"/>
            <a:chOff x="5794745" y="1502999"/>
            <a:chExt cx="274550" cy="354754"/>
          </a:xfrm>
        </p:grpSpPr>
        <p:sp>
          <p:nvSpPr>
            <p:cNvPr id="11615" name="Google Shape;11615;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73"/>
          <p:cNvGrpSpPr/>
          <p:nvPr/>
        </p:nvGrpSpPr>
        <p:grpSpPr>
          <a:xfrm>
            <a:off x="4896940" y="1502999"/>
            <a:ext cx="263316" cy="354754"/>
            <a:chOff x="4896940" y="1502999"/>
            <a:chExt cx="263316" cy="354754"/>
          </a:xfrm>
        </p:grpSpPr>
        <p:sp>
          <p:nvSpPr>
            <p:cNvPr id="11639" name="Google Shape;11639;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3"/>
          <p:cNvGrpSpPr/>
          <p:nvPr/>
        </p:nvGrpSpPr>
        <p:grpSpPr>
          <a:xfrm>
            <a:off x="6255392" y="4268082"/>
            <a:ext cx="274550" cy="354728"/>
            <a:chOff x="6255392" y="4268082"/>
            <a:chExt cx="274550" cy="354728"/>
          </a:xfrm>
        </p:grpSpPr>
        <p:sp>
          <p:nvSpPr>
            <p:cNvPr id="11661" name="Google Shape;11661;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7604076" y="3790075"/>
            <a:ext cx="275807" cy="354859"/>
            <a:chOff x="7604076" y="3790075"/>
            <a:chExt cx="275807" cy="354859"/>
          </a:xfrm>
        </p:grpSpPr>
        <p:sp>
          <p:nvSpPr>
            <p:cNvPr id="11682" name="Google Shape;11682;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73"/>
          <p:cNvGrpSpPr/>
          <p:nvPr/>
        </p:nvGrpSpPr>
        <p:grpSpPr>
          <a:xfrm>
            <a:off x="7154427" y="3790206"/>
            <a:ext cx="274550" cy="354493"/>
            <a:chOff x="7154427" y="3790206"/>
            <a:chExt cx="274550" cy="354493"/>
          </a:xfrm>
        </p:grpSpPr>
        <p:sp>
          <p:nvSpPr>
            <p:cNvPr id="11705" name="Google Shape;11705;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73"/>
          <p:cNvGrpSpPr/>
          <p:nvPr/>
        </p:nvGrpSpPr>
        <p:grpSpPr>
          <a:xfrm>
            <a:off x="8054458" y="1973150"/>
            <a:ext cx="274576" cy="354728"/>
            <a:chOff x="8054458" y="1973150"/>
            <a:chExt cx="274576" cy="354728"/>
          </a:xfrm>
        </p:grpSpPr>
        <p:sp>
          <p:nvSpPr>
            <p:cNvPr id="11726" name="Google Shape;11726;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73"/>
          <p:cNvGrpSpPr/>
          <p:nvPr/>
        </p:nvGrpSpPr>
        <p:grpSpPr>
          <a:xfrm>
            <a:off x="7153930" y="1973150"/>
            <a:ext cx="274812" cy="354728"/>
            <a:chOff x="7153930" y="1973150"/>
            <a:chExt cx="274812" cy="354728"/>
          </a:xfrm>
        </p:grpSpPr>
        <p:sp>
          <p:nvSpPr>
            <p:cNvPr id="11749" name="Google Shape;11749;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73"/>
          <p:cNvGrpSpPr/>
          <p:nvPr/>
        </p:nvGrpSpPr>
        <p:grpSpPr>
          <a:xfrm>
            <a:off x="6703522" y="1973098"/>
            <a:ext cx="274812" cy="354781"/>
            <a:chOff x="6703522" y="1973098"/>
            <a:chExt cx="274812" cy="354781"/>
          </a:xfrm>
        </p:grpSpPr>
        <p:sp>
          <p:nvSpPr>
            <p:cNvPr id="11769" name="Google Shape;11769;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73"/>
          <p:cNvGrpSpPr/>
          <p:nvPr/>
        </p:nvGrpSpPr>
        <p:grpSpPr>
          <a:xfrm>
            <a:off x="6253375" y="1973150"/>
            <a:ext cx="274812" cy="354728"/>
            <a:chOff x="6253375" y="1973150"/>
            <a:chExt cx="274812" cy="354728"/>
          </a:xfrm>
        </p:grpSpPr>
        <p:sp>
          <p:nvSpPr>
            <p:cNvPr id="11795" name="Google Shape;11795;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73"/>
          <p:cNvGrpSpPr/>
          <p:nvPr/>
        </p:nvGrpSpPr>
        <p:grpSpPr>
          <a:xfrm>
            <a:off x="5802496" y="1973150"/>
            <a:ext cx="275309" cy="354728"/>
            <a:chOff x="5802496" y="1973150"/>
            <a:chExt cx="275309" cy="354728"/>
          </a:xfrm>
        </p:grpSpPr>
        <p:sp>
          <p:nvSpPr>
            <p:cNvPr id="11834" name="Google Shape;11834;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3"/>
          <p:cNvGrpSpPr/>
          <p:nvPr/>
        </p:nvGrpSpPr>
        <p:grpSpPr>
          <a:xfrm>
            <a:off x="5353083" y="1973150"/>
            <a:ext cx="274576" cy="354728"/>
            <a:chOff x="5353083" y="1973150"/>
            <a:chExt cx="274576" cy="354728"/>
          </a:xfrm>
        </p:grpSpPr>
        <p:sp>
          <p:nvSpPr>
            <p:cNvPr id="11861" name="Google Shape;11861;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73"/>
          <p:cNvGrpSpPr/>
          <p:nvPr/>
        </p:nvGrpSpPr>
        <p:grpSpPr>
          <a:xfrm>
            <a:off x="4902701" y="1973150"/>
            <a:ext cx="274812" cy="354728"/>
            <a:chOff x="4902701" y="1973150"/>
            <a:chExt cx="274812" cy="354728"/>
          </a:xfrm>
        </p:grpSpPr>
        <p:sp>
          <p:nvSpPr>
            <p:cNvPr id="11883" name="Google Shape;11883;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4902701" y="2879989"/>
            <a:ext cx="272560" cy="354676"/>
            <a:chOff x="4902701" y="2879989"/>
            <a:chExt cx="272560" cy="354676"/>
          </a:xfrm>
        </p:grpSpPr>
        <p:sp>
          <p:nvSpPr>
            <p:cNvPr id="11909" name="Google Shape;11909;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73"/>
          <p:cNvGrpSpPr/>
          <p:nvPr/>
        </p:nvGrpSpPr>
        <p:grpSpPr>
          <a:xfrm>
            <a:off x="5803988" y="4268082"/>
            <a:ext cx="274550" cy="354728"/>
            <a:chOff x="5803988" y="4268082"/>
            <a:chExt cx="274550" cy="354728"/>
          </a:xfrm>
        </p:grpSpPr>
        <p:sp>
          <p:nvSpPr>
            <p:cNvPr id="11934" name="Google Shape;11934;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73"/>
          <p:cNvGrpSpPr/>
          <p:nvPr/>
        </p:nvGrpSpPr>
        <p:grpSpPr>
          <a:xfrm>
            <a:off x="5352349" y="4268082"/>
            <a:ext cx="274550" cy="354728"/>
            <a:chOff x="5352349" y="4268082"/>
            <a:chExt cx="274550" cy="354728"/>
          </a:xfrm>
        </p:grpSpPr>
        <p:sp>
          <p:nvSpPr>
            <p:cNvPr id="11957" name="Google Shape;11957;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73"/>
          <p:cNvGrpSpPr/>
          <p:nvPr/>
        </p:nvGrpSpPr>
        <p:grpSpPr>
          <a:xfrm>
            <a:off x="7606826" y="2419290"/>
            <a:ext cx="274550" cy="354728"/>
            <a:chOff x="7606826" y="2419290"/>
            <a:chExt cx="274550" cy="354728"/>
          </a:xfrm>
        </p:grpSpPr>
        <p:sp>
          <p:nvSpPr>
            <p:cNvPr id="11980" name="Google Shape;11980;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3"/>
          <p:cNvGrpSpPr/>
          <p:nvPr/>
        </p:nvGrpSpPr>
        <p:grpSpPr>
          <a:xfrm>
            <a:off x="7156182" y="2419290"/>
            <a:ext cx="274550" cy="354728"/>
            <a:chOff x="7156182" y="2419290"/>
            <a:chExt cx="274550" cy="354728"/>
          </a:xfrm>
        </p:grpSpPr>
        <p:sp>
          <p:nvSpPr>
            <p:cNvPr id="11996" name="Google Shape;11996;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73"/>
          <p:cNvGrpSpPr/>
          <p:nvPr/>
        </p:nvGrpSpPr>
        <p:grpSpPr>
          <a:xfrm>
            <a:off x="6705276" y="2419290"/>
            <a:ext cx="274812" cy="354728"/>
            <a:chOff x="6705276" y="2419290"/>
            <a:chExt cx="274812" cy="354728"/>
          </a:xfrm>
        </p:grpSpPr>
        <p:sp>
          <p:nvSpPr>
            <p:cNvPr id="12012" name="Google Shape;12012;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73"/>
          <p:cNvGrpSpPr/>
          <p:nvPr/>
        </p:nvGrpSpPr>
        <p:grpSpPr>
          <a:xfrm>
            <a:off x="4902936" y="2419290"/>
            <a:ext cx="274576" cy="354728"/>
            <a:chOff x="4902936" y="2419290"/>
            <a:chExt cx="274576" cy="354728"/>
          </a:xfrm>
        </p:grpSpPr>
        <p:sp>
          <p:nvSpPr>
            <p:cNvPr id="12041" name="Google Shape;12041;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73"/>
          <p:cNvGrpSpPr/>
          <p:nvPr/>
        </p:nvGrpSpPr>
        <p:grpSpPr>
          <a:xfrm>
            <a:off x="7608056" y="3345794"/>
            <a:ext cx="270334" cy="354754"/>
            <a:chOff x="7608056" y="3345794"/>
            <a:chExt cx="270334" cy="354754"/>
          </a:xfrm>
        </p:grpSpPr>
        <p:sp>
          <p:nvSpPr>
            <p:cNvPr id="12062" name="Google Shape;12062;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73"/>
          <p:cNvGrpSpPr/>
          <p:nvPr/>
        </p:nvGrpSpPr>
        <p:grpSpPr>
          <a:xfrm>
            <a:off x="6712765" y="4268082"/>
            <a:ext cx="263316" cy="354728"/>
            <a:chOff x="6712765" y="4268082"/>
            <a:chExt cx="263316" cy="354728"/>
          </a:xfrm>
        </p:grpSpPr>
        <p:sp>
          <p:nvSpPr>
            <p:cNvPr id="12082" name="Google Shape;12082;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3"/>
          <p:cNvGrpSpPr/>
          <p:nvPr/>
        </p:nvGrpSpPr>
        <p:grpSpPr>
          <a:xfrm>
            <a:off x="5359341" y="2419159"/>
            <a:ext cx="262819" cy="354859"/>
            <a:chOff x="5359341" y="2419159"/>
            <a:chExt cx="262819" cy="354859"/>
          </a:xfrm>
        </p:grpSpPr>
        <p:sp>
          <p:nvSpPr>
            <p:cNvPr id="12099" name="Google Shape;12099;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73"/>
          <p:cNvGrpSpPr/>
          <p:nvPr/>
        </p:nvGrpSpPr>
        <p:grpSpPr>
          <a:xfrm>
            <a:off x="6709282" y="3790206"/>
            <a:ext cx="263316" cy="354493"/>
            <a:chOff x="6709282" y="3790206"/>
            <a:chExt cx="263316" cy="354493"/>
          </a:xfrm>
        </p:grpSpPr>
        <p:sp>
          <p:nvSpPr>
            <p:cNvPr id="12121" name="Google Shape;12121;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73"/>
          <p:cNvGrpSpPr/>
          <p:nvPr/>
        </p:nvGrpSpPr>
        <p:grpSpPr>
          <a:xfrm>
            <a:off x="6260629" y="2419290"/>
            <a:ext cx="263055" cy="354493"/>
            <a:chOff x="6260629" y="2419290"/>
            <a:chExt cx="263055" cy="354493"/>
          </a:xfrm>
        </p:grpSpPr>
        <p:sp>
          <p:nvSpPr>
            <p:cNvPr id="12138" name="Google Shape;12138;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73"/>
          <p:cNvGrpSpPr/>
          <p:nvPr/>
        </p:nvGrpSpPr>
        <p:grpSpPr>
          <a:xfrm>
            <a:off x="6260864" y="2879911"/>
            <a:ext cx="263343" cy="354754"/>
            <a:chOff x="6260864" y="2879911"/>
            <a:chExt cx="263343" cy="354754"/>
          </a:xfrm>
        </p:grpSpPr>
        <p:sp>
          <p:nvSpPr>
            <p:cNvPr id="12154" name="Google Shape;12154;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73"/>
          <p:cNvGrpSpPr/>
          <p:nvPr/>
        </p:nvGrpSpPr>
        <p:grpSpPr>
          <a:xfrm>
            <a:off x="8062968" y="2419290"/>
            <a:ext cx="263316" cy="354728"/>
            <a:chOff x="8062968" y="2419290"/>
            <a:chExt cx="263316" cy="354728"/>
          </a:xfrm>
        </p:grpSpPr>
        <p:sp>
          <p:nvSpPr>
            <p:cNvPr id="12173" name="Google Shape;12173;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3"/>
          <p:cNvGrpSpPr/>
          <p:nvPr/>
        </p:nvGrpSpPr>
        <p:grpSpPr>
          <a:xfrm>
            <a:off x="5809723" y="2419290"/>
            <a:ext cx="263316" cy="354728"/>
            <a:chOff x="5809723" y="2419290"/>
            <a:chExt cx="263316" cy="354728"/>
          </a:xfrm>
        </p:grpSpPr>
        <p:sp>
          <p:nvSpPr>
            <p:cNvPr id="12191" name="Google Shape;12191;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73"/>
          <p:cNvGrpSpPr/>
          <p:nvPr/>
        </p:nvGrpSpPr>
        <p:grpSpPr>
          <a:xfrm>
            <a:off x="7606826" y="1502999"/>
            <a:ext cx="263552" cy="354754"/>
            <a:chOff x="7606826" y="1502999"/>
            <a:chExt cx="263552" cy="354754"/>
          </a:xfrm>
        </p:grpSpPr>
        <p:sp>
          <p:nvSpPr>
            <p:cNvPr id="12209" name="Google Shape;12209;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73"/>
          <p:cNvGrpSpPr/>
          <p:nvPr/>
        </p:nvGrpSpPr>
        <p:grpSpPr>
          <a:xfrm>
            <a:off x="8060455" y="3790075"/>
            <a:ext cx="264076" cy="354623"/>
            <a:chOff x="8060455" y="3790075"/>
            <a:chExt cx="264076" cy="354623"/>
          </a:xfrm>
        </p:grpSpPr>
        <p:sp>
          <p:nvSpPr>
            <p:cNvPr id="12228" name="Google Shape;12228;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3"/>
          <p:cNvGrpSpPr/>
          <p:nvPr/>
        </p:nvGrpSpPr>
        <p:grpSpPr>
          <a:xfrm>
            <a:off x="7614550" y="2879911"/>
            <a:ext cx="263316" cy="354754"/>
            <a:chOff x="7614550" y="2879911"/>
            <a:chExt cx="263316" cy="354754"/>
          </a:xfrm>
        </p:grpSpPr>
        <p:sp>
          <p:nvSpPr>
            <p:cNvPr id="12252" name="Google Shape;12252;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73"/>
          <p:cNvGrpSpPr/>
          <p:nvPr/>
        </p:nvGrpSpPr>
        <p:grpSpPr>
          <a:xfrm>
            <a:off x="4900684" y="4268187"/>
            <a:ext cx="274576" cy="354623"/>
            <a:chOff x="4900684" y="4268187"/>
            <a:chExt cx="274576" cy="354623"/>
          </a:xfrm>
        </p:grpSpPr>
        <p:sp>
          <p:nvSpPr>
            <p:cNvPr id="12272" name="Google Shape;12272;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73"/>
          <p:cNvGrpSpPr/>
          <p:nvPr/>
        </p:nvGrpSpPr>
        <p:grpSpPr>
          <a:xfrm>
            <a:off x="7161654" y="3345794"/>
            <a:ext cx="263343" cy="354754"/>
            <a:chOff x="7161654" y="3345794"/>
            <a:chExt cx="263343" cy="354754"/>
          </a:xfrm>
        </p:grpSpPr>
        <p:sp>
          <p:nvSpPr>
            <p:cNvPr id="12288" name="Google Shape;12288;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3"/>
          <p:cNvGrpSpPr/>
          <p:nvPr/>
        </p:nvGrpSpPr>
        <p:grpSpPr>
          <a:xfrm>
            <a:off x="6711770" y="3345794"/>
            <a:ext cx="263081" cy="354754"/>
            <a:chOff x="6711770" y="3345794"/>
            <a:chExt cx="263081" cy="354754"/>
          </a:xfrm>
        </p:grpSpPr>
        <p:sp>
          <p:nvSpPr>
            <p:cNvPr id="12308" name="Google Shape;12308;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73"/>
          <p:cNvGrpSpPr/>
          <p:nvPr/>
        </p:nvGrpSpPr>
        <p:grpSpPr>
          <a:xfrm>
            <a:off x="7163409" y="2880251"/>
            <a:ext cx="263316" cy="354414"/>
            <a:chOff x="7163409" y="2880251"/>
            <a:chExt cx="263316" cy="354414"/>
          </a:xfrm>
        </p:grpSpPr>
        <p:sp>
          <p:nvSpPr>
            <p:cNvPr id="12326" name="Google Shape;12326;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73"/>
          <p:cNvGrpSpPr/>
          <p:nvPr/>
        </p:nvGrpSpPr>
        <p:grpSpPr>
          <a:xfrm>
            <a:off x="6712032" y="2880172"/>
            <a:ext cx="263316" cy="354493"/>
            <a:chOff x="6712032" y="2880172"/>
            <a:chExt cx="263316" cy="354493"/>
          </a:xfrm>
        </p:grpSpPr>
        <p:sp>
          <p:nvSpPr>
            <p:cNvPr id="12339" name="Google Shape;12339;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73"/>
          <p:cNvGrpSpPr/>
          <p:nvPr/>
        </p:nvGrpSpPr>
        <p:grpSpPr>
          <a:xfrm>
            <a:off x="6261624" y="3345794"/>
            <a:ext cx="263316" cy="354754"/>
            <a:chOff x="6261624" y="3345794"/>
            <a:chExt cx="263316" cy="354754"/>
          </a:xfrm>
        </p:grpSpPr>
        <p:sp>
          <p:nvSpPr>
            <p:cNvPr id="12361" name="Google Shape;12361;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9" name="Google Shape;12389;p73"/>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0" name="Google Shape;12390;p73"/>
          <p:cNvGrpSpPr/>
          <p:nvPr/>
        </p:nvGrpSpPr>
        <p:grpSpPr>
          <a:xfrm>
            <a:off x="5811739" y="3345794"/>
            <a:ext cx="263316" cy="354754"/>
            <a:chOff x="5811739" y="3345794"/>
            <a:chExt cx="263316" cy="354754"/>
          </a:xfrm>
        </p:grpSpPr>
        <p:sp>
          <p:nvSpPr>
            <p:cNvPr id="12391" name="Google Shape;12391;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3"/>
          <p:cNvGrpSpPr/>
          <p:nvPr/>
        </p:nvGrpSpPr>
        <p:grpSpPr>
          <a:xfrm>
            <a:off x="5363818" y="3345794"/>
            <a:ext cx="259074" cy="354493"/>
            <a:chOff x="5363818" y="3345794"/>
            <a:chExt cx="259074" cy="354493"/>
          </a:xfrm>
        </p:grpSpPr>
        <p:sp>
          <p:nvSpPr>
            <p:cNvPr id="12413" name="Google Shape;12413;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73"/>
          <p:cNvGrpSpPr/>
          <p:nvPr/>
        </p:nvGrpSpPr>
        <p:grpSpPr>
          <a:xfrm>
            <a:off x="4912939" y="3345663"/>
            <a:ext cx="261326" cy="354885"/>
            <a:chOff x="4912939" y="3345663"/>
            <a:chExt cx="261326" cy="354885"/>
          </a:xfrm>
        </p:grpSpPr>
        <p:sp>
          <p:nvSpPr>
            <p:cNvPr id="12439" name="Google Shape;12439;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73"/>
          <p:cNvGrpSpPr/>
          <p:nvPr/>
        </p:nvGrpSpPr>
        <p:grpSpPr>
          <a:xfrm>
            <a:off x="5809723" y="2879911"/>
            <a:ext cx="263081" cy="355016"/>
            <a:chOff x="5809723" y="2879911"/>
            <a:chExt cx="263081" cy="355016"/>
          </a:xfrm>
        </p:grpSpPr>
        <p:sp>
          <p:nvSpPr>
            <p:cNvPr id="12461" name="Google Shape;12461;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3"/>
          <p:cNvGrpSpPr/>
          <p:nvPr/>
        </p:nvGrpSpPr>
        <p:grpSpPr>
          <a:xfrm>
            <a:off x="7616069" y="4268056"/>
            <a:ext cx="263316" cy="354754"/>
            <a:chOff x="7616069" y="4268056"/>
            <a:chExt cx="263316" cy="354754"/>
          </a:xfrm>
        </p:grpSpPr>
        <p:sp>
          <p:nvSpPr>
            <p:cNvPr id="12484" name="Google Shape;12484;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73"/>
          <p:cNvGrpSpPr/>
          <p:nvPr/>
        </p:nvGrpSpPr>
        <p:grpSpPr>
          <a:xfrm>
            <a:off x="7164404" y="4268318"/>
            <a:ext cx="263316" cy="354493"/>
            <a:chOff x="7164404" y="4268318"/>
            <a:chExt cx="263316" cy="354493"/>
          </a:xfrm>
        </p:grpSpPr>
        <p:sp>
          <p:nvSpPr>
            <p:cNvPr id="12506" name="Google Shape;12506;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73"/>
          <p:cNvGrpSpPr/>
          <p:nvPr/>
        </p:nvGrpSpPr>
        <p:grpSpPr>
          <a:xfrm>
            <a:off x="5358346" y="2879911"/>
            <a:ext cx="263316" cy="354754"/>
            <a:chOff x="5358346" y="2879911"/>
            <a:chExt cx="263316" cy="354754"/>
          </a:xfrm>
        </p:grpSpPr>
        <p:sp>
          <p:nvSpPr>
            <p:cNvPr id="12523" name="Google Shape;12523;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73"/>
          <p:cNvGrpSpPr/>
          <p:nvPr/>
        </p:nvGrpSpPr>
        <p:grpSpPr>
          <a:xfrm>
            <a:off x="8061450" y="3345742"/>
            <a:ext cx="263316" cy="354807"/>
            <a:chOff x="8061450" y="3345742"/>
            <a:chExt cx="263316" cy="354807"/>
          </a:xfrm>
        </p:grpSpPr>
        <p:sp>
          <p:nvSpPr>
            <p:cNvPr id="12545" name="Google Shape;12545;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73"/>
          <p:cNvGrpSpPr/>
          <p:nvPr/>
        </p:nvGrpSpPr>
        <p:grpSpPr>
          <a:xfrm>
            <a:off x="8065953" y="2879911"/>
            <a:ext cx="263081" cy="354754"/>
            <a:chOff x="8065953" y="2879911"/>
            <a:chExt cx="263081" cy="354754"/>
          </a:xfrm>
        </p:grpSpPr>
        <p:sp>
          <p:nvSpPr>
            <p:cNvPr id="12562" name="Google Shape;12562;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3"/>
          <p:cNvGrpSpPr/>
          <p:nvPr/>
        </p:nvGrpSpPr>
        <p:grpSpPr>
          <a:xfrm>
            <a:off x="8064199" y="4268318"/>
            <a:ext cx="270308" cy="354493"/>
            <a:chOff x="8064199" y="4268318"/>
            <a:chExt cx="270308" cy="354493"/>
          </a:xfrm>
        </p:grpSpPr>
        <p:sp>
          <p:nvSpPr>
            <p:cNvPr id="12579" name="Google Shape;12579;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00"/>
        <p:cNvGrpSpPr/>
        <p:nvPr/>
      </p:nvGrpSpPr>
      <p:grpSpPr>
        <a:xfrm>
          <a:off x="0" y="0"/>
          <a:ext cx="0" cy="0"/>
          <a:chOff x="0" y="0"/>
          <a:chExt cx="0" cy="0"/>
        </a:xfrm>
      </p:grpSpPr>
      <p:sp>
        <p:nvSpPr>
          <p:cNvPr id="12601" name="Google Shape;12601;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02" name="Google Shape;12602;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03" name="Google Shape;12603;p74"/>
          <p:cNvGrpSpPr/>
          <p:nvPr/>
        </p:nvGrpSpPr>
        <p:grpSpPr>
          <a:xfrm>
            <a:off x="3511608" y="3348218"/>
            <a:ext cx="381482" cy="366926"/>
            <a:chOff x="3511608" y="3348218"/>
            <a:chExt cx="381482" cy="366926"/>
          </a:xfrm>
        </p:grpSpPr>
        <p:sp>
          <p:nvSpPr>
            <p:cNvPr id="12604" name="Google Shape;12604;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4"/>
          <p:cNvGrpSpPr/>
          <p:nvPr/>
        </p:nvGrpSpPr>
        <p:grpSpPr>
          <a:xfrm>
            <a:off x="1849816" y="3807339"/>
            <a:ext cx="163616" cy="366665"/>
            <a:chOff x="1849816" y="3807339"/>
            <a:chExt cx="163616" cy="366665"/>
          </a:xfrm>
        </p:grpSpPr>
        <p:sp>
          <p:nvSpPr>
            <p:cNvPr id="12619" name="Google Shape;12619;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74"/>
          <p:cNvGrpSpPr/>
          <p:nvPr/>
        </p:nvGrpSpPr>
        <p:grpSpPr>
          <a:xfrm>
            <a:off x="2274757" y="3807313"/>
            <a:ext cx="202292" cy="366430"/>
            <a:chOff x="2274757" y="3807313"/>
            <a:chExt cx="202292" cy="366430"/>
          </a:xfrm>
        </p:grpSpPr>
        <p:sp>
          <p:nvSpPr>
            <p:cNvPr id="12634" name="Google Shape;12634;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74"/>
          <p:cNvGrpSpPr/>
          <p:nvPr/>
        </p:nvGrpSpPr>
        <p:grpSpPr>
          <a:xfrm>
            <a:off x="3972716" y="3348218"/>
            <a:ext cx="366404" cy="366665"/>
            <a:chOff x="3972716" y="3348218"/>
            <a:chExt cx="366404" cy="366665"/>
          </a:xfrm>
        </p:grpSpPr>
        <p:sp>
          <p:nvSpPr>
            <p:cNvPr id="12645" name="Google Shape;12645;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4"/>
          <p:cNvGrpSpPr/>
          <p:nvPr/>
        </p:nvGrpSpPr>
        <p:grpSpPr>
          <a:xfrm>
            <a:off x="866528" y="3348348"/>
            <a:ext cx="317405" cy="366534"/>
            <a:chOff x="866528" y="3348348"/>
            <a:chExt cx="317405" cy="366534"/>
          </a:xfrm>
        </p:grpSpPr>
        <p:sp>
          <p:nvSpPr>
            <p:cNvPr id="12658" name="Google Shape;12658;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4"/>
          <p:cNvGrpSpPr/>
          <p:nvPr/>
        </p:nvGrpSpPr>
        <p:grpSpPr>
          <a:xfrm>
            <a:off x="1316818" y="3348296"/>
            <a:ext cx="310872" cy="366848"/>
            <a:chOff x="1316818" y="3348296"/>
            <a:chExt cx="310872" cy="366848"/>
          </a:xfrm>
        </p:grpSpPr>
        <p:sp>
          <p:nvSpPr>
            <p:cNvPr id="12667" name="Google Shape;12667;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74"/>
          <p:cNvGrpSpPr/>
          <p:nvPr/>
        </p:nvGrpSpPr>
        <p:grpSpPr>
          <a:xfrm>
            <a:off x="3105248" y="3348244"/>
            <a:ext cx="305620" cy="366430"/>
            <a:chOff x="3105248" y="3348244"/>
            <a:chExt cx="305620" cy="366430"/>
          </a:xfrm>
        </p:grpSpPr>
        <p:sp>
          <p:nvSpPr>
            <p:cNvPr id="12692" name="Google Shape;12692;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4"/>
          <p:cNvGrpSpPr/>
          <p:nvPr/>
        </p:nvGrpSpPr>
        <p:grpSpPr>
          <a:xfrm>
            <a:off x="2661988" y="3348218"/>
            <a:ext cx="304078" cy="366665"/>
            <a:chOff x="2661988" y="3348218"/>
            <a:chExt cx="304078" cy="366665"/>
          </a:xfrm>
        </p:grpSpPr>
        <p:sp>
          <p:nvSpPr>
            <p:cNvPr id="12700" name="Google Shape;12700;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74"/>
          <p:cNvGrpSpPr/>
          <p:nvPr/>
        </p:nvGrpSpPr>
        <p:grpSpPr>
          <a:xfrm>
            <a:off x="2212927" y="3348897"/>
            <a:ext cx="307606" cy="366482"/>
            <a:chOff x="2212927" y="3348897"/>
            <a:chExt cx="307606" cy="366482"/>
          </a:xfrm>
        </p:grpSpPr>
        <p:sp>
          <p:nvSpPr>
            <p:cNvPr id="12720" name="Google Shape;12720;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4"/>
          <p:cNvGrpSpPr/>
          <p:nvPr/>
        </p:nvGrpSpPr>
        <p:grpSpPr>
          <a:xfrm>
            <a:off x="1764389" y="3348218"/>
            <a:ext cx="310114" cy="366665"/>
            <a:chOff x="1764389" y="3348218"/>
            <a:chExt cx="310114" cy="366665"/>
          </a:xfrm>
        </p:grpSpPr>
        <p:sp>
          <p:nvSpPr>
            <p:cNvPr id="12731" name="Google Shape;12731;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74"/>
          <p:cNvGrpSpPr/>
          <p:nvPr/>
        </p:nvGrpSpPr>
        <p:grpSpPr>
          <a:xfrm>
            <a:off x="2777572" y="3807287"/>
            <a:ext cx="81716" cy="366717"/>
            <a:chOff x="2777572" y="3807287"/>
            <a:chExt cx="81716" cy="366717"/>
          </a:xfrm>
        </p:grpSpPr>
        <p:sp>
          <p:nvSpPr>
            <p:cNvPr id="12752" name="Google Shape;12752;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4"/>
          <p:cNvGrpSpPr/>
          <p:nvPr/>
        </p:nvGrpSpPr>
        <p:grpSpPr>
          <a:xfrm>
            <a:off x="3934014" y="4329780"/>
            <a:ext cx="366665" cy="256334"/>
            <a:chOff x="3934014" y="4329780"/>
            <a:chExt cx="366665" cy="256334"/>
          </a:xfrm>
        </p:grpSpPr>
        <p:sp>
          <p:nvSpPr>
            <p:cNvPr id="12764" name="Google Shape;12764;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74"/>
          <p:cNvGrpSpPr/>
          <p:nvPr/>
        </p:nvGrpSpPr>
        <p:grpSpPr>
          <a:xfrm>
            <a:off x="947670" y="3807339"/>
            <a:ext cx="194295" cy="366404"/>
            <a:chOff x="947670" y="3807339"/>
            <a:chExt cx="194295" cy="366404"/>
          </a:xfrm>
        </p:grpSpPr>
        <p:sp>
          <p:nvSpPr>
            <p:cNvPr id="12778" name="Google Shape;12778;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74"/>
          <p:cNvGrpSpPr/>
          <p:nvPr/>
        </p:nvGrpSpPr>
        <p:grpSpPr>
          <a:xfrm>
            <a:off x="3420379" y="4286557"/>
            <a:ext cx="368939" cy="342283"/>
            <a:chOff x="3420379" y="4286557"/>
            <a:chExt cx="368939" cy="342283"/>
          </a:xfrm>
        </p:grpSpPr>
        <p:sp>
          <p:nvSpPr>
            <p:cNvPr id="12789" name="Google Shape;12789;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74"/>
          <p:cNvGrpSpPr/>
          <p:nvPr/>
        </p:nvGrpSpPr>
        <p:grpSpPr>
          <a:xfrm>
            <a:off x="3965190" y="3842252"/>
            <a:ext cx="369801" cy="296813"/>
            <a:chOff x="3965190" y="3842252"/>
            <a:chExt cx="369801" cy="296813"/>
          </a:xfrm>
        </p:grpSpPr>
        <p:sp>
          <p:nvSpPr>
            <p:cNvPr id="12806" name="Google Shape;12806;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4"/>
          <p:cNvGrpSpPr/>
          <p:nvPr/>
        </p:nvGrpSpPr>
        <p:grpSpPr>
          <a:xfrm>
            <a:off x="3506590" y="3833812"/>
            <a:ext cx="396796" cy="313407"/>
            <a:chOff x="3506590" y="3833812"/>
            <a:chExt cx="396796" cy="313407"/>
          </a:xfrm>
        </p:grpSpPr>
        <p:sp>
          <p:nvSpPr>
            <p:cNvPr id="12828" name="Google Shape;12828;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4"/>
          <p:cNvGrpSpPr/>
          <p:nvPr/>
        </p:nvGrpSpPr>
        <p:grpSpPr>
          <a:xfrm>
            <a:off x="2769288" y="1965364"/>
            <a:ext cx="104556" cy="366665"/>
            <a:chOff x="2769288" y="1965364"/>
            <a:chExt cx="104556" cy="366665"/>
          </a:xfrm>
        </p:grpSpPr>
        <p:sp>
          <p:nvSpPr>
            <p:cNvPr id="12832" name="Google Shape;12832;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74"/>
          <p:cNvGrpSpPr/>
          <p:nvPr/>
        </p:nvGrpSpPr>
        <p:grpSpPr>
          <a:xfrm>
            <a:off x="3966679" y="2010861"/>
            <a:ext cx="367162" cy="275698"/>
            <a:chOff x="3966679" y="2010861"/>
            <a:chExt cx="367162" cy="275698"/>
          </a:xfrm>
        </p:grpSpPr>
        <p:sp>
          <p:nvSpPr>
            <p:cNvPr id="12845" name="Google Shape;12845;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74"/>
          <p:cNvGrpSpPr/>
          <p:nvPr/>
        </p:nvGrpSpPr>
        <p:grpSpPr>
          <a:xfrm>
            <a:off x="1752577" y="2025495"/>
            <a:ext cx="366404" cy="246220"/>
            <a:chOff x="1752577" y="2025495"/>
            <a:chExt cx="366404" cy="246220"/>
          </a:xfrm>
        </p:grpSpPr>
        <p:sp>
          <p:nvSpPr>
            <p:cNvPr id="12850" name="Google Shape;12850;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74"/>
          <p:cNvGrpSpPr/>
          <p:nvPr/>
        </p:nvGrpSpPr>
        <p:grpSpPr>
          <a:xfrm>
            <a:off x="1309553" y="2069580"/>
            <a:ext cx="366404" cy="158363"/>
            <a:chOff x="1309553" y="2069580"/>
            <a:chExt cx="366404" cy="158363"/>
          </a:xfrm>
        </p:grpSpPr>
        <p:sp>
          <p:nvSpPr>
            <p:cNvPr id="12867" name="Google Shape;12867;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74"/>
          <p:cNvGrpSpPr/>
          <p:nvPr/>
        </p:nvGrpSpPr>
        <p:grpSpPr>
          <a:xfrm>
            <a:off x="866528" y="2088762"/>
            <a:ext cx="366639" cy="119635"/>
            <a:chOff x="866528" y="2088762"/>
            <a:chExt cx="366639" cy="119635"/>
          </a:xfrm>
        </p:grpSpPr>
        <p:sp>
          <p:nvSpPr>
            <p:cNvPr id="12894" name="Google Shape;12894;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8" name="Google Shape;12908;p74"/>
          <p:cNvGrpSpPr/>
          <p:nvPr/>
        </p:nvGrpSpPr>
        <p:grpSpPr>
          <a:xfrm>
            <a:off x="2329269" y="1965312"/>
            <a:ext cx="98807" cy="366273"/>
            <a:chOff x="2329269" y="1965312"/>
            <a:chExt cx="98807" cy="366273"/>
          </a:xfrm>
        </p:grpSpPr>
        <p:sp>
          <p:nvSpPr>
            <p:cNvPr id="12909" name="Google Shape;12909;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74"/>
          <p:cNvGrpSpPr/>
          <p:nvPr/>
        </p:nvGrpSpPr>
        <p:grpSpPr>
          <a:xfrm>
            <a:off x="3208053" y="1964972"/>
            <a:ext cx="112344" cy="366926"/>
            <a:chOff x="3208053" y="1964972"/>
            <a:chExt cx="112344" cy="366926"/>
          </a:xfrm>
        </p:grpSpPr>
        <p:sp>
          <p:nvSpPr>
            <p:cNvPr id="12913" name="Google Shape;12913;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74"/>
          <p:cNvGrpSpPr/>
          <p:nvPr/>
        </p:nvGrpSpPr>
        <p:grpSpPr>
          <a:xfrm>
            <a:off x="3225379" y="3807339"/>
            <a:ext cx="72413" cy="366404"/>
            <a:chOff x="3225379" y="3807339"/>
            <a:chExt cx="72413" cy="366404"/>
          </a:xfrm>
        </p:grpSpPr>
        <p:sp>
          <p:nvSpPr>
            <p:cNvPr id="12920" name="Google Shape;12920;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74"/>
          <p:cNvGrpSpPr/>
          <p:nvPr/>
        </p:nvGrpSpPr>
        <p:grpSpPr>
          <a:xfrm>
            <a:off x="3523916" y="2011096"/>
            <a:ext cx="366665" cy="275201"/>
            <a:chOff x="3523916" y="2011096"/>
            <a:chExt cx="366665" cy="275201"/>
          </a:xfrm>
        </p:grpSpPr>
        <p:sp>
          <p:nvSpPr>
            <p:cNvPr id="12929" name="Google Shape;12929;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74"/>
          <p:cNvGrpSpPr/>
          <p:nvPr/>
        </p:nvGrpSpPr>
        <p:grpSpPr>
          <a:xfrm>
            <a:off x="1742777" y="1499997"/>
            <a:ext cx="393791" cy="366744"/>
            <a:chOff x="1742777" y="1499997"/>
            <a:chExt cx="393791" cy="366744"/>
          </a:xfrm>
        </p:grpSpPr>
        <p:sp>
          <p:nvSpPr>
            <p:cNvPr id="12950" name="Google Shape;12950;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74"/>
          <p:cNvGrpSpPr/>
          <p:nvPr/>
        </p:nvGrpSpPr>
        <p:grpSpPr>
          <a:xfrm>
            <a:off x="4014449" y="1499997"/>
            <a:ext cx="319914" cy="366639"/>
            <a:chOff x="4014449" y="1499997"/>
            <a:chExt cx="319914" cy="366639"/>
          </a:xfrm>
        </p:grpSpPr>
        <p:sp>
          <p:nvSpPr>
            <p:cNvPr id="12965" name="Google Shape;12965;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74"/>
          <p:cNvGrpSpPr/>
          <p:nvPr/>
        </p:nvGrpSpPr>
        <p:grpSpPr>
          <a:xfrm>
            <a:off x="866267" y="1591460"/>
            <a:ext cx="367397" cy="183711"/>
            <a:chOff x="866267" y="1591460"/>
            <a:chExt cx="367397" cy="183711"/>
          </a:xfrm>
        </p:grpSpPr>
        <p:sp>
          <p:nvSpPr>
            <p:cNvPr id="12971" name="Google Shape;12971;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74"/>
          <p:cNvGrpSpPr/>
          <p:nvPr/>
        </p:nvGrpSpPr>
        <p:grpSpPr>
          <a:xfrm>
            <a:off x="3117843" y="1499892"/>
            <a:ext cx="327440" cy="366744"/>
            <a:chOff x="3117843" y="1499892"/>
            <a:chExt cx="327440" cy="366744"/>
          </a:xfrm>
        </p:grpSpPr>
        <p:sp>
          <p:nvSpPr>
            <p:cNvPr id="12990" name="Google Shape;12990;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74"/>
          <p:cNvGrpSpPr/>
          <p:nvPr/>
        </p:nvGrpSpPr>
        <p:grpSpPr>
          <a:xfrm>
            <a:off x="2667005" y="1499997"/>
            <a:ext cx="336770" cy="366639"/>
            <a:chOff x="2667005" y="1499997"/>
            <a:chExt cx="336770" cy="366639"/>
          </a:xfrm>
        </p:grpSpPr>
        <p:sp>
          <p:nvSpPr>
            <p:cNvPr id="12998" name="Google Shape;12998;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74"/>
          <p:cNvGrpSpPr/>
          <p:nvPr/>
        </p:nvGrpSpPr>
        <p:grpSpPr>
          <a:xfrm>
            <a:off x="3564866" y="1499997"/>
            <a:ext cx="326473" cy="366639"/>
            <a:chOff x="3564866" y="1499997"/>
            <a:chExt cx="326473" cy="366639"/>
          </a:xfrm>
        </p:grpSpPr>
        <p:sp>
          <p:nvSpPr>
            <p:cNvPr id="13018" name="Google Shape;13018;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74"/>
          <p:cNvGrpSpPr/>
          <p:nvPr/>
        </p:nvGrpSpPr>
        <p:grpSpPr>
          <a:xfrm>
            <a:off x="1314074" y="1499997"/>
            <a:ext cx="364392" cy="366639"/>
            <a:chOff x="1314074" y="1499997"/>
            <a:chExt cx="364392" cy="366639"/>
          </a:xfrm>
        </p:grpSpPr>
        <p:sp>
          <p:nvSpPr>
            <p:cNvPr id="13028" name="Google Shape;13028;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74"/>
          <p:cNvGrpSpPr/>
          <p:nvPr/>
        </p:nvGrpSpPr>
        <p:grpSpPr>
          <a:xfrm>
            <a:off x="2220479" y="1499997"/>
            <a:ext cx="337005" cy="366639"/>
            <a:chOff x="2220479" y="1499997"/>
            <a:chExt cx="337005" cy="366639"/>
          </a:xfrm>
        </p:grpSpPr>
        <p:sp>
          <p:nvSpPr>
            <p:cNvPr id="13041" name="Google Shape;13041;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74"/>
          <p:cNvGrpSpPr/>
          <p:nvPr/>
        </p:nvGrpSpPr>
        <p:grpSpPr>
          <a:xfrm>
            <a:off x="4105155" y="2425976"/>
            <a:ext cx="87230" cy="366430"/>
            <a:chOff x="4105155" y="2425976"/>
            <a:chExt cx="87230" cy="366430"/>
          </a:xfrm>
        </p:grpSpPr>
        <p:sp>
          <p:nvSpPr>
            <p:cNvPr id="13053" name="Google Shape;13053;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4"/>
          <p:cNvGrpSpPr/>
          <p:nvPr/>
        </p:nvGrpSpPr>
        <p:grpSpPr>
          <a:xfrm>
            <a:off x="1808109" y="2426002"/>
            <a:ext cx="267884" cy="366639"/>
            <a:chOff x="1808109" y="2426002"/>
            <a:chExt cx="267884" cy="366639"/>
          </a:xfrm>
        </p:grpSpPr>
        <p:sp>
          <p:nvSpPr>
            <p:cNvPr id="13060" name="Google Shape;13060;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74"/>
          <p:cNvGrpSpPr/>
          <p:nvPr/>
        </p:nvGrpSpPr>
        <p:grpSpPr>
          <a:xfrm>
            <a:off x="3603568" y="2426002"/>
            <a:ext cx="207597" cy="366639"/>
            <a:chOff x="3603568" y="2426002"/>
            <a:chExt cx="207597" cy="366639"/>
          </a:xfrm>
        </p:grpSpPr>
        <p:sp>
          <p:nvSpPr>
            <p:cNvPr id="13082" name="Google Shape;13082;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74"/>
          <p:cNvGrpSpPr/>
          <p:nvPr/>
        </p:nvGrpSpPr>
        <p:grpSpPr>
          <a:xfrm>
            <a:off x="2246115" y="2426002"/>
            <a:ext cx="274417" cy="366404"/>
            <a:chOff x="2246115" y="2426002"/>
            <a:chExt cx="274417" cy="366404"/>
          </a:xfrm>
        </p:grpSpPr>
        <p:sp>
          <p:nvSpPr>
            <p:cNvPr id="13089" name="Google Shape;13089;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74"/>
          <p:cNvGrpSpPr/>
          <p:nvPr/>
        </p:nvGrpSpPr>
        <p:grpSpPr>
          <a:xfrm>
            <a:off x="2696666" y="2426002"/>
            <a:ext cx="256099" cy="366639"/>
            <a:chOff x="2696666" y="2426002"/>
            <a:chExt cx="256099" cy="366639"/>
          </a:xfrm>
        </p:grpSpPr>
        <p:sp>
          <p:nvSpPr>
            <p:cNvPr id="13098" name="Google Shape;13098;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74"/>
          <p:cNvGrpSpPr/>
          <p:nvPr/>
        </p:nvGrpSpPr>
        <p:grpSpPr>
          <a:xfrm>
            <a:off x="3149072" y="2426002"/>
            <a:ext cx="225863" cy="366430"/>
            <a:chOff x="3149072" y="2426002"/>
            <a:chExt cx="225863" cy="366430"/>
          </a:xfrm>
        </p:grpSpPr>
        <p:sp>
          <p:nvSpPr>
            <p:cNvPr id="13105" name="Google Shape;13105;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74"/>
          <p:cNvGrpSpPr/>
          <p:nvPr/>
        </p:nvGrpSpPr>
        <p:grpSpPr>
          <a:xfrm>
            <a:off x="1361556" y="2425923"/>
            <a:ext cx="283224" cy="366482"/>
            <a:chOff x="1361556" y="2425923"/>
            <a:chExt cx="283224" cy="366482"/>
          </a:xfrm>
        </p:grpSpPr>
        <p:sp>
          <p:nvSpPr>
            <p:cNvPr id="13117" name="Google Shape;13117;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74"/>
          <p:cNvGrpSpPr/>
          <p:nvPr/>
        </p:nvGrpSpPr>
        <p:grpSpPr>
          <a:xfrm>
            <a:off x="3973735" y="2891056"/>
            <a:ext cx="361883" cy="366979"/>
            <a:chOff x="3973735" y="2891056"/>
            <a:chExt cx="361883" cy="366979"/>
          </a:xfrm>
        </p:grpSpPr>
        <p:sp>
          <p:nvSpPr>
            <p:cNvPr id="13138" name="Google Shape;13138;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4"/>
          <p:cNvGrpSpPr/>
          <p:nvPr/>
        </p:nvGrpSpPr>
        <p:grpSpPr>
          <a:xfrm>
            <a:off x="3527941" y="2916744"/>
            <a:ext cx="366665" cy="315654"/>
            <a:chOff x="3527941" y="2916744"/>
            <a:chExt cx="366665" cy="315654"/>
          </a:xfrm>
        </p:grpSpPr>
        <p:sp>
          <p:nvSpPr>
            <p:cNvPr id="13156" name="Google Shape;13156;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74"/>
          <p:cNvGrpSpPr/>
          <p:nvPr/>
        </p:nvGrpSpPr>
        <p:grpSpPr>
          <a:xfrm>
            <a:off x="2640873" y="2891631"/>
            <a:ext cx="366404" cy="366404"/>
            <a:chOff x="2640873" y="2891631"/>
            <a:chExt cx="366404" cy="366404"/>
          </a:xfrm>
        </p:grpSpPr>
        <p:sp>
          <p:nvSpPr>
            <p:cNvPr id="13187" name="Google Shape;13187;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74"/>
          <p:cNvGrpSpPr/>
          <p:nvPr/>
        </p:nvGrpSpPr>
        <p:grpSpPr>
          <a:xfrm>
            <a:off x="2197091" y="2938120"/>
            <a:ext cx="366665" cy="273189"/>
            <a:chOff x="2197091" y="2938120"/>
            <a:chExt cx="366665" cy="273189"/>
          </a:xfrm>
        </p:grpSpPr>
        <p:sp>
          <p:nvSpPr>
            <p:cNvPr id="13202" name="Google Shape;13202;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74"/>
          <p:cNvGrpSpPr/>
          <p:nvPr/>
        </p:nvGrpSpPr>
        <p:grpSpPr>
          <a:xfrm>
            <a:off x="1753570" y="2892127"/>
            <a:ext cx="366665" cy="365202"/>
            <a:chOff x="1753570" y="2892127"/>
            <a:chExt cx="366665" cy="365202"/>
          </a:xfrm>
        </p:grpSpPr>
        <p:sp>
          <p:nvSpPr>
            <p:cNvPr id="13227" name="Google Shape;13227;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74"/>
          <p:cNvGrpSpPr/>
          <p:nvPr/>
        </p:nvGrpSpPr>
        <p:grpSpPr>
          <a:xfrm>
            <a:off x="1303751" y="3807339"/>
            <a:ext cx="367684" cy="366561"/>
            <a:chOff x="1303751" y="3807339"/>
            <a:chExt cx="367684" cy="366561"/>
          </a:xfrm>
        </p:grpSpPr>
        <p:sp>
          <p:nvSpPr>
            <p:cNvPr id="13246" name="Google Shape;13246;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7" name="Google Shape;13287;p74"/>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8" name="Google Shape;13288;p74"/>
          <p:cNvGrpSpPr/>
          <p:nvPr/>
        </p:nvGrpSpPr>
        <p:grpSpPr>
          <a:xfrm>
            <a:off x="1310049" y="2891421"/>
            <a:ext cx="384749" cy="366613"/>
            <a:chOff x="1310049" y="2891421"/>
            <a:chExt cx="384749" cy="366613"/>
          </a:xfrm>
        </p:grpSpPr>
        <p:sp>
          <p:nvSpPr>
            <p:cNvPr id="13289" name="Google Shape;13289;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3" name="Google Shape;13303;p74"/>
          <p:cNvGrpSpPr/>
          <p:nvPr/>
        </p:nvGrpSpPr>
        <p:grpSpPr>
          <a:xfrm>
            <a:off x="849673" y="2891343"/>
            <a:ext cx="383468" cy="366665"/>
            <a:chOff x="849673" y="2891343"/>
            <a:chExt cx="383468" cy="366665"/>
          </a:xfrm>
        </p:grpSpPr>
        <p:sp>
          <p:nvSpPr>
            <p:cNvPr id="13304" name="Google Shape;13304;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74"/>
          <p:cNvGrpSpPr/>
          <p:nvPr/>
        </p:nvGrpSpPr>
        <p:grpSpPr>
          <a:xfrm>
            <a:off x="920257" y="2426002"/>
            <a:ext cx="278024" cy="366508"/>
            <a:chOff x="920257" y="2426002"/>
            <a:chExt cx="278024" cy="366508"/>
          </a:xfrm>
        </p:grpSpPr>
        <p:sp>
          <p:nvSpPr>
            <p:cNvPr id="13317" name="Google Shape;13317;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4"/>
          <p:cNvGrpSpPr/>
          <p:nvPr/>
        </p:nvGrpSpPr>
        <p:grpSpPr>
          <a:xfrm>
            <a:off x="866528" y="4274484"/>
            <a:ext cx="349810" cy="366665"/>
            <a:chOff x="866528" y="4274484"/>
            <a:chExt cx="349810" cy="366665"/>
          </a:xfrm>
        </p:grpSpPr>
        <p:sp>
          <p:nvSpPr>
            <p:cNvPr id="13331" name="Google Shape;13331;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74"/>
          <p:cNvGrpSpPr/>
          <p:nvPr/>
        </p:nvGrpSpPr>
        <p:grpSpPr>
          <a:xfrm>
            <a:off x="1388708" y="4274484"/>
            <a:ext cx="330210" cy="366665"/>
            <a:chOff x="1388708" y="4274484"/>
            <a:chExt cx="330210" cy="366665"/>
          </a:xfrm>
        </p:grpSpPr>
        <p:sp>
          <p:nvSpPr>
            <p:cNvPr id="13343" name="Google Shape;13343;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74"/>
          <p:cNvGrpSpPr/>
          <p:nvPr/>
        </p:nvGrpSpPr>
        <p:grpSpPr>
          <a:xfrm>
            <a:off x="1874694" y="4293326"/>
            <a:ext cx="375446" cy="328982"/>
            <a:chOff x="1874694" y="4293326"/>
            <a:chExt cx="375446" cy="328982"/>
          </a:xfrm>
        </p:grpSpPr>
        <p:sp>
          <p:nvSpPr>
            <p:cNvPr id="13364" name="Google Shape;13364;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74"/>
          <p:cNvGrpSpPr/>
          <p:nvPr/>
        </p:nvGrpSpPr>
        <p:grpSpPr>
          <a:xfrm>
            <a:off x="2396116" y="4293090"/>
            <a:ext cx="366665" cy="329714"/>
            <a:chOff x="2396116" y="4293090"/>
            <a:chExt cx="366665" cy="329714"/>
          </a:xfrm>
        </p:grpSpPr>
        <p:sp>
          <p:nvSpPr>
            <p:cNvPr id="13387" name="Google Shape;13387;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0" name="Google Shape;13400;p74"/>
          <p:cNvGrpSpPr/>
          <p:nvPr/>
        </p:nvGrpSpPr>
        <p:grpSpPr>
          <a:xfrm>
            <a:off x="2908757" y="4289824"/>
            <a:ext cx="367162" cy="336116"/>
            <a:chOff x="2908757" y="4289824"/>
            <a:chExt cx="367162" cy="336116"/>
          </a:xfrm>
        </p:grpSpPr>
        <p:sp>
          <p:nvSpPr>
            <p:cNvPr id="13401" name="Google Shape;13401;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74"/>
          <p:cNvGrpSpPr/>
          <p:nvPr/>
        </p:nvGrpSpPr>
        <p:grpSpPr>
          <a:xfrm>
            <a:off x="3082408" y="2919540"/>
            <a:ext cx="368651" cy="310350"/>
            <a:chOff x="3082408" y="2919540"/>
            <a:chExt cx="368651" cy="310350"/>
          </a:xfrm>
        </p:grpSpPr>
        <p:sp>
          <p:nvSpPr>
            <p:cNvPr id="13429" name="Google Shape;13429;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74"/>
          <p:cNvGrpSpPr/>
          <p:nvPr/>
        </p:nvGrpSpPr>
        <p:grpSpPr>
          <a:xfrm>
            <a:off x="7069130" y="2424800"/>
            <a:ext cx="366169" cy="360498"/>
            <a:chOff x="7069130" y="2424800"/>
            <a:chExt cx="366169" cy="360498"/>
          </a:xfrm>
        </p:grpSpPr>
        <p:sp>
          <p:nvSpPr>
            <p:cNvPr id="13442" name="Google Shape;13442;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74"/>
          <p:cNvGrpSpPr/>
          <p:nvPr/>
        </p:nvGrpSpPr>
        <p:grpSpPr>
          <a:xfrm>
            <a:off x="4885655" y="2424721"/>
            <a:ext cx="281473" cy="360629"/>
            <a:chOff x="4885655" y="2424721"/>
            <a:chExt cx="281473" cy="360629"/>
          </a:xfrm>
        </p:grpSpPr>
        <p:sp>
          <p:nvSpPr>
            <p:cNvPr id="13463" name="Google Shape;13463;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74"/>
          <p:cNvGrpSpPr/>
          <p:nvPr/>
        </p:nvGrpSpPr>
        <p:grpSpPr>
          <a:xfrm>
            <a:off x="6625609" y="2446777"/>
            <a:ext cx="364130" cy="316726"/>
            <a:chOff x="6625609" y="2446777"/>
            <a:chExt cx="364130" cy="316726"/>
          </a:xfrm>
        </p:grpSpPr>
        <p:sp>
          <p:nvSpPr>
            <p:cNvPr id="13475" name="Google Shape;13475;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74"/>
          <p:cNvGrpSpPr/>
          <p:nvPr/>
        </p:nvGrpSpPr>
        <p:grpSpPr>
          <a:xfrm>
            <a:off x="5757644" y="2012350"/>
            <a:ext cx="360628" cy="298825"/>
            <a:chOff x="5757644" y="2012350"/>
            <a:chExt cx="360628" cy="298825"/>
          </a:xfrm>
        </p:grpSpPr>
        <p:sp>
          <p:nvSpPr>
            <p:cNvPr id="13488" name="Google Shape;13488;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74"/>
          <p:cNvGrpSpPr/>
          <p:nvPr/>
        </p:nvGrpSpPr>
        <p:grpSpPr>
          <a:xfrm>
            <a:off x="5317625" y="1983474"/>
            <a:ext cx="360628" cy="356839"/>
            <a:chOff x="5317625" y="1983474"/>
            <a:chExt cx="360628" cy="356839"/>
          </a:xfrm>
        </p:grpSpPr>
        <p:sp>
          <p:nvSpPr>
            <p:cNvPr id="13511" name="Google Shape;13511;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74"/>
          <p:cNvGrpSpPr/>
          <p:nvPr/>
        </p:nvGrpSpPr>
        <p:grpSpPr>
          <a:xfrm>
            <a:off x="6181827" y="2463685"/>
            <a:ext cx="360629" cy="282989"/>
            <a:chOff x="6181827" y="2463685"/>
            <a:chExt cx="360629" cy="282989"/>
          </a:xfrm>
        </p:grpSpPr>
        <p:sp>
          <p:nvSpPr>
            <p:cNvPr id="13531" name="Google Shape;13531;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74"/>
          <p:cNvGrpSpPr/>
          <p:nvPr/>
        </p:nvGrpSpPr>
        <p:grpSpPr>
          <a:xfrm>
            <a:off x="5346292" y="3340691"/>
            <a:ext cx="291247" cy="360628"/>
            <a:chOff x="5346292" y="3340691"/>
            <a:chExt cx="291247" cy="360628"/>
          </a:xfrm>
        </p:grpSpPr>
        <p:sp>
          <p:nvSpPr>
            <p:cNvPr id="13543" name="Google Shape;13543;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74"/>
          <p:cNvGrpSpPr/>
          <p:nvPr/>
        </p:nvGrpSpPr>
        <p:grpSpPr>
          <a:xfrm>
            <a:off x="7969264" y="1981697"/>
            <a:ext cx="337763" cy="360393"/>
            <a:chOff x="7969264" y="1981697"/>
            <a:chExt cx="337763" cy="360393"/>
          </a:xfrm>
        </p:grpSpPr>
        <p:sp>
          <p:nvSpPr>
            <p:cNvPr id="13569" name="Google Shape;13569;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74"/>
          <p:cNvGrpSpPr/>
          <p:nvPr/>
        </p:nvGrpSpPr>
        <p:grpSpPr>
          <a:xfrm>
            <a:off x="5736032" y="2430000"/>
            <a:ext cx="360890" cy="350332"/>
            <a:chOff x="5736032" y="2430000"/>
            <a:chExt cx="360890" cy="350332"/>
          </a:xfrm>
        </p:grpSpPr>
        <p:sp>
          <p:nvSpPr>
            <p:cNvPr id="13588" name="Google Shape;13588;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74"/>
          <p:cNvGrpSpPr/>
          <p:nvPr/>
        </p:nvGrpSpPr>
        <p:grpSpPr>
          <a:xfrm>
            <a:off x="4877867" y="1995991"/>
            <a:ext cx="360628" cy="331778"/>
            <a:chOff x="4877867" y="1995991"/>
            <a:chExt cx="360628" cy="331778"/>
          </a:xfrm>
        </p:grpSpPr>
        <p:sp>
          <p:nvSpPr>
            <p:cNvPr id="13606" name="Google Shape;13606;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74"/>
          <p:cNvGrpSpPr/>
          <p:nvPr/>
        </p:nvGrpSpPr>
        <p:grpSpPr>
          <a:xfrm>
            <a:off x="7050889" y="2913503"/>
            <a:ext cx="363529" cy="339513"/>
            <a:chOff x="7050889" y="2913503"/>
            <a:chExt cx="363529" cy="339513"/>
          </a:xfrm>
        </p:grpSpPr>
        <p:sp>
          <p:nvSpPr>
            <p:cNvPr id="13621" name="Google Shape;13621;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74"/>
          <p:cNvGrpSpPr/>
          <p:nvPr/>
        </p:nvGrpSpPr>
        <p:grpSpPr>
          <a:xfrm>
            <a:off x="7510900" y="1981462"/>
            <a:ext cx="372937" cy="360629"/>
            <a:chOff x="7510900" y="1981462"/>
            <a:chExt cx="372937" cy="360629"/>
          </a:xfrm>
        </p:grpSpPr>
        <p:sp>
          <p:nvSpPr>
            <p:cNvPr id="13631" name="Google Shape;13631;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74"/>
          <p:cNvGrpSpPr/>
          <p:nvPr/>
        </p:nvGrpSpPr>
        <p:grpSpPr>
          <a:xfrm>
            <a:off x="6599476" y="2918260"/>
            <a:ext cx="360629" cy="329975"/>
            <a:chOff x="6599476" y="2918260"/>
            <a:chExt cx="360629" cy="329975"/>
          </a:xfrm>
        </p:grpSpPr>
        <p:sp>
          <p:nvSpPr>
            <p:cNvPr id="13648" name="Google Shape;13648;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74"/>
          <p:cNvGrpSpPr/>
          <p:nvPr/>
        </p:nvGrpSpPr>
        <p:grpSpPr>
          <a:xfrm>
            <a:off x="5290499" y="2481533"/>
            <a:ext cx="360628" cy="247292"/>
            <a:chOff x="5290499" y="2481533"/>
            <a:chExt cx="360628" cy="247292"/>
          </a:xfrm>
        </p:grpSpPr>
        <p:sp>
          <p:nvSpPr>
            <p:cNvPr id="13674" name="Google Shape;13674;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74"/>
          <p:cNvGrpSpPr/>
          <p:nvPr/>
        </p:nvGrpSpPr>
        <p:grpSpPr>
          <a:xfrm>
            <a:off x="6201923" y="1981514"/>
            <a:ext cx="351325" cy="360576"/>
            <a:chOff x="6201923" y="1981514"/>
            <a:chExt cx="351325" cy="360576"/>
          </a:xfrm>
        </p:grpSpPr>
        <p:sp>
          <p:nvSpPr>
            <p:cNvPr id="13702" name="Google Shape;13702;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74"/>
          <p:cNvGrpSpPr/>
          <p:nvPr/>
        </p:nvGrpSpPr>
        <p:grpSpPr>
          <a:xfrm>
            <a:off x="4894461" y="3340691"/>
            <a:ext cx="312884" cy="360785"/>
            <a:chOff x="4894461" y="3340691"/>
            <a:chExt cx="312884" cy="360785"/>
          </a:xfrm>
        </p:grpSpPr>
        <p:sp>
          <p:nvSpPr>
            <p:cNvPr id="13710" name="Google Shape;13710;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74"/>
          <p:cNvGrpSpPr/>
          <p:nvPr/>
        </p:nvGrpSpPr>
        <p:grpSpPr>
          <a:xfrm>
            <a:off x="5339237" y="1501251"/>
            <a:ext cx="245541" cy="360628"/>
            <a:chOff x="5339237" y="1501251"/>
            <a:chExt cx="245541" cy="360628"/>
          </a:xfrm>
        </p:grpSpPr>
        <p:sp>
          <p:nvSpPr>
            <p:cNvPr id="13727" name="Google Shape;13727;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74"/>
          <p:cNvGrpSpPr/>
          <p:nvPr/>
        </p:nvGrpSpPr>
        <p:grpSpPr>
          <a:xfrm>
            <a:off x="7959464" y="2474216"/>
            <a:ext cx="370428" cy="261926"/>
            <a:chOff x="7959464" y="2474216"/>
            <a:chExt cx="370428" cy="261926"/>
          </a:xfrm>
        </p:grpSpPr>
        <p:sp>
          <p:nvSpPr>
            <p:cNvPr id="13770" name="Google Shape;13770;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74"/>
          <p:cNvGrpSpPr/>
          <p:nvPr/>
        </p:nvGrpSpPr>
        <p:grpSpPr>
          <a:xfrm>
            <a:off x="7518687" y="2457909"/>
            <a:ext cx="360629" cy="294461"/>
            <a:chOff x="7518687" y="2457909"/>
            <a:chExt cx="360629" cy="294461"/>
          </a:xfrm>
        </p:grpSpPr>
        <p:sp>
          <p:nvSpPr>
            <p:cNvPr id="13783" name="Google Shape;13783;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74"/>
          <p:cNvGrpSpPr/>
          <p:nvPr/>
        </p:nvGrpSpPr>
        <p:grpSpPr>
          <a:xfrm>
            <a:off x="7086220" y="1981566"/>
            <a:ext cx="343799" cy="360524"/>
            <a:chOff x="7086220" y="1981566"/>
            <a:chExt cx="343799" cy="360524"/>
          </a:xfrm>
        </p:grpSpPr>
        <p:sp>
          <p:nvSpPr>
            <p:cNvPr id="13803" name="Google Shape;13803;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9" name="Google Shape;13819;p74"/>
          <p:cNvGrpSpPr/>
          <p:nvPr/>
        </p:nvGrpSpPr>
        <p:grpSpPr>
          <a:xfrm>
            <a:off x="6141112" y="2927563"/>
            <a:ext cx="368416" cy="311369"/>
            <a:chOff x="6141112" y="2927563"/>
            <a:chExt cx="368416" cy="311369"/>
          </a:xfrm>
        </p:grpSpPr>
        <p:sp>
          <p:nvSpPr>
            <p:cNvPr id="13820" name="Google Shape;13820;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74"/>
          <p:cNvGrpSpPr/>
          <p:nvPr/>
        </p:nvGrpSpPr>
        <p:grpSpPr>
          <a:xfrm>
            <a:off x="7520699" y="2902946"/>
            <a:ext cx="335489" cy="360629"/>
            <a:chOff x="7520699" y="2902946"/>
            <a:chExt cx="335489" cy="360629"/>
          </a:xfrm>
        </p:grpSpPr>
        <p:sp>
          <p:nvSpPr>
            <p:cNvPr id="13828" name="Google Shape;13828;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74"/>
          <p:cNvGrpSpPr/>
          <p:nvPr/>
        </p:nvGrpSpPr>
        <p:grpSpPr>
          <a:xfrm>
            <a:off x="7988340" y="2902946"/>
            <a:ext cx="308886" cy="360628"/>
            <a:chOff x="7988340" y="2902946"/>
            <a:chExt cx="308886" cy="360628"/>
          </a:xfrm>
        </p:grpSpPr>
        <p:sp>
          <p:nvSpPr>
            <p:cNvPr id="13844" name="Google Shape;13844;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74"/>
          <p:cNvGrpSpPr/>
          <p:nvPr/>
        </p:nvGrpSpPr>
        <p:grpSpPr>
          <a:xfrm>
            <a:off x="5690039" y="2902998"/>
            <a:ext cx="362902" cy="360498"/>
            <a:chOff x="5690039" y="2902998"/>
            <a:chExt cx="362902" cy="360498"/>
          </a:xfrm>
        </p:grpSpPr>
        <p:sp>
          <p:nvSpPr>
            <p:cNvPr id="13868" name="Google Shape;13868;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4"/>
          <p:cNvGrpSpPr/>
          <p:nvPr/>
        </p:nvGrpSpPr>
        <p:grpSpPr>
          <a:xfrm>
            <a:off x="4871935" y="1500990"/>
            <a:ext cx="258503" cy="360890"/>
            <a:chOff x="4871935" y="1500990"/>
            <a:chExt cx="258503" cy="360890"/>
          </a:xfrm>
        </p:grpSpPr>
        <p:sp>
          <p:nvSpPr>
            <p:cNvPr id="13876" name="Google Shape;13876;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0" name="Google Shape;13890;p74"/>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1" name="Google Shape;13891;p74"/>
          <p:cNvGrpSpPr/>
          <p:nvPr/>
        </p:nvGrpSpPr>
        <p:grpSpPr>
          <a:xfrm>
            <a:off x="6265764" y="1501251"/>
            <a:ext cx="234983" cy="360628"/>
            <a:chOff x="6265764" y="1501251"/>
            <a:chExt cx="234983" cy="360628"/>
          </a:xfrm>
        </p:grpSpPr>
        <p:sp>
          <p:nvSpPr>
            <p:cNvPr id="13892" name="Google Shape;13892;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74"/>
          <p:cNvGrpSpPr/>
          <p:nvPr/>
        </p:nvGrpSpPr>
        <p:grpSpPr>
          <a:xfrm>
            <a:off x="6193639" y="3401998"/>
            <a:ext cx="360628" cy="238250"/>
            <a:chOff x="6193639" y="3401998"/>
            <a:chExt cx="360628" cy="238250"/>
          </a:xfrm>
        </p:grpSpPr>
        <p:sp>
          <p:nvSpPr>
            <p:cNvPr id="13905" name="Google Shape;13905;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74"/>
          <p:cNvGrpSpPr/>
          <p:nvPr/>
        </p:nvGrpSpPr>
        <p:grpSpPr>
          <a:xfrm>
            <a:off x="5801625" y="1501251"/>
            <a:ext cx="246037" cy="360629"/>
            <a:chOff x="5801625" y="1501251"/>
            <a:chExt cx="246037" cy="360629"/>
          </a:xfrm>
        </p:grpSpPr>
        <p:sp>
          <p:nvSpPr>
            <p:cNvPr id="13917" name="Google Shape;13917;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4"/>
          <p:cNvGrpSpPr/>
          <p:nvPr/>
        </p:nvGrpSpPr>
        <p:grpSpPr>
          <a:xfrm>
            <a:off x="6641680" y="1981462"/>
            <a:ext cx="352083" cy="360864"/>
            <a:chOff x="6641680" y="1981462"/>
            <a:chExt cx="352083" cy="360864"/>
          </a:xfrm>
        </p:grpSpPr>
        <p:sp>
          <p:nvSpPr>
            <p:cNvPr id="13937" name="Google Shape;13937;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74"/>
          <p:cNvGrpSpPr/>
          <p:nvPr/>
        </p:nvGrpSpPr>
        <p:grpSpPr>
          <a:xfrm>
            <a:off x="7205332" y="1501251"/>
            <a:ext cx="198032" cy="360629"/>
            <a:chOff x="7205332" y="1501251"/>
            <a:chExt cx="198032" cy="360629"/>
          </a:xfrm>
        </p:grpSpPr>
        <p:sp>
          <p:nvSpPr>
            <p:cNvPr id="13966" name="Google Shape;13966;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74"/>
          <p:cNvGrpSpPr/>
          <p:nvPr/>
        </p:nvGrpSpPr>
        <p:grpSpPr>
          <a:xfrm>
            <a:off x="7688313" y="1501251"/>
            <a:ext cx="153058" cy="360628"/>
            <a:chOff x="7688313" y="1501251"/>
            <a:chExt cx="153058" cy="360628"/>
          </a:xfrm>
        </p:grpSpPr>
        <p:sp>
          <p:nvSpPr>
            <p:cNvPr id="13987" name="Google Shape;13987;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74"/>
          <p:cNvGrpSpPr/>
          <p:nvPr/>
        </p:nvGrpSpPr>
        <p:grpSpPr>
          <a:xfrm>
            <a:off x="8150179" y="1501251"/>
            <a:ext cx="150811" cy="360628"/>
            <a:chOff x="8150179" y="1501251"/>
            <a:chExt cx="150811" cy="360628"/>
          </a:xfrm>
        </p:grpSpPr>
        <p:sp>
          <p:nvSpPr>
            <p:cNvPr id="14004" name="Google Shape;14004;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3" name="Google Shape;14013;p74"/>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4" name="Google Shape;14014;p74"/>
          <p:cNvGrpSpPr/>
          <p:nvPr/>
        </p:nvGrpSpPr>
        <p:grpSpPr>
          <a:xfrm>
            <a:off x="4877867" y="2902946"/>
            <a:ext cx="170149" cy="360629"/>
            <a:chOff x="4877867" y="2902946"/>
            <a:chExt cx="170149" cy="360629"/>
          </a:xfrm>
        </p:grpSpPr>
        <p:sp>
          <p:nvSpPr>
            <p:cNvPr id="14015" name="Google Shape;14015;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74"/>
          <p:cNvGrpSpPr/>
          <p:nvPr/>
        </p:nvGrpSpPr>
        <p:grpSpPr>
          <a:xfrm>
            <a:off x="6741689" y="1500676"/>
            <a:ext cx="207962" cy="361203"/>
            <a:chOff x="6741689" y="1500676"/>
            <a:chExt cx="207962" cy="361203"/>
          </a:xfrm>
        </p:grpSpPr>
        <p:sp>
          <p:nvSpPr>
            <p:cNvPr id="14029" name="Google Shape;14029;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74"/>
          <p:cNvGrpSpPr/>
          <p:nvPr/>
        </p:nvGrpSpPr>
        <p:grpSpPr>
          <a:xfrm>
            <a:off x="5752627" y="3430404"/>
            <a:ext cx="360628" cy="181464"/>
            <a:chOff x="5752627" y="3430404"/>
            <a:chExt cx="360628" cy="181464"/>
          </a:xfrm>
        </p:grpSpPr>
        <p:sp>
          <p:nvSpPr>
            <p:cNvPr id="14049" name="Google Shape;14049;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74"/>
          <p:cNvGrpSpPr/>
          <p:nvPr/>
        </p:nvGrpSpPr>
        <p:grpSpPr>
          <a:xfrm>
            <a:off x="5235700" y="2902998"/>
            <a:ext cx="361909" cy="360759"/>
            <a:chOff x="5235700" y="2902998"/>
            <a:chExt cx="361909" cy="360759"/>
          </a:xfrm>
        </p:grpSpPr>
        <p:sp>
          <p:nvSpPr>
            <p:cNvPr id="14078" name="Google Shape;14078;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74"/>
          <p:cNvGrpSpPr/>
          <p:nvPr/>
        </p:nvGrpSpPr>
        <p:grpSpPr>
          <a:xfrm>
            <a:off x="6634912" y="3394969"/>
            <a:ext cx="360367" cy="252309"/>
            <a:chOff x="6634912" y="3394969"/>
            <a:chExt cx="360367" cy="252309"/>
          </a:xfrm>
        </p:grpSpPr>
        <p:sp>
          <p:nvSpPr>
            <p:cNvPr id="14086" name="Google Shape;14086;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74"/>
          <p:cNvGrpSpPr/>
          <p:nvPr/>
        </p:nvGrpSpPr>
        <p:grpSpPr>
          <a:xfrm>
            <a:off x="7059330" y="3340796"/>
            <a:ext cx="377170" cy="360655"/>
            <a:chOff x="7059330" y="3340796"/>
            <a:chExt cx="377170" cy="360655"/>
          </a:xfrm>
        </p:grpSpPr>
        <p:sp>
          <p:nvSpPr>
            <p:cNvPr id="14100" name="Google Shape;14100;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2" name="Google Shape;14112;p74"/>
          <p:cNvGrpSpPr/>
          <p:nvPr/>
        </p:nvGrpSpPr>
        <p:grpSpPr>
          <a:xfrm>
            <a:off x="7957948" y="3375631"/>
            <a:ext cx="360629" cy="291012"/>
            <a:chOff x="7957948" y="3375631"/>
            <a:chExt cx="360629" cy="291012"/>
          </a:xfrm>
        </p:grpSpPr>
        <p:sp>
          <p:nvSpPr>
            <p:cNvPr id="14113" name="Google Shape;14113;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74"/>
          <p:cNvGrpSpPr/>
          <p:nvPr/>
        </p:nvGrpSpPr>
        <p:grpSpPr>
          <a:xfrm>
            <a:off x="6198656" y="3867888"/>
            <a:ext cx="347562" cy="227954"/>
            <a:chOff x="6198656" y="3867888"/>
            <a:chExt cx="347562" cy="227954"/>
          </a:xfrm>
        </p:grpSpPr>
        <p:sp>
          <p:nvSpPr>
            <p:cNvPr id="14132" name="Google Shape;14132;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74"/>
          <p:cNvGrpSpPr/>
          <p:nvPr/>
        </p:nvGrpSpPr>
        <p:grpSpPr>
          <a:xfrm>
            <a:off x="5706895" y="3819151"/>
            <a:ext cx="349392" cy="325454"/>
            <a:chOff x="5706895" y="3819151"/>
            <a:chExt cx="349392" cy="325454"/>
          </a:xfrm>
        </p:grpSpPr>
        <p:sp>
          <p:nvSpPr>
            <p:cNvPr id="14144" name="Google Shape;14144;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74"/>
          <p:cNvGrpSpPr/>
          <p:nvPr/>
        </p:nvGrpSpPr>
        <p:grpSpPr>
          <a:xfrm>
            <a:off x="7648618" y="3340744"/>
            <a:ext cx="97265" cy="360393"/>
            <a:chOff x="7648618" y="3340744"/>
            <a:chExt cx="97265" cy="360393"/>
          </a:xfrm>
        </p:grpSpPr>
        <p:sp>
          <p:nvSpPr>
            <p:cNvPr id="14160" name="Google Shape;14160;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74"/>
          <p:cNvGrpSpPr/>
          <p:nvPr/>
        </p:nvGrpSpPr>
        <p:grpSpPr>
          <a:xfrm>
            <a:off x="7164356" y="3790667"/>
            <a:ext cx="385507" cy="382501"/>
            <a:chOff x="7164356" y="3790667"/>
            <a:chExt cx="385507" cy="382501"/>
          </a:xfrm>
        </p:grpSpPr>
        <p:sp>
          <p:nvSpPr>
            <p:cNvPr id="14164" name="Google Shape;14164;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74"/>
          <p:cNvGrpSpPr/>
          <p:nvPr/>
        </p:nvGrpSpPr>
        <p:grpSpPr>
          <a:xfrm>
            <a:off x="6670400" y="3826468"/>
            <a:ext cx="387911" cy="310846"/>
            <a:chOff x="6670400" y="3826468"/>
            <a:chExt cx="387911" cy="310846"/>
          </a:xfrm>
        </p:grpSpPr>
        <p:sp>
          <p:nvSpPr>
            <p:cNvPr id="14189" name="Google Shape;14189;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4"/>
          <p:cNvGrpSpPr/>
          <p:nvPr/>
        </p:nvGrpSpPr>
        <p:grpSpPr>
          <a:xfrm>
            <a:off x="7662181" y="3803446"/>
            <a:ext cx="302823" cy="360498"/>
            <a:chOff x="7662181" y="3803446"/>
            <a:chExt cx="302823" cy="360498"/>
          </a:xfrm>
        </p:grpSpPr>
        <p:sp>
          <p:nvSpPr>
            <p:cNvPr id="14208" name="Google Shape;14208;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8" name="Google Shape;14218;p74"/>
          <p:cNvGrpSpPr/>
          <p:nvPr/>
        </p:nvGrpSpPr>
        <p:grpSpPr>
          <a:xfrm>
            <a:off x="5206562" y="3803994"/>
            <a:ext cx="363895" cy="355663"/>
            <a:chOff x="5206562" y="3803994"/>
            <a:chExt cx="363895" cy="355663"/>
          </a:xfrm>
        </p:grpSpPr>
        <p:sp>
          <p:nvSpPr>
            <p:cNvPr id="14219" name="Google Shape;14219;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36"/>
          <p:cNvSpPr txBox="1">
            <a:spLocks noGrp="1"/>
          </p:cNvSpPr>
          <p:nvPr>
            <p:ph type="title"/>
          </p:nvPr>
        </p:nvSpPr>
        <p:spPr>
          <a:xfrm>
            <a:off x="731550" y="445025"/>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FIRST ANNOUNCEMENT</a:t>
            </a:r>
            <a:endParaRPr/>
          </a:p>
        </p:txBody>
      </p:sp>
      <p:sp>
        <p:nvSpPr>
          <p:cNvPr id="789" name="Google Shape;789;p36"/>
          <p:cNvSpPr txBox="1">
            <a:spLocks noGrp="1"/>
          </p:cNvSpPr>
          <p:nvPr>
            <p:ph type="ctrTitle" idx="2"/>
          </p:nvPr>
        </p:nvSpPr>
        <p:spPr>
          <a:xfrm>
            <a:off x="1005833" y="3105056"/>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790" name="Google Shape;790;p36"/>
          <p:cNvSpPr txBox="1">
            <a:spLocks noGrp="1"/>
          </p:cNvSpPr>
          <p:nvPr>
            <p:ph type="subTitle" idx="1"/>
          </p:nvPr>
        </p:nvSpPr>
        <p:spPr>
          <a:xfrm>
            <a:off x="1005850" y="3514351"/>
            <a:ext cx="1995300" cy="9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791" name="Google Shape;791;p36"/>
          <p:cNvSpPr txBox="1">
            <a:spLocks noGrp="1"/>
          </p:cNvSpPr>
          <p:nvPr>
            <p:ph type="ctrTitle" idx="3"/>
          </p:nvPr>
        </p:nvSpPr>
        <p:spPr>
          <a:xfrm>
            <a:off x="3577022" y="3105056"/>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792" name="Google Shape;792;p36"/>
          <p:cNvSpPr txBox="1">
            <a:spLocks noGrp="1"/>
          </p:cNvSpPr>
          <p:nvPr>
            <p:ph type="subTitle" idx="4"/>
          </p:nvPr>
        </p:nvSpPr>
        <p:spPr>
          <a:xfrm>
            <a:off x="3576888" y="3514351"/>
            <a:ext cx="1995300" cy="9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the Solar System</a:t>
            </a:r>
            <a:endParaRPr/>
          </a:p>
        </p:txBody>
      </p:sp>
      <p:sp>
        <p:nvSpPr>
          <p:cNvPr id="793" name="Google Shape;793;p36"/>
          <p:cNvSpPr txBox="1">
            <a:spLocks noGrp="1"/>
          </p:cNvSpPr>
          <p:nvPr>
            <p:ph type="ctrTitle" idx="5"/>
          </p:nvPr>
        </p:nvSpPr>
        <p:spPr>
          <a:xfrm>
            <a:off x="6142728" y="3105056"/>
            <a:ext cx="1995300" cy="44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794" name="Google Shape;794;p36"/>
          <p:cNvSpPr txBox="1">
            <a:spLocks noGrp="1"/>
          </p:cNvSpPr>
          <p:nvPr>
            <p:ph type="subTitle" idx="6"/>
          </p:nvPr>
        </p:nvSpPr>
        <p:spPr>
          <a:xfrm>
            <a:off x="6142875" y="3514351"/>
            <a:ext cx="1995300" cy="9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795" name="Google Shape;795;p36"/>
          <p:cNvSpPr/>
          <p:nvPr/>
        </p:nvSpPr>
        <p:spPr>
          <a:xfrm>
            <a:off x="1292363" y="1652449"/>
            <a:ext cx="1422207" cy="134690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6"/>
          <p:cNvSpPr/>
          <p:nvPr/>
        </p:nvSpPr>
        <p:spPr>
          <a:xfrm rot="10800000">
            <a:off x="3860855" y="1652449"/>
            <a:ext cx="1422207" cy="134690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6"/>
          <p:cNvSpPr/>
          <p:nvPr/>
        </p:nvSpPr>
        <p:spPr>
          <a:xfrm>
            <a:off x="6429348" y="1652449"/>
            <a:ext cx="1422207" cy="1346902"/>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36"/>
          <p:cNvGrpSpPr/>
          <p:nvPr/>
        </p:nvGrpSpPr>
        <p:grpSpPr>
          <a:xfrm rot="-3596404">
            <a:off x="6645331" y="2088857"/>
            <a:ext cx="990241" cy="474086"/>
            <a:chOff x="7456058" y="2206513"/>
            <a:chExt cx="537980" cy="306025"/>
          </a:xfrm>
        </p:grpSpPr>
        <p:sp>
          <p:nvSpPr>
            <p:cNvPr id="799" name="Google Shape;799;p36"/>
            <p:cNvSpPr/>
            <p:nvPr/>
          </p:nvSpPr>
          <p:spPr>
            <a:xfrm rot="5400000">
              <a:off x="7630849" y="2149349"/>
              <a:ext cx="306025" cy="420352"/>
            </a:xfrm>
            <a:custGeom>
              <a:avLst/>
              <a:gdLst/>
              <a:ahLst/>
              <a:cxnLst/>
              <a:rect l="l" t="t" r="r" b="b"/>
              <a:pathLst>
                <a:path w="8057" h="11067" extrusionOk="0">
                  <a:moveTo>
                    <a:pt x="5293" y="1"/>
                  </a:moveTo>
                  <a:lnTo>
                    <a:pt x="2153" y="4247"/>
                  </a:lnTo>
                  <a:cubicBezTo>
                    <a:pt x="2036" y="3927"/>
                    <a:pt x="1920" y="3607"/>
                    <a:pt x="1804" y="3316"/>
                  </a:cubicBezTo>
                  <a:cubicBezTo>
                    <a:pt x="1106" y="4741"/>
                    <a:pt x="844" y="6341"/>
                    <a:pt x="1077" y="7911"/>
                  </a:cubicBezTo>
                  <a:lnTo>
                    <a:pt x="1" y="6893"/>
                  </a:lnTo>
                  <a:lnTo>
                    <a:pt x="1" y="6893"/>
                  </a:lnTo>
                  <a:cubicBezTo>
                    <a:pt x="88" y="6980"/>
                    <a:pt x="88" y="7591"/>
                    <a:pt x="146" y="7736"/>
                  </a:cubicBezTo>
                  <a:cubicBezTo>
                    <a:pt x="204" y="7998"/>
                    <a:pt x="291" y="8289"/>
                    <a:pt x="408" y="8551"/>
                  </a:cubicBezTo>
                  <a:cubicBezTo>
                    <a:pt x="757" y="9365"/>
                    <a:pt x="1396" y="10441"/>
                    <a:pt x="2211" y="10877"/>
                  </a:cubicBezTo>
                  <a:cubicBezTo>
                    <a:pt x="2477" y="10998"/>
                    <a:pt x="2764" y="11059"/>
                    <a:pt x="3071" y="11059"/>
                  </a:cubicBezTo>
                  <a:cubicBezTo>
                    <a:pt x="3132" y="11059"/>
                    <a:pt x="3195" y="11057"/>
                    <a:pt x="3258" y="11052"/>
                  </a:cubicBezTo>
                  <a:cubicBezTo>
                    <a:pt x="3354" y="11062"/>
                    <a:pt x="3451" y="11067"/>
                    <a:pt x="3549" y="11067"/>
                  </a:cubicBezTo>
                  <a:cubicBezTo>
                    <a:pt x="4012" y="11067"/>
                    <a:pt x="4488" y="10958"/>
                    <a:pt x="4944" y="10790"/>
                  </a:cubicBezTo>
                  <a:cubicBezTo>
                    <a:pt x="5671" y="10441"/>
                    <a:pt x="6369" y="9976"/>
                    <a:pt x="7009" y="9452"/>
                  </a:cubicBezTo>
                  <a:cubicBezTo>
                    <a:pt x="7300" y="9220"/>
                    <a:pt x="7562" y="8958"/>
                    <a:pt x="7765" y="8667"/>
                  </a:cubicBezTo>
                  <a:cubicBezTo>
                    <a:pt x="7998" y="8347"/>
                    <a:pt x="8056" y="7940"/>
                    <a:pt x="7940" y="7591"/>
                  </a:cubicBezTo>
                  <a:lnTo>
                    <a:pt x="7940" y="7591"/>
                  </a:lnTo>
                  <a:lnTo>
                    <a:pt x="6718" y="8231"/>
                  </a:lnTo>
                  <a:cubicBezTo>
                    <a:pt x="7620" y="7097"/>
                    <a:pt x="8056" y="5672"/>
                    <a:pt x="7911" y="4247"/>
                  </a:cubicBezTo>
                  <a:lnTo>
                    <a:pt x="7911" y="4247"/>
                  </a:lnTo>
                  <a:lnTo>
                    <a:pt x="7067" y="5090"/>
                  </a:lnTo>
                  <a:cubicBezTo>
                    <a:pt x="6922" y="3287"/>
                    <a:pt x="6311" y="1513"/>
                    <a:pt x="5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6"/>
            <p:cNvSpPr/>
            <p:nvPr/>
          </p:nvSpPr>
          <p:spPr>
            <a:xfrm rot="5400000">
              <a:off x="7587515" y="2170047"/>
              <a:ext cx="111593" cy="374507"/>
            </a:xfrm>
            <a:custGeom>
              <a:avLst/>
              <a:gdLst/>
              <a:ahLst/>
              <a:cxnLst/>
              <a:rect l="l" t="t" r="r" b="b"/>
              <a:pathLst>
                <a:path w="2938" h="9860" extrusionOk="0">
                  <a:moveTo>
                    <a:pt x="2938" y="1"/>
                  </a:moveTo>
                  <a:lnTo>
                    <a:pt x="2938" y="1"/>
                  </a:lnTo>
                  <a:cubicBezTo>
                    <a:pt x="2502" y="728"/>
                    <a:pt x="2094" y="1484"/>
                    <a:pt x="1745" y="2298"/>
                  </a:cubicBezTo>
                  <a:cubicBezTo>
                    <a:pt x="1396" y="3084"/>
                    <a:pt x="1106" y="3898"/>
                    <a:pt x="844" y="4712"/>
                  </a:cubicBezTo>
                  <a:cubicBezTo>
                    <a:pt x="611" y="5555"/>
                    <a:pt x="408" y="6399"/>
                    <a:pt x="262" y="7271"/>
                  </a:cubicBezTo>
                  <a:cubicBezTo>
                    <a:pt x="117" y="8115"/>
                    <a:pt x="30" y="8987"/>
                    <a:pt x="1" y="9859"/>
                  </a:cubicBezTo>
                  <a:cubicBezTo>
                    <a:pt x="117" y="8987"/>
                    <a:pt x="262" y="8144"/>
                    <a:pt x="437" y="7300"/>
                  </a:cubicBezTo>
                  <a:cubicBezTo>
                    <a:pt x="640" y="6457"/>
                    <a:pt x="844" y="5614"/>
                    <a:pt x="1077" y="4799"/>
                  </a:cubicBezTo>
                  <a:cubicBezTo>
                    <a:pt x="1309" y="3956"/>
                    <a:pt x="1629" y="3171"/>
                    <a:pt x="1920" y="2357"/>
                  </a:cubicBezTo>
                  <a:cubicBezTo>
                    <a:pt x="2211" y="1571"/>
                    <a:pt x="2589" y="757"/>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6"/>
            <p:cNvSpPr/>
            <p:nvPr/>
          </p:nvSpPr>
          <p:spPr>
            <a:xfrm rot="5400000">
              <a:off x="7629470" y="2259515"/>
              <a:ext cx="48656" cy="86220"/>
            </a:xfrm>
            <a:custGeom>
              <a:avLst/>
              <a:gdLst/>
              <a:ahLst/>
              <a:cxnLst/>
              <a:rect l="l" t="t" r="r" b="b"/>
              <a:pathLst>
                <a:path w="1281" h="2270" extrusionOk="0">
                  <a:moveTo>
                    <a:pt x="1" y="1"/>
                  </a:moveTo>
                  <a:cubicBezTo>
                    <a:pt x="117" y="902"/>
                    <a:pt x="582" y="1687"/>
                    <a:pt x="1280" y="2269"/>
                  </a:cubicBezTo>
                  <a:cubicBezTo>
                    <a:pt x="1077" y="1862"/>
                    <a:pt x="844" y="1513"/>
                    <a:pt x="641" y="1135"/>
                  </a:cubicBezTo>
                  <a:cubicBezTo>
                    <a:pt x="437" y="786"/>
                    <a:pt x="234"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6"/>
            <p:cNvSpPr/>
            <p:nvPr/>
          </p:nvSpPr>
          <p:spPr>
            <a:xfrm rot="5400000">
              <a:off x="7666502" y="2383792"/>
              <a:ext cx="127051" cy="72926"/>
            </a:xfrm>
            <a:custGeom>
              <a:avLst/>
              <a:gdLst/>
              <a:ahLst/>
              <a:cxnLst/>
              <a:rect l="l" t="t" r="r" b="b"/>
              <a:pathLst>
                <a:path w="3345" h="1920" extrusionOk="0">
                  <a:moveTo>
                    <a:pt x="3345" y="1"/>
                  </a:moveTo>
                  <a:lnTo>
                    <a:pt x="3345" y="1"/>
                  </a:lnTo>
                  <a:cubicBezTo>
                    <a:pt x="2356" y="844"/>
                    <a:pt x="1222" y="1513"/>
                    <a:pt x="1" y="1920"/>
                  </a:cubicBezTo>
                  <a:cubicBezTo>
                    <a:pt x="1338" y="1833"/>
                    <a:pt x="2560" y="1106"/>
                    <a:pt x="3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6"/>
            <p:cNvSpPr/>
            <p:nvPr/>
          </p:nvSpPr>
          <p:spPr>
            <a:xfrm rot="5400000">
              <a:off x="7785784" y="2321938"/>
              <a:ext cx="26512" cy="80675"/>
            </a:xfrm>
            <a:custGeom>
              <a:avLst/>
              <a:gdLst/>
              <a:ahLst/>
              <a:cxnLst/>
              <a:rect l="l" t="t" r="r" b="b"/>
              <a:pathLst>
                <a:path w="698" h="2124" extrusionOk="0">
                  <a:moveTo>
                    <a:pt x="116" y="0"/>
                  </a:moveTo>
                  <a:cubicBezTo>
                    <a:pt x="0" y="378"/>
                    <a:pt x="0" y="756"/>
                    <a:pt x="116" y="1134"/>
                  </a:cubicBezTo>
                  <a:cubicBezTo>
                    <a:pt x="204" y="1513"/>
                    <a:pt x="407" y="1861"/>
                    <a:pt x="698" y="2123"/>
                  </a:cubicBezTo>
                  <a:cubicBezTo>
                    <a:pt x="582" y="1745"/>
                    <a:pt x="465" y="1425"/>
                    <a:pt x="378" y="1076"/>
                  </a:cubicBezTo>
                  <a:cubicBezTo>
                    <a:pt x="262" y="727"/>
                    <a:pt x="204" y="378"/>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36"/>
          <p:cNvGrpSpPr/>
          <p:nvPr/>
        </p:nvGrpSpPr>
        <p:grpSpPr>
          <a:xfrm>
            <a:off x="4146680" y="1958213"/>
            <a:ext cx="850558" cy="735375"/>
            <a:chOff x="1421758" y="2995670"/>
            <a:chExt cx="554507" cy="479415"/>
          </a:xfrm>
        </p:grpSpPr>
        <p:sp>
          <p:nvSpPr>
            <p:cNvPr id="805" name="Google Shape;805;p36"/>
            <p:cNvSpPr/>
            <p:nvPr/>
          </p:nvSpPr>
          <p:spPr>
            <a:xfrm rot="5400000">
              <a:off x="1459304" y="2958124"/>
              <a:ext cx="479415" cy="554507"/>
            </a:xfrm>
            <a:custGeom>
              <a:avLst/>
              <a:gdLst/>
              <a:ahLst/>
              <a:cxnLst/>
              <a:rect l="l" t="t" r="r" b="b"/>
              <a:pathLst>
                <a:path w="12622" h="14599" extrusionOk="0">
                  <a:moveTo>
                    <a:pt x="3519" y="1862"/>
                  </a:moveTo>
                  <a:lnTo>
                    <a:pt x="3611" y="1995"/>
                  </a:lnTo>
                  <a:lnTo>
                    <a:pt x="3611" y="1995"/>
                  </a:lnTo>
                  <a:cubicBezTo>
                    <a:pt x="3589" y="1946"/>
                    <a:pt x="3558" y="1901"/>
                    <a:pt x="3519" y="1862"/>
                  </a:cubicBezTo>
                  <a:close/>
                  <a:moveTo>
                    <a:pt x="9248" y="0"/>
                  </a:moveTo>
                  <a:cubicBezTo>
                    <a:pt x="8957" y="698"/>
                    <a:pt x="8637" y="1396"/>
                    <a:pt x="8318" y="2094"/>
                  </a:cubicBezTo>
                  <a:cubicBezTo>
                    <a:pt x="8201" y="1600"/>
                    <a:pt x="8085" y="1076"/>
                    <a:pt x="7969" y="582"/>
                  </a:cubicBezTo>
                  <a:lnTo>
                    <a:pt x="7561" y="2298"/>
                  </a:lnTo>
                  <a:cubicBezTo>
                    <a:pt x="7503" y="2560"/>
                    <a:pt x="7387" y="2909"/>
                    <a:pt x="7096" y="2938"/>
                  </a:cubicBezTo>
                  <a:cubicBezTo>
                    <a:pt x="6893" y="2938"/>
                    <a:pt x="6689" y="2792"/>
                    <a:pt x="6631" y="2589"/>
                  </a:cubicBezTo>
                  <a:cubicBezTo>
                    <a:pt x="6573" y="2385"/>
                    <a:pt x="6573" y="2181"/>
                    <a:pt x="6602" y="1978"/>
                  </a:cubicBezTo>
                  <a:lnTo>
                    <a:pt x="6602" y="1978"/>
                  </a:lnTo>
                  <a:cubicBezTo>
                    <a:pt x="6340" y="3054"/>
                    <a:pt x="6078" y="4159"/>
                    <a:pt x="5846" y="5235"/>
                  </a:cubicBezTo>
                  <a:lnTo>
                    <a:pt x="3611" y="1995"/>
                  </a:lnTo>
                  <a:lnTo>
                    <a:pt x="3611" y="1995"/>
                  </a:lnTo>
                  <a:cubicBezTo>
                    <a:pt x="3672" y="2128"/>
                    <a:pt x="3670" y="2287"/>
                    <a:pt x="3606" y="2414"/>
                  </a:cubicBezTo>
                  <a:cubicBezTo>
                    <a:pt x="3490" y="2618"/>
                    <a:pt x="3316" y="2734"/>
                    <a:pt x="3112" y="2792"/>
                  </a:cubicBezTo>
                  <a:cubicBezTo>
                    <a:pt x="3035" y="2804"/>
                    <a:pt x="2956" y="2810"/>
                    <a:pt x="2878" y="2810"/>
                  </a:cubicBezTo>
                  <a:cubicBezTo>
                    <a:pt x="2573" y="2810"/>
                    <a:pt x="2267" y="2722"/>
                    <a:pt x="2036" y="2560"/>
                  </a:cubicBezTo>
                  <a:cubicBezTo>
                    <a:pt x="1716" y="2327"/>
                    <a:pt x="1454" y="2065"/>
                    <a:pt x="1222" y="1745"/>
                  </a:cubicBezTo>
                  <a:lnTo>
                    <a:pt x="1222" y="1745"/>
                  </a:lnTo>
                  <a:cubicBezTo>
                    <a:pt x="1745" y="2618"/>
                    <a:pt x="2094" y="3606"/>
                    <a:pt x="2269" y="4624"/>
                  </a:cubicBezTo>
                  <a:lnTo>
                    <a:pt x="756" y="4246"/>
                  </a:lnTo>
                  <a:lnTo>
                    <a:pt x="2298" y="6107"/>
                  </a:lnTo>
                  <a:lnTo>
                    <a:pt x="2298" y="6107"/>
                  </a:lnTo>
                  <a:lnTo>
                    <a:pt x="756" y="5758"/>
                  </a:lnTo>
                  <a:lnTo>
                    <a:pt x="3665" y="8550"/>
                  </a:lnTo>
                  <a:lnTo>
                    <a:pt x="3984" y="8812"/>
                  </a:lnTo>
                  <a:lnTo>
                    <a:pt x="0" y="10353"/>
                  </a:lnTo>
                  <a:lnTo>
                    <a:pt x="1716" y="10935"/>
                  </a:lnTo>
                  <a:lnTo>
                    <a:pt x="902" y="11546"/>
                  </a:lnTo>
                  <a:cubicBezTo>
                    <a:pt x="1025" y="11524"/>
                    <a:pt x="1149" y="11513"/>
                    <a:pt x="1271" y="11513"/>
                  </a:cubicBezTo>
                  <a:cubicBezTo>
                    <a:pt x="1638" y="11513"/>
                    <a:pt x="1992" y="11611"/>
                    <a:pt x="2298" y="11807"/>
                  </a:cubicBezTo>
                  <a:lnTo>
                    <a:pt x="1425" y="13000"/>
                  </a:lnTo>
                  <a:lnTo>
                    <a:pt x="7212" y="11255"/>
                  </a:lnTo>
                  <a:lnTo>
                    <a:pt x="7271" y="14599"/>
                  </a:lnTo>
                  <a:lnTo>
                    <a:pt x="8318" y="13000"/>
                  </a:lnTo>
                  <a:lnTo>
                    <a:pt x="8666" y="14395"/>
                  </a:lnTo>
                  <a:lnTo>
                    <a:pt x="9074" y="13319"/>
                  </a:lnTo>
                  <a:cubicBezTo>
                    <a:pt x="9190" y="13523"/>
                    <a:pt x="9306" y="13727"/>
                    <a:pt x="9423" y="13930"/>
                  </a:cubicBezTo>
                  <a:cubicBezTo>
                    <a:pt x="9539" y="12912"/>
                    <a:pt x="9684" y="11865"/>
                    <a:pt x="9830" y="10848"/>
                  </a:cubicBezTo>
                  <a:lnTo>
                    <a:pt x="12621" y="9452"/>
                  </a:lnTo>
                  <a:lnTo>
                    <a:pt x="11836" y="9248"/>
                  </a:lnTo>
                  <a:lnTo>
                    <a:pt x="12621" y="8434"/>
                  </a:lnTo>
                  <a:lnTo>
                    <a:pt x="11575" y="8405"/>
                  </a:lnTo>
                  <a:lnTo>
                    <a:pt x="12360" y="7154"/>
                  </a:lnTo>
                  <a:lnTo>
                    <a:pt x="9161" y="7881"/>
                  </a:lnTo>
                  <a:cubicBezTo>
                    <a:pt x="9248" y="5875"/>
                    <a:pt x="9568" y="3868"/>
                    <a:pt x="10150" y="1920"/>
                  </a:cubicBezTo>
                  <a:lnTo>
                    <a:pt x="10150" y="1920"/>
                  </a:lnTo>
                  <a:lnTo>
                    <a:pt x="9306" y="3083"/>
                  </a:lnTo>
                  <a:cubicBezTo>
                    <a:pt x="9277" y="2036"/>
                    <a:pt x="9248" y="1018"/>
                    <a:pt x="9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6"/>
            <p:cNvSpPr/>
            <p:nvPr/>
          </p:nvSpPr>
          <p:spPr>
            <a:xfrm rot="5400000">
              <a:off x="1465368" y="3178476"/>
              <a:ext cx="310431" cy="249659"/>
            </a:xfrm>
            <a:custGeom>
              <a:avLst/>
              <a:gdLst/>
              <a:ahLst/>
              <a:cxnLst/>
              <a:rect l="l" t="t" r="r" b="b"/>
              <a:pathLst>
                <a:path w="8173" h="6573" extrusionOk="0">
                  <a:moveTo>
                    <a:pt x="1" y="0"/>
                  </a:moveTo>
                  <a:lnTo>
                    <a:pt x="1" y="0"/>
                  </a:lnTo>
                  <a:cubicBezTo>
                    <a:pt x="1164" y="1309"/>
                    <a:pt x="2443" y="2530"/>
                    <a:pt x="3810" y="3606"/>
                  </a:cubicBezTo>
                  <a:cubicBezTo>
                    <a:pt x="5177" y="4711"/>
                    <a:pt x="6631" y="5700"/>
                    <a:pt x="8172" y="6573"/>
                  </a:cubicBezTo>
                  <a:cubicBezTo>
                    <a:pt x="6835" y="5438"/>
                    <a:pt x="5468" y="4362"/>
                    <a:pt x="4101" y="3257"/>
                  </a:cubicBezTo>
                  <a:cubicBezTo>
                    <a:pt x="2763" y="2181"/>
                    <a:pt x="1396" y="107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6"/>
            <p:cNvSpPr/>
            <p:nvPr/>
          </p:nvSpPr>
          <p:spPr>
            <a:xfrm rot="5400000">
              <a:off x="1712253" y="3193362"/>
              <a:ext cx="23207" cy="169060"/>
            </a:xfrm>
            <a:custGeom>
              <a:avLst/>
              <a:gdLst/>
              <a:ahLst/>
              <a:cxnLst/>
              <a:rect l="l" t="t" r="r" b="b"/>
              <a:pathLst>
                <a:path w="611" h="4451" extrusionOk="0">
                  <a:moveTo>
                    <a:pt x="553" y="1"/>
                  </a:moveTo>
                  <a:cubicBezTo>
                    <a:pt x="29" y="1455"/>
                    <a:pt x="0" y="2996"/>
                    <a:pt x="436" y="4450"/>
                  </a:cubicBezTo>
                  <a:cubicBezTo>
                    <a:pt x="553" y="3723"/>
                    <a:pt x="582" y="2967"/>
                    <a:pt x="611" y="2240"/>
                  </a:cubicBezTo>
                  <a:cubicBezTo>
                    <a:pt x="611" y="1484"/>
                    <a:pt x="611" y="757"/>
                    <a:pt x="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6"/>
            <p:cNvSpPr/>
            <p:nvPr/>
          </p:nvSpPr>
          <p:spPr>
            <a:xfrm rot="5400000">
              <a:off x="1561467" y="3182882"/>
              <a:ext cx="98337" cy="50859"/>
            </a:xfrm>
            <a:custGeom>
              <a:avLst/>
              <a:gdLst/>
              <a:ahLst/>
              <a:cxnLst/>
              <a:rect l="l" t="t" r="r" b="b"/>
              <a:pathLst>
                <a:path w="2589" h="1339" extrusionOk="0">
                  <a:moveTo>
                    <a:pt x="2589" y="0"/>
                  </a:moveTo>
                  <a:lnTo>
                    <a:pt x="2589" y="0"/>
                  </a:lnTo>
                  <a:cubicBezTo>
                    <a:pt x="2094" y="58"/>
                    <a:pt x="1629" y="233"/>
                    <a:pt x="1193" y="466"/>
                  </a:cubicBezTo>
                  <a:cubicBezTo>
                    <a:pt x="756" y="669"/>
                    <a:pt x="349" y="989"/>
                    <a:pt x="0" y="1338"/>
                  </a:cubicBezTo>
                  <a:cubicBezTo>
                    <a:pt x="495" y="1251"/>
                    <a:pt x="960" y="1105"/>
                    <a:pt x="1396" y="873"/>
                  </a:cubicBezTo>
                  <a:cubicBezTo>
                    <a:pt x="1832" y="640"/>
                    <a:pt x="2240" y="349"/>
                    <a:pt x="2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36"/>
          <p:cNvGrpSpPr/>
          <p:nvPr/>
        </p:nvGrpSpPr>
        <p:grpSpPr>
          <a:xfrm rot="1799899">
            <a:off x="1608694" y="2013274"/>
            <a:ext cx="789543" cy="625252"/>
            <a:chOff x="2830040" y="3006722"/>
            <a:chExt cx="514737" cy="407628"/>
          </a:xfrm>
        </p:grpSpPr>
        <p:sp>
          <p:nvSpPr>
            <p:cNvPr id="810" name="Google Shape;810;p36"/>
            <p:cNvSpPr/>
            <p:nvPr/>
          </p:nvSpPr>
          <p:spPr>
            <a:xfrm rot="5400000">
              <a:off x="2844055" y="2992707"/>
              <a:ext cx="407628" cy="435659"/>
            </a:xfrm>
            <a:custGeom>
              <a:avLst/>
              <a:gdLst/>
              <a:ahLst/>
              <a:cxnLst/>
              <a:rect l="l" t="t" r="r" b="b"/>
              <a:pathLst>
                <a:path w="10732" h="11470" extrusionOk="0">
                  <a:moveTo>
                    <a:pt x="7694" y="0"/>
                  </a:moveTo>
                  <a:cubicBezTo>
                    <a:pt x="7420" y="0"/>
                    <a:pt x="7149" y="59"/>
                    <a:pt x="6892" y="157"/>
                  </a:cubicBezTo>
                  <a:cubicBezTo>
                    <a:pt x="5235" y="739"/>
                    <a:pt x="3752" y="1699"/>
                    <a:pt x="2559" y="2978"/>
                  </a:cubicBezTo>
                  <a:cubicBezTo>
                    <a:pt x="2268" y="3269"/>
                    <a:pt x="2007" y="3676"/>
                    <a:pt x="2152" y="4054"/>
                  </a:cubicBezTo>
                  <a:cubicBezTo>
                    <a:pt x="2287" y="4351"/>
                    <a:pt x="2572" y="4523"/>
                    <a:pt x="2868" y="4523"/>
                  </a:cubicBezTo>
                  <a:cubicBezTo>
                    <a:pt x="2891" y="4523"/>
                    <a:pt x="2914" y="4522"/>
                    <a:pt x="2937" y="4520"/>
                  </a:cubicBezTo>
                  <a:cubicBezTo>
                    <a:pt x="3257" y="4491"/>
                    <a:pt x="3577" y="4374"/>
                    <a:pt x="3868" y="4229"/>
                  </a:cubicBezTo>
                  <a:lnTo>
                    <a:pt x="3868" y="4229"/>
                  </a:lnTo>
                  <a:cubicBezTo>
                    <a:pt x="2501" y="5043"/>
                    <a:pt x="1280" y="6119"/>
                    <a:pt x="320" y="7399"/>
                  </a:cubicBezTo>
                  <a:cubicBezTo>
                    <a:pt x="87" y="7602"/>
                    <a:pt x="0" y="7893"/>
                    <a:pt x="29" y="8213"/>
                  </a:cubicBezTo>
                  <a:cubicBezTo>
                    <a:pt x="131" y="8492"/>
                    <a:pt x="409" y="8660"/>
                    <a:pt x="710" y="8660"/>
                  </a:cubicBezTo>
                  <a:cubicBezTo>
                    <a:pt x="754" y="8660"/>
                    <a:pt x="799" y="8657"/>
                    <a:pt x="843" y="8649"/>
                  </a:cubicBezTo>
                  <a:cubicBezTo>
                    <a:pt x="1163" y="8562"/>
                    <a:pt x="1454" y="8416"/>
                    <a:pt x="1716" y="8184"/>
                  </a:cubicBezTo>
                  <a:cubicBezTo>
                    <a:pt x="1949" y="7951"/>
                    <a:pt x="2239" y="7748"/>
                    <a:pt x="2559" y="7631"/>
                  </a:cubicBezTo>
                  <a:lnTo>
                    <a:pt x="2559" y="7631"/>
                  </a:lnTo>
                  <a:cubicBezTo>
                    <a:pt x="1890" y="8300"/>
                    <a:pt x="1367" y="9056"/>
                    <a:pt x="960" y="9870"/>
                  </a:cubicBezTo>
                  <a:cubicBezTo>
                    <a:pt x="727" y="10219"/>
                    <a:pt x="698" y="10656"/>
                    <a:pt x="843" y="11034"/>
                  </a:cubicBezTo>
                  <a:cubicBezTo>
                    <a:pt x="1018" y="11325"/>
                    <a:pt x="1309" y="11470"/>
                    <a:pt x="1658" y="11470"/>
                  </a:cubicBezTo>
                  <a:cubicBezTo>
                    <a:pt x="1978" y="11441"/>
                    <a:pt x="2268" y="11354"/>
                    <a:pt x="2559" y="11208"/>
                  </a:cubicBezTo>
                  <a:cubicBezTo>
                    <a:pt x="3984" y="10539"/>
                    <a:pt x="5177" y="9405"/>
                    <a:pt x="5904" y="7980"/>
                  </a:cubicBezTo>
                  <a:lnTo>
                    <a:pt x="5904" y="7980"/>
                  </a:lnTo>
                  <a:cubicBezTo>
                    <a:pt x="5883" y="8669"/>
                    <a:pt x="6447" y="9149"/>
                    <a:pt x="7046" y="9149"/>
                  </a:cubicBezTo>
                  <a:cubicBezTo>
                    <a:pt x="7282" y="9149"/>
                    <a:pt x="7523" y="9075"/>
                    <a:pt x="7736" y="8911"/>
                  </a:cubicBezTo>
                  <a:cubicBezTo>
                    <a:pt x="8056" y="8620"/>
                    <a:pt x="8288" y="8213"/>
                    <a:pt x="8346" y="7777"/>
                  </a:cubicBezTo>
                  <a:cubicBezTo>
                    <a:pt x="8637" y="6701"/>
                    <a:pt x="8608" y="5567"/>
                    <a:pt x="8317" y="4491"/>
                  </a:cubicBezTo>
                  <a:lnTo>
                    <a:pt x="8317" y="4491"/>
                  </a:lnTo>
                  <a:cubicBezTo>
                    <a:pt x="8492" y="4927"/>
                    <a:pt x="8724" y="5334"/>
                    <a:pt x="9073" y="5654"/>
                  </a:cubicBezTo>
                  <a:cubicBezTo>
                    <a:pt x="9265" y="5830"/>
                    <a:pt x="9510" y="5918"/>
                    <a:pt x="9759" y="5918"/>
                  </a:cubicBezTo>
                  <a:cubicBezTo>
                    <a:pt x="9963" y="5918"/>
                    <a:pt x="10170" y="5859"/>
                    <a:pt x="10353" y="5741"/>
                  </a:cubicBezTo>
                  <a:cubicBezTo>
                    <a:pt x="10731" y="5421"/>
                    <a:pt x="10702" y="4839"/>
                    <a:pt x="10615" y="4345"/>
                  </a:cubicBezTo>
                  <a:cubicBezTo>
                    <a:pt x="10498" y="3880"/>
                    <a:pt x="10353" y="3385"/>
                    <a:pt x="10178" y="2949"/>
                  </a:cubicBezTo>
                  <a:cubicBezTo>
                    <a:pt x="9859" y="2135"/>
                    <a:pt x="9422" y="1379"/>
                    <a:pt x="8870" y="710"/>
                  </a:cubicBezTo>
                  <a:cubicBezTo>
                    <a:pt x="8695" y="419"/>
                    <a:pt x="8405" y="187"/>
                    <a:pt x="8085" y="41"/>
                  </a:cubicBezTo>
                  <a:cubicBezTo>
                    <a:pt x="7954" y="13"/>
                    <a:pt x="7824" y="0"/>
                    <a:pt x="76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6"/>
            <p:cNvSpPr/>
            <p:nvPr/>
          </p:nvSpPr>
          <p:spPr>
            <a:xfrm rot="5400000">
              <a:off x="3062509" y="3050342"/>
              <a:ext cx="182316" cy="382218"/>
            </a:xfrm>
            <a:custGeom>
              <a:avLst/>
              <a:gdLst/>
              <a:ahLst/>
              <a:cxnLst/>
              <a:rect l="l" t="t" r="r" b="b"/>
              <a:pathLst>
                <a:path w="4800" h="10063" extrusionOk="0">
                  <a:moveTo>
                    <a:pt x="4799" y="0"/>
                  </a:moveTo>
                  <a:cubicBezTo>
                    <a:pt x="4159" y="1745"/>
                    <a:pt x="3490" y="3490"/>
                    <a:pt x="2676" y="5148"/>
                  </a:cubicBezTo>
                  <a:cubicBezTo>
                    <a:pt x="1862" y="6834"/>
                    <a:pt x="960" y="8434"/>
                    <a:pt x="1" y="10062"/>
                  </a:cubicBezTo>
                  <a:cubicBezTo>
                    <a:pt x="2443" y="7183"/>
                    <a:pt x="4101" y="3723"/>
                    <a:pt x="47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6"/>
            <p:cNvSpPr/>
            <p:nvPr/>
          </p:nvSpPr>
          <p:spPr>
            <a:xfrm rot="5400000">
              <a:off x="2990729" y="3143134"/>
              <a:ext cx="121544" cy="74028"/>
            </a:xfrm>
            <a:custGeom>
              <a:avLst/>
              <a:gdLst/>
              <a:ahLst/>
              <a:cxnLst/>
              <a:rect l="l" t="t" r="r" b="b"/>
              <a:pathLst>
                <a:path w="3200" h="1949" extrusionOk="0">
                  <a:moveTo>
                    <a:pt x="2734" y="0"/>
                  </a:moveTo>
                  <a:lnTo>
                    <a:pt x="2530" y="58"/>
                  </a:lnTo>
                  <a:cubicBezTo>
                    <a:pt x="2036" y="204"/>
                    <a:pt x="1571" y="436"/>
                    <a:pt x="1135" y="727"/>
                  </a:cubicBezTo>
                  <a:cubicBezTo>
                    <a:pt x="698" y="1018"/>
                    <a:pt x="320" y="1367"/>
                    <a:pt x="0" y="1774"/>
                  </a:cubicBezTo>
                  <a:cubicBezTo>
                    <a:pt x="466" y="1541"/>
                    <a:pt x="873" y="1280"/>
                    <a:pt x="1338" y="1047"/>
                  </a:cubicBezTo>
                  <a:cubicBezTo>
                    <a:pt x="1717" y="845"/>
                    <a:pt x="2095" y="665"/>
                    <a:pt x="2493" y="507"/>
                  </a:cubicBezTo>
                  <a:lnTo>
                    <a:pt x="2493" y="507"/>
                  </a:lnTo>
                  <a:cubicBezTo>
                    <a:pt x="2684" y="1010"/>
                    <a:pt x="2919" y="1490"/>
                    <a:pt x="3199" y="1948"/>
                  </a:cubicBezTo>
                  <a:cubicBezTo>
                    <a:pt x="3112" y="1338"/>
                    <a:pt x="2967" y="756"/>
                    <a:pt x="2792" y="174"/>
                  </a:cubicBezTo>
                  <a:lnTo>
                    <a:pt x="27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6"/>
            <p:cNvSpPr/>
            <p:nvPr/>
          </p:nvSpPr>
          <p:spPr>
            <a:xfrm rot="5400000">
              <a:off x="3154772" y="3278424"/>
              <a:ext cx="46415" cy="77370"/>
            </a:xfrm>
            <a:custGeom>
              <a:avLst/>
              <a:gdLst/>
              <a:ahLst/>
              <a:cxnLst/>
              <a:rect l="l" t="t" r="r" b="b"/>
              <a:pathLst>
                <a:path w="1222" h="2037" extrusionOk="0">
                  <a:moveTo>
                    <a:pt x="0" y="1"/>
                  </a:moveTo>
                  <a:cubicBezTo>
                    <a:pt x="117" y="379"/>
                    <a:pt x="291" y="728"/>
                    <a:pt x="495" y="1077"/>
                  </a:cubicBezTo>
                  <a:cubicBezTo>
                    <a:pt x="698" y="1426"/>
                    <a:pt x="931" y="1745"/>
                    <a:pt x="1222" y="2036"/>
                  </a:cubicBezTo>
                  <a:cubicBezTo>
                    <a:pt x="1193" y="1193"/>
                    <a:pt x="727" y="4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6"/>
            <p:cNvSpPr/>
            <p:nvPr/>
          </p:nvSpPr>
          <p:spPr>
            <a:xfrm rot="5400000">
              <a:off x="3095331" y="3207513"/>
              <a:ext cx="86220" cy="33615"/>
            </a:xfrm>
            <a:custGeom>
              <a:avLst/>
              <a:gdLst/>
              <a:ahLst/>
              <a:cxnLst/>
              <a:rect l="l" t="t" r="r" b="b"/>
              <a:pathLst>
                <a:path w="2270" h="885" extrusionOk="0">
                  <a:moveTo>
                    <a:pt x="1872" y="0"/>
                  </a:moveTo>
                  <a:cubicBezTo>
                    <a:pt x="1588" y="0"/>
                    <a:pt x="1305" y="59"/>
                    <a:pt x="1048" y="158"/>
                  </a:cubicBezTo>
                  <a:cubicBezTo>
                    <a:pt x="641" y="303"/>
                    <a:pt x="292" y="565"/>
                    <a:pt x="1" y="885"/>
                  </a:cubicBezTo>
                  <a:cubicBezTo>
                    <a:pt x="408" y="826"/>
                    <a:pt x="815" y="710"/>
                    <a:pt x="1193" y="565"/>
                  </a:cubicBezTo>
                  <a:cubicBezTo>
                    <a:pt x="1571" y="419"/>
                    <a:pt x="1920" y="245"/>
                    <a:pt x="2269" y="41"/>
                  </a:cubicBezTo>
                  <a:cubicBezTo>
                    <a:pt x="2139" y="13"/>
                    <a:pt x="2005" y="0"/>
                    <a:pt x="18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36"/>
        <p:cNvGrpSpPr/>
        <p:nvPr/>
      </p:nvGrpSpPr>
      <p:grpSpPr>
        <a:xfrm>
          <a:off x="0" y="0"/>
          <a:ext cx="0" cy="0"/>
          <a:chOff x="0" y="0"/>
          <a:chExt cx="0" cy="0"/>
        </a:xfrm>
      </p:grpSpPr>
      <p:sp>
        <p:nvSpPr>
          <p:cNvPr id="14237" name="Google Shape;14237;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238" name="Google Shape;14238;p75"/>
          <p:cNvGrpSpPr/>
          <p:nvPr/>
        </p:nvGrpSpPr>
        <p:grpSpPr>
          <a:xfrm>
            <a:off x="4682526" y="1512217"/>
            <a:ext cx="369948" cy="370132"/>
            <a:chOff x="4682526" y="1512217"/>
            <a:chExt cx="369948" cy="370132"/>
          </a:xfrm>
        </p:grpSpPr>
        <p:sp>
          <p:nvSpPr>
            <p:cNvPr id="14239" name="Google Shape;14239;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75"/>
          <p:cNvGrpSpPr/>
          <p:nvPr/>
        </p:nvGrpSpPr>
        <p:grpSpPr>
          <a:xfrm>
            <a:off x="3592433" y="1980212"/>
            <a:ext cx="381542" cy="370079"/>
            <a:chOff x="3592433" y="1980212"/>
            <a:chExt cx="381542" cy="370079"/>
          </a:xfrm>
        </p:grpSpPr>
        <p:sp>
          <p:nvSpPr>
            <p:cNvPr id="14255" name="Google Shape;14255;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75"/>
          <p:cNvGrpSpPr/>
          <p:nvPr/>
        </p:nvGrpSpPr>
        <p:grpSpPr>
          <a:xfrm>
            <a:off x="1398582" y="2973490"/>
            <a:ext cx="371391" cy="235126"/>
            <a:chOff x="1398582" y="2973490"/>
            <a:chExt cx="371391" cy="235126"/>
          </a:xfrm>
        </p:grpSpPr>
        <p:sp>
          <p:nvSpPr>
            <p:cNvPr id="14268" name="Google Shape;14268;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75"/>
          <p:cNvGrpSpPr/>
          <p:nvPr/>
        </p:nvGrpSpPr>
        <p:grpSpPr>
          <a:xfrm>
            <a:off x="850795" y="1512217"/>
            <a:ext cx="370132" cy="370132"/>
            <a:chOff x="850795" y="1512217"/>
            <a:chExt cx="370132" cy="370132"/>
          </a:xfrm>
        </p:grpSpPr>
        <p:sp>
          <p:nvSpPr>
            <p:cNvPr id="14284" name="Google Shape;14284;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75"/>
          <p:cNvGrpSpPr/>
          <p:nvPr/>
        </p:nvGrpSpPr>
        <p:grpSpPr>
          <a:xfrm>
            <a:off x="8038497" y="2906079"/>
            <a:ext cx="236568" cy="370105"/>
            <a:chOff x="8038497" y="2906079"/>
            <a:chExt cx="236568" cy="370105"/>
          </a:xfrm>
        </p:grpSpPr>
        <p:sp>
          <p:nvSpPr>
            <p:cNvPr id="14303" name="Google Shape;14303;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75"/>
          <p:cNvGrpSpPr/>
          <p:nvPr/>
        </p:nvGrpSpPr>
        <p:grpSpPr>
          <a:xfrm>
            <a:off x="6324130" y="1566303"/>
            <a:ext cx="370630" cy="261802"/>
            <a:chOff x="6324130" y="1566303"/>
            <a:chExt cx="370630" cy="261802"/>
          </a:xfrm>
        </p:grpSpPr>
        <p:sp>
          <p:nvSpPr>
            <p:cNvPr id="14311" name="Google Shape;14311;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75"/>
          <p:cNvGrpSpPr/>
          <p:nvPr/>
        </p:nvGrpSpPr>
        <p:grpSpPr>
          <a:xfrm>
            <a:off x="5232280" y="2026587"/>
            <a:ext cx="370840" cy="353213"/>
            <a:chOff x="5232280" y="2026587"/>
            <a:chExt cx="370840" cy="353213"/>
          </a:xfrm>
        </p:grpSpPr>
        <p:sp>
          <p:nvSpPr>
            <p:cNvPr id="14329" name="Google Shape;14329;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75"/>
          <p:cNvGrpSpPr/>
          <p:nvPr/>
        </p:nvGrpSpPr>
        <p:grpSpPr>
          <a:xfrm>
            <a:off x="7968961" y="2435329"/>
            <a:ext cx="379548" cy="365331"/>
            <a:chOff x="7968961" y="2435329"/>
            <a:chExt cx="379548" cy="365331"/>
          </a:xfrm>
        </p:grpSpPr>
        <p:sp>
          <p:nvSpPr>
            <p:cNvPr id="14340" name="Google Shape;14340;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75"/>
          <p:cNvGrpSpPr/>
          <p:nvPr/>
        </p:nvGrpSpPr>
        <p:grpSpPr>
          <a:xfrm>
            <a:off x="4136679" y="2115323"/>
            <a:ext cx="373305" cy="223217"/>
            <a:chOff x="4136679" y="2115323"/>
            <a:chExt cx="373305" cy="223217"/>
          </a:xfrm>
        </p:grpSpPr>
        <p:sp>
          <p:nvSpPr>
            <p:cNvPr id="14347" name="Google Shape;14347;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75"/>
          <p:cNvGrpSpPr/>
          <p:nvPr/>
        </p:nvGrpSpPr>
        <p:grpSpPr>
          <a:xfrm>
            <a:off x="7423823" y="2464077"/>
            <a:ext cx="372046" cy="307730"/>
            <a:chOff x="7423823" y="2464077"/>
            <a:chExt cx="372046" cy="307730"/>
          </a:xfrm>
        </p:grpSpPr>
        <p:sp>
          <p:nvSpPr>
            <p:cNvPr id="14358" name="Google Shape;14358;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75"/>
          <p:cNvGrpSpPr/>
          <p:nvPr/>
        </p:nvGrpSpPr>
        <p:grpSpPr>
          <a:xfrm>
            <a:off x="3882511" y="3365156"/>
            <a:ext cx="295061" cy="370263"/>
            <a:chOff x="3882511" y="3365156"/>
            <a:chExt cx="295061" cy="370263"/>
          </a:xfrm>
        </p:grpSpPr>
        <p:sp>
          <p:nvSpPr>
            <p:cNvPr id="14372" name="Google Shape;14372;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5"/>
          <p:cNvGrpSpPr/>
          <p:nvPr/>
        </p:nvGrpSpPr>
        <p:grpSpPr>
          <a:xfrm>
            <a:off x="5229788" y="1512217"/>
            <a:ext cx="370132" cy="370132"/>
            <a:chOff x="5229788" y="1512217"/>
            <a:chExt cx="370132" cy="370132"/>
          </a:xfrm>
        </p:grpSpPr>
        <p:sp>
          <p:nvSpPr>
            <p:cNvPr id="14378" name="Google Shape;14378;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75"/>
          <p:cNvGrpSpPr/>
          <p:nvPr/>
        </p:nvGrpSpPr>
        <p:grpSpPr>
          <a:xfrm>
            <a:off x="6041869" y="3365392"/>
            <a:ext cx="373882" cy="370053"/>
            <a:chOff x="6041869" y="3365392"/>
            <a:chExt cx="373882" cy="370053"/>
          </a:xfrm>
        </p:grpSpPr>
        <p:sp>
          <p:nvSpPr>
            <p:cNvPr id="14396" name="Google Shape;14396;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75"/>
          <p:cNvGrpSpPr/>
          <p:nvPr/>
        </p:nvGrpSpPr>
        <p:grpSpPr>
          <a:xfrm>
            <a:off x="4684309" y="2087493"/>
            <a:ext cx="374748" cy="279140"/>
            <a:chOff x="4684309" y="2087493"/>
            <a:chExt cx="374748" cy="279140"/>
          </a:xfrm>
        </p:grpSpPr>
        <p:sp>
          <p:nvSpPr>
            <p:cNvPr id="14407" name="Google Shape;14407;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75"/>
          <p:cNvGrpSpPr/>
          <p:nvPr/>
        </p:nvGrpSpPr>
        <p:grpSpPr>
          <a:xfrm>
            <a:off x="7521110" y="2906131"/>
            <a:ext cx="175400" cy="370053"/>
            <a:chOff x="7521110" y="2906131"/>
            <a:chExt cx="175400" cy="370053"/>
          </a:xfrm>
        </p:grpSpPr>
        <p:sp>
          <p:nvSpPr>
            <p:cNvPr id="14420" name="Google Shape;14420;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75"/>
          <p:cNvGrpSpPr/>
          <p:nvPr/>
        </p:nvGrpSpPr>
        <p:grpSpPr>
          <a:xfrm>
            <a:off x="3586925" y="1523286"/>
            <a:ext cx="371023" cy="347915"/>
            <a:chOff x="3586925" y="1523286"/>
            <a:chExt cx="371023" cy="347915"/>
          </a:xfrm>
        </p:grpSpPr>
        <p:sp>
          <p:nvSpPr>
            <p:cNvPr id="14430" name="Google Shape;14430;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75"/>
          <p:cNvGrpSpPr/>
          <p:nvPr/>
        </p:nvGrpSpPr>
        <p:grpSpPr>
          <a:xfrm>
            <a:off x="6876009" y="2475461"/>
            <a:ext cx="370158" cy="285120"/>
            <a:chOff x="6876009" y="2475461"/>
            <a:chExt cx="370158" cy="285120"/>
          </a:xfrm>
        </p:grpSpPr>
        <p:sp>
          <p:nvSpPr>
            <p:cNvPr id="14450" name="Google Shape;14450;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9" name="Google Shape;14459;p75"/>
          <p:cNvGrpSpPr/>
          <p:nvPr/>
        </p:nvGrpSpPr>
        <p:grpSpPr>
          <a:xfrm>
            <a:off x="6328222" y="2445847"/>
            <a:ext cx="370158" cy="344269"/>
            <a:chOff x="6328222" y="2445847"/>
            <a:chExt cx="370158" cy="344269"/>
          </a:xfrm>
        </p:grpSpPr>
        <p:sp>
          <p:nvSpPr>
            <p:cNvPr id="14460" name="Google Shape;14460;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75"/>
          <p:cNvGrpSpPr/>
          <p:nvPr/>
        </p:nvGrpSpPr>
        <p:grpSpPr>
          <a:xfrm>
            <a:off x="5249540" y="2432942"/>
            <a:ext cx="351639" cy="370184"/>
            <a:chOff x="5249540" y="2432942"/>
            <a:chExt cx="351639" cy="370184"/>
          </a:xfrm>
        </p:grpSpPr>
        <p:sp>
          <p:nvSpPr>
            <p:cNvPr id="14469" name="Google Shape;14469;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6" name="Google Shape;14476;p75"/>
          <p:cNvGrpSpPr/>
          <p:nvPr/>
        </p:nvGrpSpPr>
        <p:grpSpPr>
          <a:xfrm>
            <a:off x="4137047" y="2482176"/>
            <a:ext cx="371102" cy="271585"/>
            <a:chOff x="4137047" y="2482176"/>
            <a:chExt cx="371102" cy="271585"/>
          </a:xfrm>
        </p:grpSpPr>
        <p:sp>
          <p:nvSpPr>
            <p:cNvPr id="14477" name="Google Shape;14477;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8" name="Google Shape;14488;p75"/>
          <p:cNvGrpSpPr/>
          <p:nvPr/>
        </p:nvGrpSpPr>
        <p:grpSpPr>
          <a:xfrm>
            <a:off x="4686434" y="2432916"/>
            <a:ext cx="367377" cy="370079"/>
            <a:chOff x="4686434" y="2432916"/>
            <a:chExt cx="367377" cy="370079"/>
          </a:xfrm>
        </p:grpSpPr>
        <p:sp>
          <p:nvSpPr>
            <p:cNvPr id="14489" name="Google Shape;14489;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75"/>
          <p:cNvGrpSpPr/>
          <p:nvPr/>
        </p:nvGrpSpPr>
        <p:grpSpPr>
          <a:xfrm>
            <a:off x="6328222" y="2056306"/>
            <a:ext cx="372099" cy="293986"/>
            <a:chOff x="6328222" y="2056306"/>
            <a:chExt cx="372099" cy="293986"/>
          </a:xfrm>
        </p:grpSpPr>
        <p:sp>
          <p:nvSpPr>
            <p:cNvPr id="14501" name="Google Shape;14501;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75"/>
          <p:cNvGrpSpPr/>
          <p:nvPr/>
        </p:nvGrpSpPr>
        <p:grpSpPr>
          <a:xfrm>
            <a:off x="5789327" y="2432968"/>
            <a:ext cx="352531" cy="370132"/>
            <a:chOff x="5789327" y="2432968"/>
            <a:chExt cx="352531" cy="370132"/>
          </a:xfrm>
        </p:grpSpPr>
        <p:sp>
          <p:nvSpPr>
            <p:cNvPr id="14511" name="Google Shape;14511;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75"/>
          <p:cNvGrpSpPr/>
          <p:nvPr/>
        </p:nvGrpSpPr>
        <p:grpSpPr>
          <a:xfrm>
            <a:off x="874612" y="1980134"/>
            <a:ext cx="322314" cy="370158"/>
            <a:chOff x="874612" y="1980134"/>
            <a:chExt cx="322314" cy="370158"/>
          </a:xfrm>
        </p:grpSpPr>
        <p:sp>
          <p:nvSpPr>
            <p:cNvPr id="14522" name="Google Shape;14522;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75"/>
          <p:cNvGrpSpPr/>
          <p:nvPr/>
        </p:nvGrpSpPr>
        <p:grpSpPr>
          <a:xfrm>
            <a:off x="3039662" y="2514780"/>
            <a:ext cx="374223" cy="329764"/>
            <a:chOff x="3039662" y="2514780"/>
            <a:chExt cx="374223" cy="329764"/>
          </a:xfrm>
        </p:grpSpPr>
        <p:sp>
          <p:nvSpPr>
            <p:cNvPr id="14540" name="Google Shape;14540;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75"/>
          <p:cNvGrpSpPr/>
          <p:nvPr/>
        </p:nvGrpSpPr>
        <p:grpSpPr>
          <a:xfrm>
            <a:off x="1946369" y="2563122"/>
            <a:ext cx="374066" cy="233395"/>
            <a:chOff x="1946369" y="2563122"/>
            <a:chExt cx="374066" cy="233395"/>
          </a:xfrm>
        </p:grpSpPr>
        <p:sp>
          <p:nvSpPr>
            <p:cNvPr id="14559" name="Google Shape;14559;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5"/>
          <p:cNvGrpSpPr/>
          <p:nvPr/>
        </p:nvGrpSpPr>
        <p:grpSpPr>
          <a:xfrm>
            <a:off x="4135263" y="2906184"/>
            <a:ext cx="374040" cy="370184"/>
            <a:chOff x="4135263" y="2906184"/>
            <a:chExt cx="374040" cy="370184"/>
          </a:xfrm>
        </p:grpSpPr>
        <p:sp>
          <p:nvSpPr>
            <p:cNvPr id="14568" name="Google Shape;14568;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75"/>
          <p:cNvGrpSpPr/>
          <p:nvPr/>
        </p:nvGrpSpPr>
        <p:grpSpPr>
          <a:xfrm>
            <a:off x="4683601" y="2906184"/>
            <a:ext cx="372676" cy="370184"/>
            <a:chOff x="4683601" y="2906184"/>
            <a:chExt cx="372676" cy="370184"/>
          </a:xfrm>
        </p:grpSpPr>
        <p:sp>
          <p:nvSpPr>
            <p:cNvPr id="14572" name="Google Shape;14572;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75"/>
          <p:cNvGrpSpPr/>
          <p:nvPr/>
        </p:nvGrpSpPr>
        <p:grpSpPr>
          <a:xfrm>
            <a:off x="870808" y="2906053"/>
            <a:ext cx="329134" cy="370132"/>
            <a:chOff x="870808" y="2906053"/>
            <a:chExt cx="329134" cy="370132"/>
          </a:xfrm>
        </p:grpSpPr>
        <p:sp>
          <p:nvSpPr>
            <p:cNvPr id="14579" name="Google Shape;14579;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75"/>
          <p:cNvGrpSpPr/>
          <p:nvPr/>
        </p:nvGrpSpPr>
        <p:grpSpPr>
          <a:xfrm>
            <a:off x="1943878" y="2909069"/>
            <a:ext cx="374774" cy="364282"/>
            <a:chOff x="1943878" y="2909069"/>
            <a:chExt cx="374774" cy="364282"/>
          </a:xfrm>
        </p:grpSpPr>
        <p:sp>
          <p:nvSpPr>
            <p:cNvPr id="14599" name="Google Shape;14599;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75"/>
          <p:cNvGrpSpPr/>
          <p:nvPr/>
        </p:nvGrpSpPr>
        <p:grpSpPr>
          <a:xfrm>
            <a:off x="1128072" y="3365261"/>
            <a:ext cx="328872" cy="370158"/>
            <a:chOff x="1128072" y="3365261"/>
            <a:chExt cx="328872" cy="370158"/>
          </a:xfrm>
        </p:grpSpPr>
        <p:sp>
          <p:nvSpPr>
            <p:cNvPr id="14621" name="Google Shape;14621;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5" name="Google Shape;14665;p75"/>
          <p:cNvGrpSpPr/>
          <p:nvPr/>
        </p:nvGrpSpPr>
        <p:grpSpPr>
          <a:xfrm>
            <a:off x="5776868" y="1515181"/>
            <a:ext cx="370866" cy="364151"/>
            <a:chOff x="5776868" y="1515181"/>
            <a:chExt cx="370866" cy="364151"/>
          </a:xfrm>
        </p:grpSpPr>
        <p:sp>
          <p:nvSpPr>
            <p:cNvPr id="14666" name="Google Shape;14666;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75"/>
          <p:cNvGrpSpPr/>
          <p:nvPr/>
        </p:nvGrpSpPr>
        <p:grpSpPr>
          <a:xfrm>
            <a:off x="3577849" y="2432942"/>
            <a:ext cx="393660" cy="370079"/>
            <a:chOff x="3577849" y="2432942"/>
            <a:chExt cx="393660" cy="370079"/>
          </a:xfrm>
        </p:grpSpPr>
        <p:sp>
          <p:nvSpPr>
            <p:cNvPr id="14684" name="Google Shape;14684;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75"/>
          <p:cNvGrpSpPr/>
          <p:nvPr/>
        </p:nvGrpSpPr>
        <p:grpSpPr>
          <a:xfrm>
            <a:off x="2493999" y="2927037"/>
            <a:ext cx="370132" cy="328164"/>
            <a:chOff x="2493999" y="2927037"/>
            <a:chExt cx="370132" cy="328164"/>
          </a:xfrm>
        </p:grpSpPr>
        <p:sp>
          <p:nvSpPr>
            <p:cNvPr id="14695" name="Google Shape;14695;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7" name="Google Shape;14707;p75"/>
          <p:cNvGrpSpPr/>
          <p:nvPr/>
        </p:nvGrpSpPr>
        <p:grpSpPr>
          <a:xfrm>
            <a:off x="3589417" y="2950696"/>
            <a:ext cx="370315" cy="281028"/>
            <a:chOff x="3589417" y="2950696"/>
            <a:chExt cx="370315" cy="281028"/>
          </a:xfrm>
        </p:grpSpPr>
        <p:sp>
          <p:nvSpPr>
            <p:cNvPr id="14708" name="Google Shape;14708;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75"/>
          <p:cNvGrpSpPr/>
          <p:nvPr/>
        </p:nvGrpSpPr>
        <p:grpSpPr>
          <a:xfrm>
            <a:off x="3032711" y="2911718"/>
            <a:ext cx="396125" cy="359062"/>
            <a:chOff x="3032711" y="2911718"/>
            <a:chExt cx="396125" cy="359062"/>
          </a:xfrm>
        </p:grpSpPr>
        <p:sp>
          <p:nvSpPr>
            <p:cNvPr id="14729" name="Google Shape;14729;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75"/>
          <p:cNvGrpSpPr/>
          <p:nvPr/>
        </p:nvGrpSpPr>
        <p:grpSpPr>
          <a:xfrm>
            <a:off x="7417764" y="1513397"/>
            <a:ext cx="373174" cy="367692"/>
            <a:chOff x="7417764" y="1513397"/>
            <a:chExt cx="373174" cy="367692"/>
          </a:xfrm>
        </p:grpSpPr>
        <p:sp>
          <p:nvSpPr>
            <p:cNvPr id="14742" name="Google Shape;14742;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1" name="Google Shape;14761;p75"/>
          <p:cNvGrpSpPr/>
          <p:nvPr/>
        </p:nvGrpSpPr>
        <p:grpSpPr>
          <a:xfrm>
            <a:off x="6871944" y="1514368"/>
            <a:ext cx="370132" cy="365672"/>
            <a:chOff x="6871944" y="1514368"/>
            <a:chExt cx="370132" cy="365672"/>
          </a:xfrm>
        </p:grpSpPr>
        <p:sp>
          <p:nvSpPr>
            <p:cNvPr id="14762" name="Google Shape;14762;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0" name="Google Shape;14780;p75"/>
          <p:cNvGrpSpPr/>
          <p:nvPr/>
        </p:nvGrpSpPr>
        <p:grpSpPr>
          <a:xfrm>
            <a:off x="6561931" y="3365261"/>
            <a:ext cx="400375" cy="370184"/>
            <a:chOff x="6561931" y="3365261"/>
            <a:chExt cx="400375" cy="370184"/>
          </a:xfrm>
        </p:grpSpPr>
        <p:sp>
          <p:nvSpPr>
            <p:cNvPr id="14781" name="Google Shape;14781;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75"/>
          <p:cNvGrpSpPr/>
          <p:nvPr/>
        </p:nvGrpSpPr>
        <p:grpSpPr>
          <a:xfrm>
            <a:off x="1942120" y="1985852"/>
            <a:ext cx="378315" cy="358695"/>
            <a:chOff x="1942120" y="1985852"/>
            <a:chExt cx="378315" cy="358695"/>
          </a:xfrm>
        </p:grpSpPr>
        <p:sp>
          <p:nvSpPr>
            <p:cNvPr id="14794" name="Google Shape;14794;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75"/>
          <p:cNvGrpSpPr/>
          <p:nvPr/>
        </p:nvGrpSpPr>
        <p:grpSpPr>
          <a:xfrm>
            <a:off x="1401415" y="2429218"/>
            <a:ext cx="364282" cy="374197"/>
            <a:chOff x="1401415" y="2429218"/>
            <a:chExt cx="364282" cy="374197"/>
          </a:xfrm>
        </p:grpSpPr>
        <p:sp>
          <p:nvSpPr>
            <p:cNvPr id="14815" name="Google Shape;14815;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75"/>
          <p:cNvGrpSpPr/>
          <p:nvPr/>
        </p:nvGrpSpPr>
        <p:grpSpPr>
          <a:xfrm>
            <a:off x="7110427" y="3365261"/>
            <a:ext cx="400401" cy="370184"/>
            <a:chOff x="7110427" y="3365261"/>
            <a:chExt cx="400401" cy="370184"/>
          </a:xfrm>
        </p:grpSpPr>
        <p:sp>
          <p:nvSpPr>
            <p:cNvPr id="14831" name="Google Shape;14831;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75"/>
          <p:cNvGrpSpPr/>
          <p:nvPr/>
        </p:nvGrpSpPr>
        <p:grpSpPr>
          <a:xfrm>
            <a:off x="7658949" y="3363137"/>
            <a:ext cx="400375" cy="370132"/>
            <a:chOff x="7658949" y="3363137"/>
            <a:chExt cx="400375" cy="370132"/>
          </a:xfrm>
        </p:grpSpPr>
        <p:sp>
          <p:nvSpPr>
            <p:cNvPr id="14839" name="Google Shape;14839;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75"/>
          <p:cNvGrpSpPr/>
          <p:nvPr/>
        </p:nvGrpSpPr>
        <p:grpSpPr>
          <a:xfrm>
            <a:off x="3304481" y="3379389"/>
            <a:ext cx="356623" cy="370105"/>
            <a:chOff x="3307156" y="3365314"/>
            <a:chExt cx="356623" cy="370105"/>
          </a:xfrm>
        </p:grpSpPr>
        <p:sp>
          <p:nvSpPr>
            <p:cNvPr id="14845" name="Google Shape;14845;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75"/>
          <p:cNvGrpSpPr/>
          <p:nvPr/>
        </p:nvGrpSpPr>
        <p:grpSpPr>
          <a:xfrm>
            <a:off x="7422407" y="1980107"/>
            <a:ext cx="372807" cy="370079"/>
            <a:chOff x="7422407" y="1980107"/>
            <a:chExt cx="372807" cy="370079"/>
          </a:xfrm>
        </p:grpSpPr>
        <p:sp>
          <p:nvSpPr>
            <p:cNvPr id="14861" name="Google Shape;14861;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75"/>
          <p:cNvGrpSpPr/>
          <p:nvPr/>
        </p:nvGrpSpPr>
        <p:grpSpPr>
          <a:xfrm>
            <a:off x="6916141" y="2906184"/>
            <a:ext cx="289737" cy="370394"/>
            <a:chOff x="6916141" y="2906184"/>
            <a:chExt cx="289737" cy="370394"/>
          </a:xfrm>
        </p:grpSpPr>
        <p:sp>
          <p:nvSpPr>
            <p:cNvPr id="14875" name="Google Shape;14875;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6" name="Google Shape;14896;p75"/>
          <p:cNvGrpSpPr/>
          <p:nvPr/>
        </p:nvGrpSpPr>
        <p:grpSpPr>
          <a:xfrm>
            <a:off x="7970194" y="2013577"/>
            <a:ext cx="372676" cy="331731"/>
            <a:chOff x="7970194" y="2013577"/>
            <a:chExt cx="372676" cy="331731"/>
          </a:xfrm>
        </p:grpSpPr>
        <p:sp>
          <p:nvSpPr>
            <p:cNvPr id="14897" name="Google Shape;14897;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75"/>
          <p:cNvGrpSpPr/>
          <p:nvPr/>
        </p:nvGrpSpPr>
        <p:grpSpPr>
          <a:xfrm>
            <a:off x="1416733" y="1512190"/>
            <a:ext cx="332964" cy="370158"/>
            <a:chOff x="1416733" y="1512190"/>
            <a:chExt cx="332964" cy="370158"/>
          </a:xfrm>
        </p:grpSpPr>
        <p:sp>
          <p:nvSpPr>
            <p:cNvPr id="14908" name="Google Shape;14908;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75"/>
          <p:cNvGrpSpPr/>
          <p:nvPr/>
        </p:nvGrpSpPr>
        <p:grpSpPr>
          <a:xfrm>
            <a:off x="5246366" y="2906105"/>
            <a:ext cx="342852" cy="370079"/>
            <a:chOff x="5246366" y="2906105"/>
            <a:chExt cx="342852" cy="370079"/>
          </a:xfrm>
        </p:grpSpPr>
        <p:sp>
          <p:nvSpPr>
            <p:cNvPr id="14928" name="Google Shape;14928;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4" name="Google Shape;14934;p75"/>
          <p:cNvGrpSpPr/>
          <p:nvPr/>
        </p:nvGrpSpPr>
        <p:grpSpPr>
          <a:xfrm>
            <a:off x="849667" y="2434883"/>
            <a:ext cx="371259" cy="366249"/>
            <a:chOff x="849667" y="2434883"/>
            <a:chExt cx="371259" cy="366249"/>
          </a:xfrm>
        </p:grpSpPr>
        <p:sp>
          <p:nvSpPr>
            <p:cNvPr id="14935" name="Google Shape;14935;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75"/>
          <p:cNvGrpSpPr/>
          <p:nvPr/>
        </p:nvGrpSpPr>
        <p:grpSpPr>
          <a:xfrm>
            <a:off x="4417026" y="3365366"/>
            <a:ext cx="332728" cy="370053"/>
            <a:chOff x="4417026" y="3365366"/>
            <a:chExt cx="332728" cy="370053"/>
          </a:xfrm>
        </p:grpSpPr>
        <p:sp>
          <p:nvSpPr>
            <p:cNvPr id="14949" name="Google Shape;14949;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75"/>
          <p:cNvGrpSpPr/>
          <p:nvPr/>
        </p:nvGrpSpPr>
        <p:grpSpPr>
          <a:xfrm>
            <a:off x="2497068" y="1980186"/>
            <a:ext cx="363994" cy="370105"/>
            <a:chOff x="2497068" y="1980186"/>
            <a:chExt cx="363994" cy="370105"/>
          </a:xfrm>
        </p:grpSpPr>
        <p:sp>
          <p:nvSpPr>
            <p:cNvPr id="14968" name="Google Shape;14968;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75"/>
          <p:cNvGrpSpPr/>
          <p:nvPr/>
        </p:nvGrpSpPr>
        <p:grpSpPr>
          <a:xfrm>
            <a:off x="5820278" y="2906158"/>
            <a:ext cx="294904" cy="370027"/>
            <a:chOff x="5820278" y="2906158"/>
            <a:chExt cx="294904" cy="370027"/>
          </a:xfrm>
        </p:grpSpPr>
        <p:sp>
          <p:nvSpPr>
            <p:cNvPr id="14990" name="Google Shape;14990;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75"/>
          <p:cNvGrpSpPr/>
          <p:nvPr/>
        </p:nvGrpSpPr>
        <p:grpSpPr>
          <a:xfrm>
            <a:off x="4946819" y="3383229"/>
            <a:ext cx="370132" cy="334223"/>
            <a:chOff x="4946819" y="3383229"/>
            <a:chExt cx="370132" cy="334223"/>
          </a:xfrm>
        </p:grpSpPr>
        <p:sp>
          <p:nvSpPr>
            <p:cNvPr id="14998" name="Google Shape;14998;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75"/>
          <p:cNvGrpSpPr/>
          <p:nvPr/>
        </p:nvGrpSpPr>
        <p:grpSpPr>
          <a:xfrm>
            <a:off x="3038403" y="1539234"/>
            <a:ext cx="375482" cy="316072"/>
            <a:chOff x="3038403" y="1539234"/>
            <a:chExt cx="375482" cy="316072"/>
          </a:xfrm>
        </p:grpSpPr>
        <p:sp>
          <p:nvSpPr>
            <p:cNvPr id="15008" name="Google Shape;15008;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9" name="Google Shape;15009;p75"/>
            <p:cNvGrpSpPr/>
            <p:nvPr/>
          </p:nvGrpSpPr>
          <p:grpSpPr>
            <a:xfrm>
              <a:off x="3038403" y="1539234"/>
              <a:ext cx="375482" cy="316072"/>
              <a:chOff x="3038403" y="1539234"/>
              <a:chExt cx="375482" cy="316072"/>
            </a:xfrm>
          </p:grpSpPr>
          <p:sp>
            <p:nvSpPr>
              <p:cNvPr id="15010" name="Google Shape;15010;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19" name="Google Shape;15019;p75"/>
          <p:cNvGrpSpPr/>
          <p:nvPr/>
        </p:nvGrpSpPr>
        <p:grpSpPr>
          <a:xfrm>
            <a:off x="6332865" y="2906131"/>
            <a:ext cx="360846" cy="370184"/>
            <a:chOff x="6332865" y="2906131"/>
            <a:chExt cx="360846" cy="370184"/>
          </a:xfrm>
        </p:grpSpPr>
        <p:sp>
          <p:nvSpPr>
            <p:cNvPr id="15020" name="Google Shape;15020;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75"/>
          <p:cNvGrpSpPr/>
          <p:nvPr/>
        </p:nvGrpSpPr>
        <p:grpSpPr>
          <a:xfrm>
            <a:off x="4135079" y="1518066"/>
            <a:ext cx="370132" cy="358223"/>
            <a:chOff x="4135079" y="1518066"/>
            <a:chExt cx="370132" cy="358223"/>
          </a:xfrm>
        </p:grpSpPr>
        <p:sp>
          <p:nvSpPr>
            <p:cNvPr id="15032" name="Google Shape;15032;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75"/>
          <p:cNvGrpSpPr/>
          <p:nvPr/>
        </p:nvGrpSpPr>
        <p:grpSpPr>
          <a:xfrm>
            <a:off x="6878869" y="1980134"/>
            <a:ext cx="361240" cy="370158"/>
            <a:chOff x="6878869" y="1980134"/>
            <a:chExt cx="361240" cy="370158"/>
          </a:xfrm>
        </p:grpSpPr>
        <p:sp>
          <p:nvSpPr>
            <p:cNvPr id="15052" name="Google Shape;15052;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75"/>
          <p:cNvGrpSpPr/>
          <p:nvPr/>
        </p:nvGrpSpPr>
        <p:grpSpPr>
          <a:xfrm>
            <a:off x="2493999" y="2550033"/>
            <a:ext cx="370132" cy="259467"/>
            <a:chOff x="2493999" y="2550033"/>
            <a:chExt cx="370132" cy="259467"/>
          </a:xfrm>
        </p:grpSpPr>
        <p:sp>
          <p:nvSpPr>
            <p:cNvPr id="15066" name="Google Shape;15066;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5" name="Google Shape;15085;p75"/>
          <p:cNvGrpSpPr/>
          <p:nvPr/>
        </p:nvGrpSpPr>
        <p:grpSpPr>
          <a:xfrm>
            <a:off x="1699703" y="3365261"/>
            <a:ext cx="281054" cy="370158"/>
            <a:chOff x="1699703" y="3365261"/>
            <a:chExt cx="281054" cy="370158"/>
          </a:xfrm>
        </p:grpSpPr>
        <p:sp>
          <p:nvSpPr>
            <p:cNvPr id="15086" name="Google Shape;15086;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75"/>
          <p:cNvGrpSpPr/>
          <p:nvPr/>
        </p:nvGrpSpPr>
        <p:grpSpPr>
          <a:xfrm>
            <a:off x="7966810" y="1519430"/>
            <a:ext cx="369974" cy="355626"/>
            <a:chOff x="7966810" y="1519430"/>
            <a:chExt cx="369974" cy="355626"/>
          </a:xfrm>
        </p:grpSpPr>
        <p:sp>
          <p:nvSpPr>
            <p:cNvPr id="15100" name="Google Shape;15100;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75"/>
          <p:cNvGrpSpPr/>
          <p:nvPr/>
        </p:nvGrpSpPr>
        <p:grpSpPr>
          <a:xfrm>
            <a:off x="2792628" y="3365340"/>
            <a:ext cx="290445" cy="370079"/>
            <a:chOff x="2792628" y="3365340"/>
            <a:chExt cx="290445" cy="370079"/>
          </a:xfrm>
        </p:grpSpPr>
        <p:sp>
          <p:nvSpPr>
            <p:cNvPr id="15117" name="Google Shape;15117;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75"/>
          <p:cNvGrpSpPr/>
          <p:nvPr/>
        </p:nvGrpSpPr>
        <p:grpSpPr>
          <a:xfrm>
            <a:off x="1389585" y="1988317"/>
            <a:ext cx="388125" cy="353790"/>
            <a:chOff x="1389585" y="1988317"/>
            <a:chExt cx="388125" cy="353790"/>
          </a:xfrm>
        </p:grpSpPr>
        <p:sp>
          <p:nvSpPr>
            <p:cNvPr id="15132" name="Google Shape;15132;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4" name="Google Shape;15154;p75"/>
          <p:cNvGrpSpPr/>
          <p:nvPr/>
        </p:nvGrpSpPr>
        <p:grpSpPr>
          <a:xfrm>
            <a:off x="2492924" y="1512190"/>
            <a:ext cx="370158" cy="370158"/>
            <a:chOff x="2492924" y="1512190"/>
            <a:chExt cx="370158" cy="370158"/>
          </a:xfrm>
        </p:grpSpPr>
        <p:sp>
          <p:nvSpPr>
            <p:cNvPr id="15155" name="Google Shape;15155;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75"/>
          <p:cNvGrpSpPr/>
          <p:nvPr/>
        </p:nvGrpSpPr>
        <p:grpSpPr>
          <a:xfrm>
            <a:off x="1933569" y="1512243"/>
            <a:ext cx="393975" cy="370105"/>
            <a:chOff x="1933569" y="1512243"/>
            <a:chExt cx="393975" cy="370105"/>
          </a:xfrm>
        </p:grpSpPr>
        <p:sp>
          <p:nvSpPr>
            <p:cNvPr id="15178" name="Google Shape;15178;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75"/>
          <p:cNvGrpSpPr/>
          <p:nvPr/>
        </p:nvGrpSpPr>
        <p:grpSpPr>
          <a:xfrm>
            <a:off x="2236106" y="3365392"/>
            <a:ext cx="306471" cy="370000"/>
            <a:chOff x="2236106" y="3365392"/>
            <a:chExt cx="306471" cy="370000"/>
          </a:xfrm>
        </p:grpSpPr>
        <p:sp>
          <p:nvSpPr>
            <p:cNvPr id="15207" name="Google Shape;15207;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1" name="Google Shape;15221;p75"/>
          <p:cNvGrpSpPr/>
          <p:nvPr/>
        </p:nvGrpSpPr>
        <p:grpSpPr>
          <a:xfrm>
            <a:off x="5492823" y="3385563"/>
            <a:ext cx="375325" cy="329606"/>
            <a:chOff x="5492823" y="3385563"/>
            <a:chExt cx="375325" cy="329606"/>
          </a:xfrm>
        </p:grpSpPr>
        <p:sp>
          <p:nvSpPr>
            <p:cNvPr id="15222" name="Google Shape;15222;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75"/>
          <p:cNvGrpSpPr/>
          <p:nvPr/>
        </p:nvGrpSpPr>
        <p:grpSpPr>
          <a:xfrm>
            <a:off x="3041787" y="2001118"/>
            <a:ext cx="370158" cy="328164"/>
            <a:chOff x="3041787" y="2001118"/>
            <a:chExt cx="370158" cy="328164"/>
          </a:xfrm>
        </p:grpSpPr>
        <p:sp>
          <p:nvSpPr>
            <p:cNvPr id="15243" name="Google Shape;15243;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75"/>
          <p:cNvGrpSpPr/>
          <p:nvPr/>
        </p:nvGrpSpPr>
        <p:grpSpPr>
          <a:xfrm>
            <a:off x="5779884" y="2039125"/>
            <a:ext cx="372309" cy="328216"/>
            <a:chOff x="5779884" y="2039125"/>
            <a:chExt cx="372309" cy="328216"/>
          </a:xfrm>
        </p:grpSpPr>
        <p:sp>
          <p:nvSpPr>
            <p:cNvPr id="15262" name="Google Shape;15262;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78"/>
        <p:cNvGrpSpPr/>
        <p:nvPr/>
      </p:nvGrpSpPr>
      <p:grpSpPr>
        <a:xfrm>
          <a:off x="0" y="0"/>
          <a:ext cx="0" cy="0"/>
          <a:chOff x="0" y="0"/>
          <a:chExt cx="0" cy="0"/>
        </a:xfrm>
      </p:grpSpPr>
      <p:sp>
        <p:nvSpPr>
          <p:cNvPr id="15279" name="Google Shape;15279;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280" name="Google Shape;15280;p76"/>
          <p:cNvGrpSpPr/>
          <p:nvPr/>
        </p:nvGrpSpPr>
        <p:grpSpPr>
          <a:xfrm>
            <a:off x="878066" y="1981993"/>
            <a:ext cx="354610" cy="372358"/>
            <a:chOff x="878066" y="1981993"/>
            <a:chExt cx="354610" cy="372358"/>
          </a:xfrm>
        </p:grpSpPr>
        <p:sp>
          <p:nvSpPr>
            <p:cNvPr id="15281" name="Google Shape;15281;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76"/>
          <p:cNvGrpSpPr/>
          <p:nvPr/>
        </p:nvGrpSpPr>
        <p:grpSpPr>
          <a:xfrm>
            <a:off x="1345794" y="1982386"/>
            <a:ext cx="371650" cy="371624"/>
            <a:chOff x="1345794" y="1982386"/>
            <a:chExt cx="371650" cy="371624"/>
          </a:xfrm>
        </p:grpSpPr>
        <p:sp>
          <p:nvSpPr>
            <p:cNvPr id="15296" name="Google Shape;15296;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3" name="Google Shape;15333;p76"/>
          <p:cNvGrpSpPr/>
          <p:nvPr/>
        </p:nvGrpSpPr>
        <p:grpSpPr>
          <a:xfrm>
            <a:off x="1821465" y="1981993"/>
            <a:ext cx="372410" cy="372410"/>
            <a:chOff x="1821465" y="1981993"/>
            <a:chExt cx="372410" cy="372410"/>
          </a:xfrm>
        </p:grpSpPr>
        <p:sp>
          <p:nvSpPr>
            <p:cNvPr id="15334" name="Google Shape;15334;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8" name="Google Shape;15348;p76"/>
          <p:cNvGrpSpPr/>
          <p:nvPr/>
        </p:nvGrpSpPr>
        <p:grpSpPr>
          <a:xfrm>
            <a:off x="2276348" y="1981809"/>
            <a:ext cx="415901" cy="372699"/>
            <a:chOff x="2276348" y="1981809"/>
            <a:chExt cx="415901" cy="372699"/>
          </a:xfrm>
        </p:grpSpPr>
        <p:sp>
          <p:nvSpPr>
            <p:cNvPr id="15349" name="Google Shape;15349;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6" name="Google Shape;15356;p76"/>
          <p:cNvGrpSpPr/>
          <p:nvPr/>
        </p:nvGrpSpPr>
        <p:grpSpPr>
          <a:xfrm>
            <a:off x="2774354" y="2009990"/>
            <a:ext cx="372017" cy="316310"/>
            <a:chOff x="2774354" y="2009990"/>
            <a:chExt cx="372017" cy="316310"/>
          </a:xfrm>
        </p:grpSpPr>
        <p:sp>
          <p:nvSpPr>
            <p:cNvPr id="15357" name="Google Shape;15357;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76"/>
          <p:cNvGrpSpPr/>
          <p:nvPr/>
        </p:nvGrpSpPr>
        <p:grpSpPr>
          <a:xfrm>
            <a:off x="3722682" y="1981993"/>
            <a:ext cx="375818" cy="372043"/>
            <a:chOff x="3722682" y="1981993"/>
            <a:chExt cx="375818" cy="372043"/>
          </a:xfrm>
        </p:grpSpPr>
        <p:sp>
          <p:nvSpPr>
            <p:cNvPr id="15384" name="Google Shape;15384;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76"/>
          <p:cNvGrpSpPr/>
          <p:nvPr/>
        </p:nvGrpSpPr>
        <p:grpSpPr>
          <a:xfrm>
            <a:off x="4201394" y="1981809"/>
            <a:ext cx="373538" cy="372305"/>
            <a:chOff x="4201394" y="1981809"/>
            <a:chExt cx="373538" cy="372305"/>
          </a:xfrm>
        </p:grpSpPr>
        <p:sp>
          <p:nvSpPr>
            <p:cNvPr id="15400" name="Google Shape;15400;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6" name="Google Shape;15416;p76"/>
          <p:cNvGrpSpPr/>
          <p:nvPr/>
        </p:nvGrpSpPr>
        <p:grpSpPr>
          <a:xfrm>
            <a:off x="4659658" y="1500266"/>
            <a:ext cx="422743" cy="377784"/>
            <a:chOff x="4659658" y="1500266"/>
            <a:chExt cx="422743" cy="377784"/>
          </a:xfrm>
        </p:grpSpPr>
        <p:sp>
          <p:nvSpPr>
            <p:cNvPr id="15417" name="Google Shape;15417;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76"/>
          <p:cNvGrpSpPr/>
          <p:nvPr/>
        </p:nvGrpSpPr>
        <p:grpSpPr>
          <a:xfrm>
            <a:off x="5211406" y="1513504"/>
            <a:ext cx="260394" cy="351202"/>
            <a:chOff x="5211406" y="1513504"/>
            <a:chExt cx="260394" cy="351202"/>
          </a:xfrm>
        </p:grpSpPr>
        <p:sp>
          <p:nvSpPr>
            <p:cNvPr id="15435" name="Google Shape;15435;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76"/>
          <p:cNvGrpSpPr/>
          <p:nvPr/>
        </p:nvGrpSpPr>
        <p:grpSpPr>
          <a:xfrm>
            <a:off x="5632602" y="1513216"/>
            <a:ext cx="366722" cy="351779"/>
            <a:chOff x="5632602" y="1513216"/>
            <a:chExt cx="366722" cy="351779"/>
          </a:xfrm>
        </p:grpSpPr>
        <p:sp>
          <p:nvSpPr>
            <p:cNvPr id="15449" name="Google Shape;15449;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76"/>
          <p:cNvGrpSpPr/>
          <p:nvPr/>
        </p:nvGrpSpPr>
        <p:grpSpPr>
          <a:xfrm>
            <a:off x="6089372" y="1527136"/>
            <a:ext cx="401902" cy="323965"/>
            <a:chOff x="6089372" y="1527136"/>
            <a:chExt cx="401902" cy="323965"/>
          </a:xfrm>
        </p:grpSpPr>
        <p:sp>
          <p:nvSpPr>
            <p:cNvPr id="15458" name="Google Shape;15458;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76"/>
          <p:cNvGrpSpPr/>
          <p:nvPr/>
        </p:nvGrpSpPr>
        <p:grpSpPr>
          <a:xfrm>
            <a:off x="6579435" y="1527897"/>
            <a:ext cx="370103" cy="322445"/>
            <a:chOff x="6579435" y="1527897"/>
            <a:chExt cx="370103" cy="322445"/>
          </a:xfrm>
        </p:grpSpPr>
        <p:sp>
          <p:nvSpPr>
            <p:cNvPr id="15489" name="Google Shape;15489;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76"/>
          <p:cNvGrpSpPr/>
          <p:nvPr/>
        </p:nvGrpSpPr>
        <p:grpSpPr>
          <a:xfrm>
            <a:off x="6988887" y="1538854"/>
            <a:ext cx="499920" cy="300136"/>
            <a:chOff x="6988887" y="1538854"/>
            <a:chExt cx="499920" cy="300136"/>
          </a:xfrm>
        </p:grpSpPr>
        <p:sp>
          <p:nvSpPr>
            <p:cNvPr id="15511" name="Google Shape;15511;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76"/>
          <p:cNvGrpSpPr/>
          <p:nvPr/>
        </p:nvGrpSpPr>
        <p:grpSpPr>
          <a:xfrm>
            <a:off x="8050359" y="1520687"/>
            <a:ext cx="279321" cy="336837"/>
            <a:chOff x="8050359" y="1520687"/>
            <a:chExt cx="279321" cy="336837"/>
          </a:xfrm>
        </p:grpSpPr>
        <p:sp>
          <p:nvSpPr>
            <p:cNvPr id="15525" name="Google Shape;15525;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76"/>
          <p:cNvGrpSpPr/>
          <p:nvPr/>
        </p:nvGrpSpPr>
        <p:grpSpPr>
          <a:xfrm>
            <a:off x="6093907" y="2461832"/>
            <a:ext cx="364441" cy="339091"/>
            <a:chOff x="6093907" y="2461832"/>
            <a:chExt cx="364441" cy="339091"/>
          </a:xfrm>
        </p:grpSpPr>
        <p:sp>
          <p:nvSpPr>
            <p:cNvPr id="15539" name="Google Shape;15539;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76"/>
          <p:cNvGrpSpPr/>
          <p:nvPr/>
        </p:nvGrpSpPr>
        <p:grpSpPr>
          <a:xfrm>
            <a:off x="4676331" y="1980866"/>
            <a:ext cx="377680" cy="377680"/>
            <a:chOff x="4676331" y="1980866"/>
            <a:chExt cx="377680" cy="377680"/>
          </a:xfrm>
        </p:grpSpPr>
        <p:sp>
          <p:nvSpPr>
            <p:cNvPr id="15550" name="Google Shape;15550;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9" name="Google Shape;15569;p76"/>
          <p:cNvGrpSpPr/>
          <p:nvPr/>
        </p:nvGrpSpPr>
        <p:grpSpPr>
          <a:xfrm>
            <a:off x="7526242" y="1522968"/>
            <a:ext cx="357651" cy="332275"/>
            <a:chOff x="7526242" y="1522968"/>
            <a:chExt cx="357651" cy="332275"/>
          </a:xfrm>
        </p:grpSpPr>
        <p:sp>
          <p:nvSpPr>
            <p:cNvPr id="15570" name="Google Shape;15570;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6" name="Google Shape;15586;p76"/>
          <p:cNvGrpSpPr/>
          <p:nvPr/>
        </p:nvGrpSpPr>
        <p:grpSpPr>
          <a:xfrm>
            <a:off x="3250786" y="1982386"/>
            <a:ext cx="371650" cy="371624"/>
            <a:chOff x="3250786" y="1982386"/>
            <a:chExt cx="371650" cy="371624"/>
          </a:xfrm>
        </p:grpSpPr>
        <p:sp>
          <p:nvSpPr>
            <p:cNvPr id="15587" name="Google Shape;15587;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76"/>
          <p:cNvGrpSpPr/>
          <p:nvPr/>
        </p:nvGrpSpPr>
        <p:grpSpPr>
          <a:xfrm>
            <a:off x="1342386" y="2916322"/>
            <a:ext cx="373538" cy="331515"/>
            <a:chOff x="1342386" y="2916322"/>
            <a:chExt cx="373538" cy="331515"/>
          </a:xfrm>
        </p:grpSpPr>
        <p:sp>
          <p:nvSpPr>
            <p:cNvPr id="15618" name="Google Shape;15618;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9" name="Google Shape;15629;p76"/>
          <p:cNvGrpSpPr/>
          <p:nvPr/>
        </p:nvGrpSpPr>
        <p:grpSpPr>
          <a:xfrm>
            <a:off x="2294122" y="2946600"/>
            <a:ext cx="373931" cy="271351"/>
            <a:chOff x="2294122" y="2946600"/>
            <a:chExt cx="373931" cy="271351"/>
          </a:xfrm>
        </p:grpSpPr>
        <p:sp>
          <p:nvSpPr>
            <p:cNvPr id="15630" name="Google Shape;15630;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76"/>
          <p:cNvGrpSpPr/>
          <p:nvPr/>
        </p:nvGrpSpPr>
        <p:grpSpPr>
          <a:xfrm>
            <a:off x="2769819" y="2907251"/>
            <a:ext cx="373905" cy="349682"/>
            <a:chOff x="2769819" y="2907251"/>
            <a:chExt cx="373905" cy="349682"/>
          </a:xfrm>
        </p:grpSpPr>
        <p:sp>
          <p:nvSpPr>
            <p:cNvPr id="15661" name="Google Shape;15661;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76"/>
          <p:cNvGrpSpPr/>
          <p:nvPr/>
        </p:nvGrpSpPr>
        <p:grpSpPr>
          <a:xfrm>
            <a:off x="3246251" y="2895245"/>
            <a:ext cx="375792" cy="373800"/>
            <a:chOff x="3246251" y="2895245"/>
            <a:chExt cx="375792" cy="373800"/>
          </a:xfrm>
        </p:grpSpPr>
        <p:sp>
          <p:nvSpPr>
            <p:cNvPr id="15679" name="Google Shape;15679;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76"/>
          <p:cNvGrpSpPr/>
          <p:nvPr/>
        </p:nvGrpSpPr>
        <p:grpSpPr>
          <a:xfrm>
            <a:off x="3791182" y="2895454"/>
            <a:ext cx="234650" cy="373590"/>
            <a:chOff x="3791182" y="2895454"/>
            <a:chExt cx="234650" cy="373590"/>
          </a:xfrm>
        </p:grpSpPr>
        <p:sp>
          <p:nvSpPr>
            <p:cNvPr id="15694" name="Google Shape;15694;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76"/>
          <p:cNvGrpSpPr/>
          <p:nvPr/>
        </p:nvGrpSpPr>
        <p:grpSpPr>
          <a:xfrm>
            <a:off x="7042995" y="2489463"/>
            <a:ext cx="364441" cy="256225"/>
            <a:chOff x="7042995" y="2489463"/>
            <a:chExt cx="364441" cy="256225"/>
          </a:xfrm>
        </p:grpSpPr>
        <p:sp>
          <p:nvSpPr>
            <p:cNvPr id="15704" name="Google Shape;15704;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76"/>
          <p:cNvGrpSpPr/>
          <p:nvPr/>
        </p:nvGrpSpPr>
        <p:grpSpPr>
          <a:xfrm>
            <a:off x="7517172" y="2437007"/>
            <a:ext cx="364284" cy="361243"/>
            <a:chOff x="7517172" y="2437007"/>
            <a:chExt cx="364284" cy="361243"/>
          </a:xfrm>
        </p:grpSpPr>
        <p:sp>
          <p:nvSpPr>
            <p:cNvPr id="15714" name="Google Shape;15714;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5" name="Google Shape;15735;p76"/>
          <p:cNvGrpSpPr/>
          <p:nvPr/>
        </p:nvGrpSpPr>
        <p:grpSpPr>
          <a:xfrm>
            <a:off x="8006475" y="2436954"/>
            <a:ext cx="335290" cy="361321"/>
            <a:chOff x="8006475" y="2436954"/>
            <a:chExt cx="335290" cy="361321"/>
          </a:xfrm>
        </p:grpSpPr>
        <p:sp>
          <p:nvSpPr>
            <p:cNvPr id="15736" name="Google Shape;15736;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76"/>
          <p:cNvGrpSpPr/>
          <p:nvPr/>
        </p:nvGrpSpPr>
        <p:grpSpPr>
          <a:xfrm>
            <a:off x="5596661" y="2909139"/>
            <a:ext cx="394326" cy="349682"/>
            <a:chOff x="5596661" y="2909139"/>
            <a:chExt cx="394326" cy="349682"/>
          </a:xfrm>
        </p:grpSpPr>
        <p:sp>
          <p:nvSpPr>
            <p:cNvPr id="15756" name="Google Shape;15756;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2" name="Google Shape;15772;p76"/>
          <p:cNvGrpSpPr/>
          <p:nvPr/>
        </p:nvGrpSpPr>
        <p:grpSpPr>
          <a:xfrm>
            <a:off x="874658" y="2914408"/>
            <a:ext cx="356891" cy="335709"/>
            <a:chOff x="874658" y="2914408"/>
            <a:chExt cx="356891" cy="335709"/>
          </a:xfrm>
        </p:grpSpPr>
        <p:sp>
          <p:nvSpPr>
            <p:cNvPr id="15773" name="Google Shape;15773;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3" name="Google Shape;15793;p76"/>
          <p:cNvGrpSpPr/>
          <p:nvPr/>
        </p:nvGrpSpPr>
        <p:grpSpPr>
          <a:xfrm>
            <a:off x="4230912" y="2929193"/>
            <a:ext cx="308813" cy="306165"/>
            <a:chOff x="4230912" y="2929193"/>
            <a:chExt cx="308813" cy="306165"/>
          </a:xfrm>
        </p:grpSpPr>
        <p:sp>
          <p:nvSpPr>
            <p:cNvPr id="15794" name="Google Shape;15794;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76"/>
          <p:cNvGrpSpPr/>
          <p:nvPr/>
        </p:nvGrpSpPr>
        <p:grpSpPr>
          <a:xfrm>
            <a:off x="4627886" y="3401089"/>
            <a:ext cx="409111" cy="267944"/>
            <a:chOff x="4627886" y="3401089"/>
            <a:chExt cx="409111" cy="267944"/>
          </a:xfrm>
        </p:grpSpPr>
        <p:sp>
          <p:nvSpPr>
            <p:cNvPr id="15810" name="Google Shape;15810;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76"/>
          <p:cNvGrpSpPr/>
          <p:nvPr/>
        </p:nvGrpSpPr>
        <p:grpSpPr>
          <a:xfrm>
            <a:off x="4652476" y="2898915"/>
            <a:ext cx="386016" cy="384495"/>
            <a:chOff x="4652476" y="2898915"/>
            <a:chExt cx="386016" cy="384495"/>
          </a:xfrm>
        </p:grpSpPr>
        <p:sp>
          <p:nvSpPr>
            <p:cNvPr id="15822" name="Google Shape;15822;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76"/>
          <p:cNvGrpSpPr/>
          <p:nvPr/>
        </p:nvGrpSpPr>
        <p:grpSpPr>
          <a:xfrm>
            <a:off x="5156931" y="2922194"/>
            <a:ext cx="324699" cy="347611"/>
            <a:chOff x="5156931" y="2922194"/>
            <a:chExt cx="324699" cy="347611"/>
          </a:xfrm>
        </p:grpSpPr>
        <p:sp>
          <p:nvSpPr>
            <p:cNvPr id="15832" name="Google Shape;15832;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8" name="Google Shape;15848;p76"/>
          <p:cNvGrpSpPr/>
          <p:nvPr/>
        </p:nvGrpSpPr>
        <p:grpSpPr>
          <a:xfrm>
            <a:off x="6086331" y="2905337"/>
            <a:ext cx="364441" cy="364834"/>
            <a:chOff x="6086331" y="2905337"/>
            <a:chExt cx="364441" cy="364834"/>
          </a:xfrm>
        </p:grpSpPr>
        <p:sp>
          <p:nvSpPr>
            <p:cNvPr id="15849" name="Google Shape;15849;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76"/>
          <p:cNvGrpSpPr/>
          <p:nvPr/>
        </p:nvGrpSpPr>
        <p:grpSpPr>
          <a:xfrm>
            <a:off x="6554059" y="2907251"/>
            <a:ext cx="377706" cy="377680"/>
            <a:chOff x="6554059" y="2907251"/>
            <a:chExt cx="377706" cy="377680"/>
          </a:xfrm>
        </p:grpSpPr>
        <p:sp>
          <p:nvSpPr>
            <p:cNvPr id="15856" name="Google Shape;15856;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7" name="Google Shape;15877;p76"/>
          <p:cNvGrpSpPr/>
          <p:nvPr/>
        </p:nvGrpSpPr>
        <p:grpSpPr>
          <a:xfrm>
            <a:off x="7491796" y="2945446"/>
            <a:ext cx="400801" cy="317542"/>
            <a:chOff x="7491796" y="2945446"/>
            <a:chExt cx="400801" cy="317542"/>
          </a:xfrm>
        </p:grpSpPr>
        <p:sp>
          <p:nvSpPr>
            <p:cNvPr id="15878" name="Google Shape;15878;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0" name="Google Shape;15900;p76"/>
          <p:cNvGrpSpPr/>
          <p:nvPr/>
        </p:nvGrpSpPr>
        <p:grpSpPr>
          <a:xfrm>
            <a:off x="7045643" y="2907723"/>
            <a:ext cx="345304" cy="365857"/>
            <a:chOff x="7045643" y="2907723"/>
            <a:chExt cx="345304" cy="365857"/>
          </a:xfrm>
        </p:grpSpPr>
        <p:sp>
          <p:nvSpPr>
            <p:cNvPr id="15901" name="Google Shape;15901;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76"/>
          <p:cNvGrpSpPr/>
          <p:nvPr/>
        </p:nvGrpSpPr>
        <p:grpSpPr>
          <a:xfrm>
            <a:off x="7992843" y="2907251"/>
            <a:ext cx="347794" cy="366328"/>
            <a:chOff x="7992843" y="2907251"/>
            <a:chExt cx="347794" cy="366328"/>
          </a:xfrm>
        </p:grpSpPr>
        <p:sp>
          <p:nvSpPr>
            <p:cNvPr id="15921" name="Google Shape;15921;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76"/>
          <p:cNvGrpSpPr/>
          <p:nvPr/>
        </p:nvGrpSpPr>
        <p:grpSpPr>
          <a:xfrm>
            <a:off x="873898" y="1512377"/>
            <a:ext cx="398127" cy="353457"/>
            <a:chOff x="873898" y="1512377"/>
            <a:chExt cx="398127" cy="353457"/>
          </a:xfrm>
        </p:grpSpPr>
        <p:sp>
          <p:nvSpPr>
            <p:cNvPr id="15955" name="Google Shape;15955;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76"/>
          <p:cNvGrpSpPr/>
          <p:nvPr/>
        </p:nvGrpSpPr>
        <p:grpSpPr>
          <a:xfrm>
            <a:off x="1424125" y="1515680"/>
            <a:ext cx="246762" cy="347139"/>
            <a:chOff x="1424125" y="1515680"/>
            <a:chExt cx="246762" cy="347139"/>
          </a:xfrm>
        </p:grpSpPr>
        <p:sp>
          <p:nvSpPr>
            <p:cNvPr id="15975" name="Google Shape;15975;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76"/>
          <p:cNvGrpSpPr/>
          <p:nvPr/>
        </p:nvGrpSpPr>
        <p:grpSpPr>
          <a:xfrm>
            <a:off x="2319498" y="1512744"/>
            <a:ext cx="352697" cy="352723"/>
            <a:chOff x="2319498" y="1512744"/>
            <a:chExt cx="352697" cy="352723"/>
          </a:xfrm>
        </p:grpSpPr>
        <p:sp>
          <p:nvSpPr>
            <p:cNvPr id="15996" name="Google Shape;15996;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76"/>
          <p:cNvGrpSpPr/>
          <p:nvPr/>
        </p:nvGrpSpPr>
        <p:grpSpPr>
          <a:xfrm>
            <a:off x="4236601" y="1512666"/>
            <a:ext cx="312981" cy="352697"/>
            <a:chOff x="4236601" y="1512666"/>
            <a:chExt cx="312981" cy="352697"/>
          </a:xfrm>
        </p:grpSpPr>
        <p:sp>
          <p:nvSpPr>
            <p:cNvPr id="16016" name="Google Shape;16016;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0" name="Google Shape;16030;p76"/>
          <p:cNvGrpSpPr/>
          <p:nvPr/>
        </p:nvGrpSpPr>
        <p:grpSpPr>
          <a:xfrm>
            <a:off x="849675" y="3347716"/>
            <a:ext cx="346300" cy="375818"/>
            <a:chOff x="849675" y="3347716"/>
            <a:chExt cx="346300" cy="375818"/>
          </a:xfrm>
        </p:grpSpPr>
        <p:sp>
          <p:nvSpPr>
            <p:cNvPr id="16031" name="Google Shape;16031;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76"/>
          <p:cNvGrpSpPr/>
          <p:nvPr/>
        </p:nvGrpSpPr>
        <p:grpSpPr>
          <a:xfrm>
            <a:off x="1324219" y="3399202"/>
            <a:ext cx="376578" cy="272846"/>
            <a:chOff x="1324219" y="3399202"/>
            <a:chExt cx="376578" cy="272846"/>
          </a:xfrm>
        </p:grpSpPr>
        <p:sp>
          <p:nvSpPr>
            <p:cNvPr id="16049" name="Google Shape;16049;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2" name="Google Shape;16082;p76"/>
          <p:cNvGrpSpPr/>
          <p:nvPr/>
        </p:nvGrpSpPr>
        <p:grpSpPr>
          <a:xfrm>
            <a:off x="1798763" y="3395401"/>
            <a:ext cx="376185" cy="280448"/>
            <a:chOff x="1798763" y="3395401"/>
            <a:chExt cx="376185" cy="280448"/>
          </a:xfrm>
        </p:grpSpPr>
        <p:sp>
          <p:nvSpPr>
            <p:cNvPr id="16083" name="Google Shape;16083;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76"/>
          <p:cNvGrpSpPr/>
          <p:nvPr/>
        </p:nvGrpSpPr>
        <p:grpSpPr>
          <a:xfrm>
            <a:off x="2273307" y="3378754"/>
            <a:ext cx="375818" cy="313374"/>
            <a:chOff x="2273307" y="3378754"/>
            <a:chExt cx="375818" cy="313374"/>
          </a:xfrm>
        </p:grpSpPr>
        <p:sp>
          <p:nvSpPr>
            <p:cNvPr id="16115" name="Google Shape;16115;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76"/>
          <p:cNvGrpSpPr/>
          <p:nvPr/>
        </p:nvGrpSpPr>
        <p:grpSpPr>
          <a:xfrm>
            <a:off x="2747484" y="3359460"/>
            <a:ext cx="377706" cy="352330"/>
            <a:chOff x="2747484" y="3359460"/>
            <a:chExt cx="377706" cy="352330"/>
          </a:xfrm>
        </p:grpSpPr>
        <p:sp>
          <p:nvSpPr>
            <p:cNvPr id="16200" name="Google Shape;16200;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76"/>
          <p:cNvGrpSpPr/>
          <p:nvPr/>
        </p:nvGrpSpPr>
        <p:grpSpPr>
          <a:xfrm>
            <a:off x="3696205" y="3371938"/>
            <a:ext cx="375792" cy="327373"/>
            <a:chOff x="3696205" y="3371938"/>
            <a:chExt cx="375792" cy="327373"/>
          </a:xfrm>
        </p:grpSpPr>
        <p:sp>
          <p:nvSpPr>
            <p:cNvPr id="16216" name="Google Shape;16216;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9" name="Google Shape;16239;p76"/>
          <p:cNvGrpSpPr/>
          <p:nvPr/>
        </p:nvGrpSpPr>
        <p:grpSpPr>
          <a:xfrm>
            <a:off x="6567324" y="2436849"/>
            <a:ext cx="366722" cy="342892"/>
            <a:chOff x="6567324" y="2436849"/>
            <a:chExt cx="366722" cy="342892"/>
          </a:xfrm>
        </p:grpSpPr>
        <p:sp>
          <p:nvSpPr>
            <p:cNvPr id="16240" name="Google Shape;16240;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2" name="Google Shape;16252;p76"/>
          <p:cNvGrpSpPr/>
          <p:nvPr/>
        </p:nvGrpSpPr>
        <p:grpSpPr>
          <a:xfrm>
            <a:off x="4208970" y="3361347"/>
            <a:ext cx="299349" cy="348188"/>
            <a:chOff x="4208970" y="3361347"/>
            <a:chExt cx="299349" cy="348188"/>
          </a:xfrm>
        </p:grpSpPr>
        <p:sp>
          <p:nvSpPr>
            <p:cNvPr id="16253" name="Google Shape;16253;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76"/>
          <p:cNvGrpSpPr/>
          <p:nvPr/>
        </p:nvGrpSpPr>
        <p:grpSpPr>
          <a:xfrm>
            <a:off x="2786833" y="1512351"/>
            <a:ext cx="366722" cy="353667"/>
            <a:chOff x="2786833" y="1512351"/>
            <a:chExt cx="366722" cy="353667"/>
          </a:xfrm>
        </p:grpSpPr>
        <p:sp>
          <p:nvSpPr>
            <p:cNvPr id="16268" name="Google Shape;16268;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76"/>
          <p:cNvGrpSpPr/>
          <p:nvPr/>
        </p:nvGrpSpPr>
        <p:grpSpPr>
          <a:xfrm>
            <a:off x="1845321" y="1512744"/>
            <a:ext cx="352723" cy="353090"/>
            <a:chOff x="1845321" y="1512744"/>
            <a:chExt cx="352723" cy="353090"/>
          </a:xfrm>
        </p:grpSpPr>
        <p:sp>
          <p:nvSpPr>
            <p:cNvPr id="16289" name="Google Shape;16289;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0" name="Google Shape;16300;p76"/>
          <p:cNvGrpSpPr/>
          <p:nvPr/>
        </p:nvGrpSpPr>
        <p:grpSpPr>
          <a:xfrm>
            <a:off x="3214452" y="3340533"/>
            <a:ext cx="392465" cy="389896"/>
            <a:chOff x="3214452" y="3340533"/>
            <a:chExt cx="392465" cy="389896"/>
          </a:xfrm>
        </p:grpSpPr>
        <p:sp>
          <p:nvSpPr>
            <p:cNvPr id="16301" name="Google Shape;16301;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76"/>
          <p:cNvGrpSpPr/>
          <p:nvPr/>
        </p:nvGrpSpPr>
        <p:grpSpPr>
          <a:xfrm>
            <a:off x="3327229" y="1499899"/>
            <a:ext cx="234650" cy="378440"/>
            <a:chOff x="3327229" y="1499899"/>
            <a:chExt cx="234650" cy="378440"/>
          </a:xfrm>
        </p:grpSpPr>
        <p:sp>
          <p:nvSpPr>
            <p:cNvPr id="16327" name="Google Shape;16327;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8" name="Google Shape;16348;p76"/>
          <p:cNvGrpSpPr/>
          <p:nvPr/>
        </p:nvGrpSpPr>
        <p:grpSpPr>
          <a:xfrm>
            <a:off x="3735553" y="1530151"/>
            <a:ext cx="366722" cy="317962"/>
            <a:chOff x="3735553" y="1530151"/>
            <a:chExt cx="366722" cy="317962"/>
          </a:xfrm>
        </p:grpSpPr>
        <p:sp>
          <p:nvSpPr>
            <p:cNvPr id="16349" name="Google Shape;16349;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76"/>
          <p:cNvGrpSpPr/>
          <p:nvPr/>
        </p:nvGrpSpPr>
        <p:grpSpPr>
          <a:xfrm>
            <a:off x="866322" y="2469775"/>
            <a:ext cx="379226" cy="322733"/>
            <a:chOff x="866322" y="2469775"/>
            <a:chExt cx="379226" cy="322733"/>
          </a:xfrm>
        </p:grpSpPr>
        <p:sp>
          <p:nvSpPr>
            <p:cNvPr id="16362" name="Google Shape;16362;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76"/>
          <p:cNvGrpSpPr/>
          <p:nvPr/>
        </p:nvGrpSpPr>
        <p:grpSpPr>
          <a:xfrm>
            <a:off x="1328387" y="2500814"/>
            <a:ext cx="404183" cy="289151"/>
            <a:chOff x="1328387" y="2500814"/>
            <a:chExt cx="404183" cy="289151"/>
          </a:xfrm>
        </p:grpSpPr>
        <p:sp>
          <p:nvSpPr>
            <p:cNvPr id="16389" name="Google Shape;16389;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8" name="Google Shape;16418;p76"/>
          <p:cNvGrpSpPr/>
          <p:nvPr/>
        </p:nvGrpSpPr>
        <p:grpSpPr>
          <a:xfrm>
            <a:off x="1821465" y="2495702"/>
            <a:ext cx="365988" cy="270801"/>
            <a:chOff x="1821465" y="2495702"/>
            <a:chExt cx="365988" cy="270801"/>
          </a:xfrm>
        </p:grpSpPr>
        <p:sp>
          <p:nvSpPr>
            <p:cNvPr id="16419" name="Google Shape;16419;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6" name="Google Shape;16426;p76"/>
          <p:cNvGrpSpPr/>
          <p:nvPr/>
        </p:nvGrpSpPr>
        <p:grpSpPr>
          <a:xfrm>
            <a:off x="3725723" y="2455776"/>
            <a:ext cx="354977" cy="351202"/>
            <a:chOff x="3725723" y="2455776"/>
            <a:chExt cx="354977" cy="351202"/>
          </a:xfrm>
        </p:grpSpPr>
        <p:sp>
          <p:nvSpPr>
            <p:cNvPr id="16427" name="Google Shape;16427;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0" name="Google Shape;16440;p76"/>
          <p:cNvGrpSpPr/>
          <p:nvPr/>
        </p:nvGrpSpPr>
        <p:grpSpPr>
          <a:xfrm>
            <a:off x="5226165" y="1977641"/>
            <a:ext cx="230482" cy="388847"/>
            <a:chOff x="5226165" y="1977641"/>
            <a:chExt cx="230482" cy="388847"/>
          </a:xfrm>
        </p:grpSpPr>
        <p:sp>
          <p:nvSpPr>
            <p:cNvPr id="16441" name="Google Shape;16441;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76"/>
          <p:cNvGrpSpPr/>
          <p:nvPr/>
        </p:nvGrpSpPr>
        <p:grpSpPr>
          <a:xfrm>
            <a:off x="5632602" y="2025510"/>
            <a:ext cx="370130" cy="287264"/>
            <a:chOff x="5632602" y="2025510"/>
            <a:chExt cx="370130" cy="287264"/>
          </a:xfrm>
        </p:grpSpPr>
        <p:sp>
          <p:nvSpPr>
            <p:cNvPr id="16454" name="Google Shape;16454;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2" name="Google Shape;16472;p76"/>
          <p:cNvGrpSpPr/>
          <p:nvPr/>
        </p:nvGrpSpPr>
        <p:grpSpPr>
          <a:xfrm>
            <a:off x="4212378" y="2456537"/>
            <a:ext cx="331515" cy="330021"/>
            <a:chOff x="4212378" y="2456537"/>
            <a:chExt cx="331515" cy="330021"/>
          </a:xfrm>
        </p:grpSpPr>
        <p:sp>
          <p:nvSpPr>
            <p:cNvPr id="16473" name="Google Shape;16473;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2" name="Google Shape;16482;p76"/>
          <p:cNvGrpSpPr/>
          <p:nvPr/>
        </p:nvGrpSpPr>
        <p:grpSpPr>
          <a:xfrm>
            <a:off x="6176013" y="1977825"/>
            <a:ext cx="235411" cy="347427"/>
            <a:chOff x="6176013" y="1977825"/>
            <a:chExt cx="235411" cy="347427"/>
          </a:xfrm>
        </p:grpSpPr>
        <p:sp>
          <p:nvSpPr>
            <p:cNvPr id="16483" name="Google Shape;16483;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76"/>
          <p:cNvGrpSpPr/>
          <p:nvPr/>
        </p:nvGrpSpPr>
        <p:grpSpPr>
          <a:xfrm>
            <a:off x="6652077" y="1977458"/>
            <a:ext cx="235778" cy="347794"/>
            <a:chOff x="6652077" y="1977458"/>
            <a:chExt cx="235778" cy="347794"/>
          </a:xfrm>
        </p:grpSpPr>
        <p:sp>
          <p:nvSpPr>
            <p:cNvPr id="16501" name="Google Shape;16501;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76"/>
          <p:cNvGrpSpPr/>
          <p:nvPr/>
        </p:nvGrpSpPr>
        <p:grpSpPr>
          <a:xfrm>
            <a:off x="7072513" y="1997512"/>
            <a:ext cx="394352" cy="308052"/>
            <a:chOff x="7072513" y="1997512"/>
            <a:chExt cx="394352" cy="308052"/>
          </a:xfrm>
        </p:grpSpPr>
        <p:sp>
          <p:nvSpPr>
            <p:cNvPr id="16518" name="Google Shape;16518;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76"/>
          <p:cNvGrpSpPr/>
          <p:nvPr/>
        </p:nvGrpSpPr>
        <p:grpSpPr>
          <a:xfrm>
            <a:off x="7576208" y="1977825"/>
            <a:ext cx="292533" cy="347454"/>
            <a:chOff x="7576208" y="1977825"/>
            <a:chExt cx="292533" cy="347454"/>
          </a:xfrm>
        </p:grpSpPr>
        <p:sp>
          <p:nvSpPr>
            <p:cNvPr id="16530" name="Google Shape;16530;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76"/>
          <p:cNvGrpSpPr/>
          <p:nvPr/>
        </p:nvGrpSpPr>
        <p:grpSpPr>
          <a:xfrm>
            <a:off x="8023882" y="1977458"/>
            <a:ext cx="320557" cy="347794"/>
            <a:chOff x="8023882" y="1977458"/>
            <a:chExt cx="320557" cy="347794"/>
          </a:xfrm>
        </p:grpSpPr>
        <p:sp>
          <p:nvSpPr>
            <p:cNvPr id="16544" name="Google Shape;16544;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4" name="Google Shape;16584;p76"/>
          <p:cNvGrpSpPr/>
          <p:nvPr/>
        </p:nvGrpSpPr>
        <p:grpSpPr>
          <a:xfrm>
            <a:off x="5627674" y="2444819"/>
            <a:ext cx="345147" cy="342630"/>
            <a:chOff x="5627674" y="2444819"/>
            <a:chExt cx="345147" cy="342630"/>
          </a:xfrm>
        </p:grpSpPr>
        <p:sp>
          <p:nvSpPr>
            <p:cNvPr id="16585" name="Google Shape;16585;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0" name="Google Shape;16590;p76"/>
          <p:cNvGrpSpPr/>
          <p:nvPr/>
        </p:nvGrpSpPr>
        <p:grpSpPr>
          <a:xfrm>
            <a:off x="4653996" y="2440257"/>
            <a:ext cx="396607" cy="348555"/>
            <a:chOff x="4653996" y="2440257"/>
            <a:chExt cx="396607" cy="348555"/>
          </a:xfrm>
        </p:grpSpPr>
        <p:sp>
          <p:nvSpPr>
            <p:cNvPr id="16591" name="Google Shape;16591;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76"/>
          <p:cNvGrpSpPr/>
          <p:nvPr/>
        </p:nvGrpSpPr>
        <p:grpSpPr>
          <a:xfrm>
            <a:off x="1854391" y="2895140"/>
            <a:ext cx="301630" cy="374272"/>
            <a:chOff x="1854391" y="2895140"/>
            <a:chExt cx="301630" cy="374272"/>
          </a:xfrm>
        </p:grpSpPr>
        <p:sp>
          <p:nvSpPr>
            <p:cNvPr id="16610" name="Google Shape;16610;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6"/>
          <p:cNvGrpSpPr/>
          <p:nvPr/>
        </p:nvGrpSpPr>
        <p:grpSpPr>
          <a:xfrm>
            <a:off x="5172817" y="2438370"/>
            <a:ext cx="289518" cy="357651"/>
            <a:chOff x="5172817" y="2438370"/>
            <a:chExt cx="289518" cy="357651"/>
          </a:xfrm>
        </p:grpSpPr>
        <p:sp>
          <p:nvSpPr>
            <p:cNvPr id="16660" name="Google Shape;16660;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76"/>
          <p:cNvGrpSpPr/>
          <p:nvPr/>
        </p:nvGrpSpPr>
        <p:grpSpPr>
          <a:xfrm>
            <a:off x="3234506" y="2484534"/>
            <a:ext cx="388297" cy="293320"/>
            <a:chOff x="3234506" y="2484534"/>
            <a:chExt cx="388297" cy="293320"/>
          </a:xfrm>
        </p:grpSpPr>
        <p:sp>
          <p:nvSpPr>
            <p:cNvPr id="16672" name="Google Shape;16672;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76"/>
          <p:cNvGrpSpPr/>
          <p:nvPr/>
        </p:nvGrpSpPr>
        <p:grpSpPr>
          <a:xfrm>
            <a:off x="6065149" y="3367036"/>
            <a:ext cx="362553" cy="356498"/>
            <a:chOff x="6065149" y="3367036"/>
            <a:chExt cx="362553" cy="356498"/>
          </a:xfrm>
        </p:grpSpPr>
        <p:sp>
          <p:nvSpPr>
            <p:cNvPr id="16689" name="Google Shape;16689;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4" name="Google Shape;16694;p76"/>
          <p:cNvGrpSpPr/>
          <p:nvPr/>
        </p:nvGrpSpPr>
        <p:grpSpPr>
          <a:xfrm>
            <a:off x="2866317" y="3817357"/>
            <a:ext cx="362920" cy="356865"/>
            <a:chOff x="2866317" y="3817357"/>
            <a:chExt cx="362920" cy="356865"/>
          </a:xfrm>
        </p:grpSpPr>
        <p:sp>
          <p:nvSpPr>
            <p:cNvPr id="16695" name="Google Shape;16695;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6"/>
          <p:cNvGrpSpPr/>
          <p:nvPr/>
        </p:nvGrpSpPr>
        <p:grpSpPr>
          <a:xfrm>
            <a:off x="6540821" y="3367036"/>
            <a:ext cx="362553" cy="356498"/>
            <a:chOff x="6540821" y="3367036"/>
            <a:chExt cx="362553" cy="356498"/>
          </a:xfrm>
        </p:grpSpPr>
        <p:sp>
          <p:nvSpPr>
            <p:cNvPr id="16699" name="Google Shape;16699;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76"/>
          <p:cNvGrpSpPr/>
          <p:nvPr/>
        </p:nvGrpSpPr>
        <p:grpSpPr>
          <a:xfrm>
            <a:off x="2302458" y="2474704"/>
            <a:ext cx="354479" cy="312561"/>
            <a:chOff x="2302458" y="2474704"/>
            <a:chExt cx="354479" cy="312561"/>
          </a:xfrm>
        </p:grpSpPr>
        <p:sp>
          <p:nvSpPr>
            <p:cNvPr id="16707" name="Google Shape;16707;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76"/>
          <p:cNvGrpSpPr/>
          <p:nvPr/>
        </p:nvGrpSpPr>
        <p:grpSpPr>
          <a:xfrm>
            <a:off x="2831110" y="2442538"/>
            <a:ext cx="246002" cy="348922"/>
            <a:chOff x="2831110" y="2442538"/>
            <a:chExt cx="246002" cy="348922"/>
          </a:xfrm>
        </p:grpSpPr>
        <p:sp>
          <p:nvSpPr>
            <p:cNvPr id="16720" name="Google Shape;16720;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4" name="Google Shape;16734;p76"/>
          <p:cNvGrpSpPr/>
          <p:nvPr/>
        </p:nvGrpSpPr>
        <p:grpSpPr>
          <a:xfrm>
            <a:off x="3314750" y="3817357"/>
            <a:ext cx="362920" cy="356865"/>
            <a:chOff x="3314750" y="3817357"/>
            <a:chExt cx="362920" cy="356865"/>
          </a:xfrm>
        </p:grpSpPr>
        <p:sp>
          <p:nvSpPr>
            <p:cNvPr id="16735" name="Google Shape;16735;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0" name="Google Shape;16740;p76"/>
          <p:cNvGrpSpPr/>
          <p:nvPr/>
        </p:nvGrpSpPr>
        <p:grpSpPr>
          <a:xfrm>
            <a:off x="7016492" y="3367036"/>
            <a:ext cx="362947" cy="356498"/>
            <a:chOff x="7016492" y="3367036"/>
            <a:chExt cx="362947" cy="356498"/>
          </a:xfrm>
        </p:grpSpPr>
        <p:sp>
          <p:nvSpPr>
            <p:cNvPr id="16741" name="Google Shape;16741;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7" name="Google Shape;16747;p76"/>
          <p:cNvGrpSpPr/>
          <p:nvPr/>
        </p:nvGrpSpPr>
        <p:grpSpPr>
          <a:xfrm>
            <a:off x="3763184" y="3817357"/>
            <a:ext cx="363314" cy="356576"/>
            <a:chOff x="3763184" y="3817357"/>
            <a:chExt cx="363314" cy="356576"/>
          </a:xfrm>
        </p:grpSpPr>
        <p:sp>
          <p:nvSpPr>
            <p:cNvPr id="16748" name="Google Shape;16748;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76"/>
          <p:cNvGrpSpPr/>
          <p:nvPr/>
        </p:nvGrpSpPr>
        <p:grpSpPr>
          <a:xfrm>
            <a:off x="5108852" y="3817357"/>
            <a:ext cx="362947" cy="356576"/>
            <a:chOff x="5108852" y="3817357"/>
            <a:chExt cx="362947" cy="356576"/>
          </a:xfrm>
        </p:grpSpPr>
        <p:sp>
          <p:nvSpPr>
            <p:cNvPr id="16754" name="Google Shape;16754;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8" name="Google Shape;16758;p76"/>
          <p:cNvGrpSpPr/>
          <p:nvPr/>
        </p:nvGrpSpPr>
        <p:grpSpPr>
          <a:xfrm>
            <a:off x="6005720" y="3817357"/>
            <a:ext cx="362947" cy="356576"/>
            <a:chOff x="6005720" y="3817357"/>
            <a:chExt cx="362947" cy="356576"/>
          </a:xfrm>
        </p:grpSpPr>
        <p:sp>
          <p:nvSpPr>
            <p:cNvPr id="16759" name="Google Shape;16759;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3" name="Google Shape;16763;p76"/>
          <p:cNvGrpSpPr/>
          <p:nvPr/>
        </p:nvGrpSpPr>
        <p:grpSpPr>
          <a:xfrm>
            <a:off x="5589452" y="3367036"/>
            <a:ext cx="362580" cy="356498"/>
            <a:chOff x="5589452" y="3367036"/>
            <a:chExt cx="362580" cy="356498"/>
          </a:xfrm>
        </p:grpSpPr>
        <p:sp>
          <p:nvSpPr>
            <p:cNvPr id="16764" name="Google Shape;16764;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76"/>
          <p:cNvGrpSpPr/>
          <p:nvPr/>
        </p:nvGrpSpPr>
        <p:grpSpPr>
          <a:xfrm>
            <a:off x="4211985" y="3817357"/>
            <a:ext cx="362947" cy="356576"/>
            <a:chOff x="4211985" y="3817357"/>
            <a:chExt cx="362947" cy="356576"/>
          </a:xfrm>
        </p:grpSpPr>
        <p:sp>
          <p:nvSpPr>
            <p:cNvPr id="16768" name="Google Shape;16768;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1" name="Google Shape;16771;p76"/>
          <p:cNvGrpSpPr/>
          <p:nvPr/>
        </p:nvGrpSpPr>
        <p:grpSpPr>
          <a:xfrm>
            <a:off x="4660419" y="3817357"/>
            <a:ext cx="362947" cy="356576"/>
            <a:chOff x="4660419" y="3817357"/>
            <a:chExt cx="362947" cy="356576"/>
          </a:xfrm>
        </p:grpSpPr>
        <p:sp>
          <p:nvSpPr>
            <p:cNvPr id="16772" name="Google Shape;16772;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7" name="Google Shape;16777;p76"/>
          <p:cNvGrpSpPr/>
          <p:nvPr/>
        </p:nvGrpSpPr>
        <p:grpSpPr>
          <a:xfrm>
            <a:off x="5557286" y="3817357"/>
            <a:ext cx="362947" cy="356576"/>
            <a:chOff x="5557286" y="3817357"/>
            <a:chExt cx="362947" cy="356576"/>
          </a:xfrm>
        </p:grpSpPr>
        <p:sp>
          <p:nvSpPr>
            <p:cNvPr id="16778" name="Google Shape;16778;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2" name="Google Shape;16782;p76"/>
          <p:cNvGrpSpPr/>
          <p:nvPr/>
        </p:nvGrpSpPr>
        <p:grpSpPr>
          <a:xfrm>
            <a:off x="7488021" y="3362475"/>
            <a:ext cx="372017" cy="365621"/>
            <a:chOff x="7488021" y="3362475"/>
            <a:chExt cx="372017" cy="365621"/>
          </a:xfrm>
        </p:grpSpPr>
        <p:sp>
          <p:nvSpPr>
            <p:cNvPr id="16783" name="Google Shape;16783;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3" name="Google Shape;16793;p76"/>
          <p:cNvGrpSpPr/>
          <p:nvPr/>
        </p:nvGrpSpPr>
        <p:grpSpPr>
          <a:xfrm>
            <a:off x="5113781" y="3367036"/>
            <a:ext cx="362553" cy="356498"/>
            <a:chOff x="5113781" y="3367036"/>
            <a:chExt cx="362553" cy="356498"/>
          </a:xfrm>
        </p:grpSpPr>
        <p:sp>
          <p:nvSpPr>
            <p:cNvPr id="16794" name="Google Shape;16794;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6" name="Google Shape;16796;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97" name="Google Shape;16797;p76"/>
          <p:cNvGrpSpPr/>
          <p:nvPr/>
        </p:nvGrpSpPr>
        <p:grpSpPr>
          <a:xfrm>
            <a:off x="7968621" y="3365489"/>
            <a:ext cx="375818" cy="357651"/>
            <a:chOff x="7968621" y="3365489"/>
            <a:chExt cx="375818" cy="357651"/>
          </a:xfrm>
        </p:grpSpPr>
        <p:sp>
          <p:nvSpPr>
            <p:cNvPr id="16798" name="Google Shape;16798;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7"/>
            <a:ext cx="6931004" cy="1384995"/>
          </a:xfrm>
          <a:prstGeom prst="rect">
            <a:avLst/>
          </a:prstGeom>
          <a:noFill/>
        </p:spPr>
        <p:txBody>
          <a:bodyPr wrap="square" rtlCol="0">
            <a:spAutoFit/>
          </a:bodyPr>
          <a:lstStyle/>
          <a:p>
            <a:pPr algn="ctr" defTabSz="914378">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78">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78">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2669192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37"/>
          <p:cNvSpPr/>
          <p:nvPr/>
        </p:nvSpPr>
        <p:spPr>
          <a:xfrm>
            <a:off x="4776721" y="938022"/>
            <a:ext cx="3449950" cy="3267457"/>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rgbClr val="CF4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20" name="Google Shape;820;p37"/>
          <p:cNvPicPr preferRelativeResize="0"/>
          <p:nvPr/>
        </p:nvPicPr>
        <p:blipFill rotWithShape="1">
          <a:blip r:embed="rId3">
            <a:alphaModFix/>
          </a:blip>
          <a:srcRect t="380" r="9321" b="39200"/>
          <a:stretch/>
        </p:blipFill>
        <p:spPr>
          <a:xfrm>
            <a:off x="4916796" y="985500"/>
            <a:ext cx="3169800" cy="3172500"/>
          </a:xfrm>
          <a:prstGeom prst="ellipse">
            <a:avLst/>
          </a:prstGeom>
          <a:noFill/>
          <a:ln>
            <a:noFill/>
          </a:ln>
        </p:spPr>
      </p:pic>
      <p:sp>
        <p:nvSpPr>
          <p:cNvPr id="821" name="Google Shape;821;p37"/>
          <p:cNvSpPr txBox="1">
            <a:spLocks noGrp="1"/>
          </p:cNvSpPr>
          <p:nvPr>
            <p:ph type="subTitle" idx="1"/>
          </p:nvPr>
        </p:nvSpPr>
        <p:spPr>
          <a:xfrm>
            <a:off x="731550" y="2242646"/>
            <a:ext cx="3216000" cy="189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 in the Solar System. The planet’s name has nothing to do with the liquid metal, since it was named after the Roman messenger god</a:t>
            </a:r>
            <a:endParaRPr/>
          </a:p>
        </p:txBody>
      </p:sp>
      <p:sp>
        <p:nvSpPr>
          <p:cNvPr id="822" name="Google Shape;822;p37"/>
          <p:cNvSpPr txBox="1">
            <a:spLocks noGrp="1"/>
          </p:cNvSpPr>
          <p:nvPr>
            <p:ph type="title"/>
          </p:nvPr>
        </p:nvSpPr>
        <p:spPr>
          <a:xfrm>
            <a:off x="731550" y="957591"/>
            <a:ext cx="3908700" cy="104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SECOND ANNOUNCEMENT</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sp>
        <p:nvSpPr>
          <p:cNvPr id="827" name="Google Shape;827;p38"/>
          <p:cNvSpPr/>
          <p:nvPr/>
        </p:nvSpPr>
        <p:spPr>
          <a:xfrm>
            <a:off x="6643709" y="1122206"/>
            <a:ext cx="1773659" cy="1679834"/>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8"/>
          <p:cNvSpPr txBox="1">
            <a:spLocks noGrp="1"/>
          </p:cNvSpPr>
          <p:nvPr>
            <p:ph type="subTitle" idx="1"/>
          </p:nvPr>
        </p:nvSpPr>
        <p:spPr>
          <a:xfrm flipH="1">
            <a:off x="5217671" y="3593671"/>
            <a:ext cx="3200700" cy="679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
        <p:nvSpPr>
          <p:cNvPr id="829" name="Google Shape;829;p38"/>
          <p:cNvSpPr txBox="1">
            <a:spLocks noGrp="1"/>
          </p:cNvSpPr>
          <p:nvPr>
            <p:ph type="title"/>
          </p:nvPr>
        </p:nvSpPr>
        <p:spPr>
          <a:xfrm flipH="1">
            <a:off x="4160471" y="2855996"/>
            <a:ext cx="4257900" cy="781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IN DEPTH</a:t>
            </a:r>
            <a:endParaRPr/>
          </a:p>
        </p:txBody>
      </p:sp>
      <p:sp>
        <p:nvSpPr>
          <p:cNvPr id="830" name="Google Shape;830;p38"/>
          <p:cNvSpPr txBox="1">
            <a:spLocks noGrp="1"/>
          </p:cNvSpPr>
          <p:nvPr>
            <p:ph type="title" idx="2"/>
          </p:nvPr>
        </p:nvSpPr>
        <p:spPr>
          <a:xfrm flipH="1">
            <a:off x="6875896" y="1503965"/>
            <a:ext cx="13113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831" name="Google Shape;831;p38"/>
          <p:cNvGrpSpPr/>
          <p:nvPr/>
        </p:nvGrpSpPr>
        <p:grpSpPr>
          <a:xfrm flipH="1">
            <a:off x="3703830" y="1169555"/>
            <a:ext cx="1205690" cy="1623916"/>
            <a:chOff x="4577662" y="2292611"/>
            <a:chExt cx="1116793" cy="1504183"/>
          </a:xfrm>
        </p:grpSpPr>
        <p:sp>
          <p:nvSpPr>
            <p:cNvPr id="832" name="Google Shape;832;p38"/>
            <p:cNvSpPr/>
            <p:nvPr/>
          </p:nvSpPr>
          <p:spPr>
            <a:xfrm>
              <a:off x="4852319" y="2564803"/>
              <a:ext cx="842137" cy="1231990"/>
            </a:xfrm>
            <a:custGeom>
              <a:avLst/>
              <a:gdLst/>
              <a:ahLst/>
              <a:cxnLst/>
              <a:rect l="l" t="t" r="r" b="b"/>
              <a:pathLst>
                <a:path w="11280" h="16503" extrusionOk="0">
                  <a:moveTo>
                    <a:pt x="327" y="1"/>
                  </a:moveTo>
                  <a:cubicBezTo>
                    <a:pt x="290" y="1"/>
                    <a:pt x="252" y="10"/>
                    <a:pt x="214" y="29"/>
                  </a:cubicBezTo>
                  <a:lnTo>
                    <a:pt x="178" y="29"/>
                  </a:lnTo>
                  <a:cubicBezTo>
                    <a:pt x="72" y="64"/>
                    <a:pt x="0" y="242"/>
                    <a:pt x="36" y="349"/>
                  </a:cubicBezTo>
                  <a:lnTo>
                    <a:pt x="72" y="420"/>
                  </a:lnTo>
                  <a:cubicBezTo>
                    <a:pt x="143" y="598"/>
                    <a:pt x="178" y="776"/>
                    <a:pt x="249" y="918"/>
                  </a:cubicBezTo>
                  <a:cubicBezTo>
                    <a:pt x="641" y="2021"/>
                    <a:pt x="1032" y="3018"/>
                    <a:pt x="1459" y="3978"/>
                  </a:cubicBezTo>
                  <a:cubicBezTo>
                    <a:pt x="1530" y="4156"/>
                    <a:pt x="1637" y="4334"/>
                    <a:pt x="1708" y="4512"/>
                  </a:cubicBezTo>
                  <a:cubicBezTo>
                    <a:pt x="2278" y="5757"/>
                    <a:pt x="2882" y="6932"/>
                    <a:pt x="3594" y="8106"/>
                  </a:cubicBezTo>
                  <a:cubicBezTo>
                    <a:pt x="3665" y="8284"/>
                    <a:pt x="3772" y="8426"/>
                    <a:pt x="3879" y="8568"/>
                  </a:cubicBezTo>
                  <a:cubicBezTo>
                    <a:pt x="4412" y="9493"/>
                    <a:pt x="5017" y="10383"/>
                    <a:pt x="5693" y="11237"/>
                  </a:cubicBezTo>
                  <a:cubicBezTo>
                    <a:pt x="5836" y="11415"/>
                    <a:pt x="5978" y="11628"/>
                    <a:pt x="6120" y="11806"/>
                  </a:cubicBezTo>
                  <a:cubicBezTo>
                    <a:pt x="7117" y="13051"/>
                    <a:pt x="8255" y="14190"/>
                    <a:pt x="9465" y="15186"/>
                  </a:cubicBezTo>
                  <a:lnTo>
                    <a:pt x="9785" y="15471"/>
                  </a:lnTo>
                  <a:cubicBezTo>
                    <a:pt x="10070" y="15649"/>
                    <a:pt x="10283" y="15827"/>
                    <a:pt x="10532" y="16005"/>
                  </a:cubicBezTo>
                  <a:cubicBezTo>
                    <a:pt x="10781" y="16182"/>
                    <a:pt x="11030" y="16325"/>
                    <a:pt x="11280" y="16503"/>
                  </a:cubicBezTo>
                  <a:lnTo>
                    <a:pt x="11280" y="15827"/>
                  </a:lnTo>
                  <a:cubicBezTo>
                    <a:pt x="10853" y="15542"/>
                    <a:pt x="10390" y="15186"/>
                    <a:pt x="9927" y="14830"/>
                  </a:cubicBezTo>
                  <a:cubicBezTo>
                    <a:pt x="9785" y="14724"/>
                    <a:pt x="9678" y="14617"/>
                    <a:pt x="9536" y="14510"/>
                  </a:cubicBezTo>
                  <a:cubicBezTo>
                    <a:pt x="8469" y="13621"/>
                    <a:pt x="7508" y="12624"/>
                    <a:pt x="6618" y="11521"/>
                  </a:cubicBezTo>
                  <a:lnTo>
                    <a:pt x="6369" y="11237"/>
                  </a:lnTo>
                  <a:cubicBezTo>
                    <a:pt x="5622" y="10276"/>
                    <a:pt x="4911" y="9280"/>
                    <a:pt x="4306" y="8284"/>
                  </a:cubicBezTo>
                  <a:cubicBezTo>
                    <a:pt x="4235" y="8177"/>
                    <a:pt x="4199" y="8106"/>
                    <a:pt x="4163" y="8035"/>
                  </a:cubicBezTo>
                  <a:cubicBezTo>
                    <a:pt x="3416" y="6754"/>
                    <a:pt x="2740" y="5473"/>
                    <a:pt x="2135" y="4156"/>
                  </a:cubicBezTo>
                  <a:cubicBezTo>
                    <a:pt x="2028" y="3907"/>
                    <a:pt x="1922" y="3658"/>
                    <a:pt x="1815" y="3409"/>
                  </a:cubicBezTo>
                  <a:cubicBezTo>
                    <a:pt x="1424" y="2519"/>
                    <a:pt x="1068" y="1594"/>
                    <a:pt x="712" y="598"/>
                  </a:cubicBezTo>
                  <a:lnTo>
                    <a:pt x="570" y="171"/>
                  </a:lnTo>
                  <a:cubicBezTo>
                    <a:pt x="518" y="67"/>
                    <a:pt x="427" y="1"/>
                    <a:pt x="3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8"/>
            <p:cNvSpPr/>
            <p:nvPr/>
          </p:nvSpPr>
          <p:spPr>
            <a:xfrm>
              <a:off x="4577662" y="2460211"/>
              <a:ext cx="311396" cy="174762"/>
            </a:xfrm>
            <a:custGeom>
              <a:avLst/>
              <a:gdLst/>
              <a:ahLst/>
              <a:cxnLst/>
              <a:rect l="l" t="t" r="r" b="b"/>
              <a:pathLst>
                <a:path w="4171" h="2341" extrusionOk="0">
                  <a:moveTo>
                    <a:pt x="584" y="1"/>
                  </a:moveTo>
                  <a:cubicBezTo>
                    <a:pt x="323" y="1"/>
                    <a:pt x="149" y="126"/>
                    <a:pt x="121" y="434"/>
                  </a:cubicBezTo>
                  <a:cubicBezTo>
                    <a:pt x="0" y="1734"/>
                    <a:pt x="2988" y="2340"/>
                    <a:pt x="3889" y="2340"/>
                  </a:cubicBezTo>
                  <a:cubicBezTo>
                    <a:pt x="4048" y="2340"/>
                    <a:pt x="4142" y="2321"/>
                    <a:pt x="4142" y="2284"/>
                  </a:cubicBezTo>
                  <a:cubicBezTo>
                    <a:pt x="4171" y="2084"/>
                    <a:pt x="1650"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8"/>
            <p:cNvSpPr/>
            <p:nvPr/>
          </p:nvSpPr>
          <p:spPr>
            <a:xfrm>
              <a:off x="4654408" y="2766820"/>
              <a:ext cx="342230" cy="141168"/>
            </a:xfrm>
            <a:custGeom>
              <a:avLst/>
              <a:gdLst/>
              <a:ahLst/>
              <a:cxnLst/>
              <a:rect l="l" t="t" r="r" b="b"/>
              <a:pathLst>
                <a:path w="4584" h="1891" extrusionOk="0">
                  <a:moveTo>
                    <a:pt x="942" y="1"/>
                  </a:moveTo>
                  <a:cubicBezTo>
                    <a:pt x="554" y="1"/>
                    <a:pt x="272" y="138"/>
                    <a:pt x="196" y="490"/>
                  </a:cubicBezTo>
                  <a:cubicBezTo>
                    <a:pt x="1" y="1493"/>
                    <a:pt x="2160" y="1890"/>
                    <a:pt x="3517" y="1890"/>
                  </a:cubicBezTo>
                  <a:cubicBezTo>
                    <a:pt x="4133" y="1890"/>
                    <a:pt x="4584" y="1808"/>
                    <a:pt x="4573" y="1664"/>
                  </a:cubicBezTo>
                  <a:cubicBezTo>
                    <a:pt x="4573" y="1446"/>
                    <a:pt x="2201" y="1"/>
                    <a:pt x="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8"/>
            <p:cNvSpPr/>
            <p:nvPr/>
          </p:nvSpPr>
          <p:spPr>
            <a:xfrm>
              <a:off x="4856275" y="3103738"/>
              <a:ext cx="296838" cy="109142"/>
            </a:xfrm>
            <a:custGeom>
              <a:avLst/>
              <a:gdLst/>
              <a:ahLst/>
              <a:cxnLst/>
              <a:rect l="l" t="t" r="r" b="b"/>
              <a:pathLst>
                <a:path w="3976" h="1462" extrusionOk="0">
                  <a:moveTo>
                    <a:pt x="600" y="1"/>
                  </a:moveTo>
                  <a:cubicBezTo>
                    <a:pt x="236" y="1"/>
                    <a:pt x="1" y="100"/>
                    <a:pt x="19" y="353"/>
                  </a:cubicBezTo>
                  <a:cubicBezTo>
                    <a:pt x="68" y="1045"/>
                    <a:pt x="2004" y="1462"/>
                    <a:pt x="3135" y="1462"/>
                  </a:cubicBezTo>
                  <a:cubicBezTo>
                    <a:pt x="3634" y="1462"/>
                    <a:pt x="3976" y="1381"/>
                    <a:pt x="3932" y="1207"/>
                  </a:cubicBezTo>
                  <a:cubicBezTo>
                    <a:pt x="3853" y="862"/>
                    <a:pt x="1672" y="1"/>
                    <a:pt x="6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8"/>
            <p:cNvSpPr/>
            <p:nvPr/>
          </p:nvSpPr>
          <p:spPr>
            <a:xfrm>
              <a:off x="5006482" y="3352116"/>
              <a:ext cx="323342" cy="126760"/>
            </a:xfrm>
            <a:custGeom>
              <a:avLst/>
              <a:gdLst/>
              <a:ahLst/>
              <a:cxnLst/>
              <a:rect l="l" t="t" r="r" b="b"/>
              <a:pathLst>
                <a:path w="4331" h="1698" extrusionOk="0">
                  <a:moveTo>
                    <a:pt x="988" y="0"/>
                  </a:moveTo>
                  <a:cubicBezTo>
                    <a:pt x="400" y="0"/>
                    <a:pt x="0" y="200"/>
                    <a:pt x="106" y="762"/>
                  </a:cubicBezTo>
                  <a:cubicBezTo>
                    <a:pt x="225" y="1475"/>
                    <a:pt x="988" y="1698"/>
                    <a:pt x="1829" y="1698"/>
                  </a:cubicBezTo>
                  <a:cubicBezTo>
                    <a:pt x="3004" y="1698"/>
                    <a:pt x="4331" y="1263"/>
                    <a:pt x="4269" y="1118"/>
                  </a:cubicBezTo>
                  <a:cubicBezTo>
                    <a:pt x="4173" y="831"/>
                    <a:pt x="218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8"/>
            <p:cNvSpPr/>
            <p:nvPr/>
          </p:nvSpPr>
          <p:spPr>
            <a:xfrm>
              <a:off x="4799911" y="2292611"/>
              <a:ext cx="216208" cy="324888"/>
            </a:xfrm>
            <a:custGeom>
              <a:avLst/>
              <a:gdLst/>
              <a:ahLst/>
              <a:cxnLst/>
              <a:rect l="l" t="t" r="r" b="b"/>
              <a:pathLst>
                <a:path w="2896" h="4352" extrusionOk="0">
                  <a:moveTo>
                    <a:pt x="1334" y="0"/>
                  </a:moveTo>
                  <a:cubicBezTo>
                    <a:pt x="1" y="0"/>
                    <a:pt x="821" y="4282"/>
                    <a:pt x="1236" y="4351"/>
                  </a:cubicBezTo>
                  <a:cubicBezTo>
                    <a:pt x="1239" y="4351"/>
                    <a:pt x="1243" y="4352"/>
                    <a:pt x="1246" y="4352"/>
                  </a:cubicBezTo>
                  <a:cubicBezTo>
                    <a:pt x="1649" y="4352"/>
                    <a:pt x="2896" y="292"/>
                    <a:pt x="1450" y="10"/>
                  </a:cubicBezTo>
                  <a:cubicBezTo>
                    <a:pt x="1410" y="3"/>
                    <a:pt x="1371" y="0"/>
                    <a:pt x="1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8"/>
            <p:cNvSpPr/>
            <p:nvPr/>
          </p:nvSpPr>
          <p:spPr>
            <a:xfrm>
              <a:off x="4969378" y="2608850"/>
              <a:ext cx="199112" cy="282186"/>
            </a:xfrm>
            <a:custGeom>
              <a:avLst/>
              <a:gdLst/>
              <a:ahLst/>
              <a:cxnLst/>
              <a:rect l="l" t="t" r="r" b="b"/>
              <a:pathLst>
                <a:path w="2667" h="3780" extrusionOk="0">
                  <a:moveTo>
                    <a:pt x="1328" y="0"/>
                  </a:moveTo>
                  <a:cubicBezTo>
                    <a:pt x="442" y="0"/>
                    <a:pt x="1" y="3780"/>
                    <a:pt x="349" y="3780"/>
                  </a:cubicBezTo>
                  <a:cubicBezTo>
                    <a:pt x="351" y="3780"/>
                    <a:pt x="352" y="3780"/>
                    <a:pt x="354" y="3780"/>
                  </a:cubicBezTo>
                  <a:cubicBezTo>
                    <a:pt x="496" y="3744"/>
                    <a:pt x="2667" y="1040"/>
                    <a:pt x="1599" y="115"/>
                  </a:cubicBezTo>
                  <a:cubicBezTo>
                    <a:pt x="1505" y="36"/>
                    <a:pt x="1414" y="0"/>
                    <a:pt x="13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8"/>
            <p:cNvSpPr/>
            <p:nvPr/>
          </p:nvSpPr>
          <p:spPr>
            <a:xfrm>
              <a:off x="5155942" y="2895376"/>
              <a:ext cx="181194" cy="290697"/>
            </a:xfrm>
            <a:custGeom>
              <a:avLst/>
              <a:gdLst/>
              <a:ahLst/>
              <a:cxnLst/>
              <a:rect l="l" t="t" r="r" b="b"/>
              <a:pathLst>
                <a:path w="2427" h="3894" extrusionOk="0">
                  <a:moveTo>
                    <a:pt x="1095" y="0"/>
                  </a:moveTo>
                  <a:cubicBezTo>
                    <a:pt x="172" y="0"/>
                    <a:pt x="1" y="3825"/>
                    <a:pt x="132" y="3891"/>
                  </a:cubicBezTo>
                  <a:cubicBezTo>
                    <a:pt x="135" y="3893"/>
                    <a:pt x="139" y="3894"/>
                    <a:pt x="144" y="3894"/>
                  </a:cubicBezTo>
                  <a:cubicBezTo>
                    <a:pt x="413" y="3894"/>
                    <a:pt x="2427" y="784"/>
                    <a:pt x="1342" y="84"/>
                  </a:cubicBezTo>
                  <a:cubicBezTo>
                    <a:pt x="1254" y="27"/>
                    <a:pt x="1172" y="0"/>
                    <a:pt x="10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8"/>
            <p:cNvSpPr/>
            <p:nvPr/>
          </p:nvSpPr>
          <p:spPr>
            <a:xfrm>
              <a:off x="5310553" y="3136362"/>
              <a:ext cx="223599" cy="294653"/>
            </a:xfrm>
            <a:custGeom>
              <a:avLst/>
              <a:gdLst/>
              <a:ahLst/>
              <a:cxnLst/>
              <a:rect l="l" t="t" r="r" b="b"/>
              <a:pathLst>
                <a:path w="2995" h="3947" extrusionOk="0">
                  <a:moveTo>
                    <a:pt x="1171" y="1"/>
                  </a:moveTo>
                  <a:cubicBezTo>
                    <a:pt x="0" y="1"/>
                    <a:pt x="106" y="3740"/>
                    <a:pt x="303" y="3937"/>
                  </a:cubicBezTo>
                  <a:cubicBezTo>
                    <a:pt x="310" y="3943"/>
                    <a:pt x="320" y="3947"/>
                    <a:pt x="332" y="3947"/>
                  </a:cubicBezTo>
                  <a:cubicBezTo>
                    <a:pt x="704" y="3947"/>
                    <a:pt x="2994" y="852"/>
                    <a:pt x="1512" y="94"/>
                  </a:cubicBezTo>
                  <a:cubicBezTo>
                    <a:pt x="1388" y="30"/>
                    <a:pt x="1274" y="1"/>
                    <a:pt x="1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38"/>
          <p:cNvGrpSpPr/>
          <p:nvPr/>
        </p:nvGrpSpPr>
        <p:grpSpPr>
          <a:xfrm flipH="1">
            <a:off x="847920" y="1445338"/>
            <a:ext cx="965488" cy="1194016"/>
            <a:chOff x="7107505" y="2496942"/>
            <a:chExt cx="894301" cy="1105980"/>
          </a:xfrm>
        </p:grpSpPr>
        <p:sp>
          <p:nvSpPr>
            <p:cNvPr id="842" name="Google Shape;842;p38"/>
            <p:cNvSpPr/>
            <p:nvPr/>
          </p:nvSpPr>
          <p:spPr>
            <a:xfrm>
              <a:off x="7107505" y="2593097"/>
              <a:ext cx="644369" cy="1009824"/>
            </a:xfrm>
            <a:custGeom>
              <a:avLst/>
              <a:gdLst/>
              <a:ahLst/>
              <a:cxnLst/>
              <a:rect l="l" t="t" r="r" b="b"/>
              <a:pathLst>
                <a:path w="8631" h="13527" extrusionOk="0">
                  <a:moveTo>
                    <a:pt x="8264" y="1"/>
                  </a:moveTo>
                  <a:cubicBezTo>
                    <a:pt x="8160" y="1"/>
                    <a:pt x="8058" y="55"/>
                    <a:pt x="8006" y="184"/>
                  </a:cubicBezTo>
                  <a:cubicBezTo>
                    <a:pt x="6156" y="4845"/>
                    <a:pt x="143" y="12993"/>
                    <a:pt x="107" y="13064"/>
                  </a:cubicBezTo>
                  <a:cubicBezTo>
                    <a:pt x="1" y="13171"/>
                    <a:pt x="36" y="13348"/>
                    <a:pt x="143" y="13455"/>
                  </a:cubicBezTo>
                  <a:cubicBezTo>
                    <a:pt x="214" y="13491"/>
                    <a:pt x="321" y="13526"/>
                    <a:pt x="392" y="13526"/>
                  </a:cubicBezTo>
                  <a:cubicBezTo>
                    <a:pt x="463" y="13491"/>
                    <a:pt x="499" y="13455"/>
                    <a:pt x="534" y="13420"/>
                  </a:cubicBezTo>
                  <a:cubicBezTo>
                    <a:pt x="605" y="13348"/>
                    <a:pt x="6654" y="5129"/>
                    <a:pt x="8540" y="397"/>
                  </a:cubicBezTo>
                  <a:cubicBezTo>
                    <a:pt x="8631" y="170"/>
                    <a:pt x="8446" y="1"/>
                    <a:pt x="8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8"/>
            <p:cNvSpPr/>
            <p:nvPr/>
          </p:nvSpPr>
          <p:spPr>
            <a:xfrm>
              <a:off x="7474062" y="2599070"/>
              <a:ext cx="124902" cy="338101"/>
            </a:xfrm>
            <a:custGeom>
              <a:avLst/>
              <a:gdLst/>
              <a:ahLst/>
              <a:cxnLst/>
              <a:rect l="l" t="t" r="r" b="b"/>
              <a:pathLst>
                <a:path w="1673" h="4529" extrusionOk="0">
                  <a:moveTo>
                    <a:pt x="459" y="0"/>
                  </a:moveTo>
                  <a:cubicBezTo>
                    <a:pt x="334" y="0"/>
                    <a:pt x="209" y="76"/>
                    <a:pt x="179" y="246"/>
                  </a:cubicBezTo>
                  <a:cubicBezTo>
                    <a:pt x="1" y="1705"/>
                    <a:pt x="321" y="3164"/>
                    <a:pt x="1104" y="4409"/>
                  </a:cubicBezTo>
                  <a:cubicBezTo>
                    <a:pt x="1157" y="4489"/>
                    <a:pt x="1230" y="4529"/>
                    <a:pt x="1324" y="4529"/>
                  </a:cubicBezTo>
                  <a:cubicBezTo>
                    <a:pt x="1355" y="4529"/>
                    <a:pt x="1388" y="4524"/>
                    <a:pt x="1424" y="4516"/>
                  </a:cubicBezTo>
                  <a:cubicBezTo>
                    <a:pt x="1424" y="4516"/>
                    <a:pt x="1460" y="4516"/>
                    <a:pt x="1495" y="4480"/>
                  </a:cubicBezTo>
                  <a:cubicBezTo>
                    <a:pt x="1637" y="4409"/>
                    <a:pt x="1673" y="4231"/>
                    <a:pt x="1566" y="4089"/>
                  </a:cubicBezTo>
                  <a:cubicBezTo>
                    <a:pt x="890" y="2950"/>
                    <a:pt x="606" y="1634"/>
                    <a:pt x="748" y="353"/>
                  </a:cubicBezTo>
                  <a:cubicBezTo>
                    <a:pt x="788" y="131"/>
                    <a:pt x="623"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8"/>
            <p:cNvSpPr/>
            <p:nvPr/>
          </p:nvSpPr>
          <p:spPr>
            <a:xfrm>
              <a:off x="7598961" y="2721877"/>
              <a:ext cx="299302" cy="143631"/>
            </a:xfrm>
            <a:custGeom>
              <a:avLst/>
              <a:gdLst/>
              <a:ahLst/>
              <a:cxnLst/>
              <a:rect l="l" t="t" r="r" b="b"/>
              <a:pathLst>
                <a:path w="4009" h="1924" extrusionOk="0">
                  <a:moveTo>
                    <a:pt x="3602" y="0"/>
                  </a:moveTo>
                  <a:cubicBezTo>
                    <a:pt x="3526" y="0"/>
                    <a:pt x="3447" y="29"/>
                    <a:pt x="3380" y="95"/>
                  </a:cubicBezTo>
                  <a:cubicBezTo>
                    <a:pt x="2623" y="1206"/>
                    <a:pt x="1471" y="1368"/>
                    <a:pt x="828" y="1368"/>
                  </a:cubicBezTo>
                  <a:cubicBezTo>
                    <a:pt x="565" y="1368"/>
                    <a:pt x="387" y="1341"/>
                    <a:pt x="356" y="1341"/>
                  </a:cubicBezTo>
                  <a:cubicBezTo>
                    <a:pt x="337" y="1336"/>
                    <a:pt x="318" y="1334"/>
                    <a:pt x="300" y="1334"/>
                  </a:cubicBezTo>
                  <a:cubicBezTo>
                    <a:pt x="178" y="1334"/>
                    <a:pt x="66" y="1430"/>
                    <a:pt x="36" y="1554"/>
                  </a:cubicBezTo>
                  <a:cubicBezTo>
                    <a:pt x="0" y="1696"/>
                    <a:pt x="107" y="1839"/>
                    <a:pt x="285" y="1874"/>
                  </a:cubicBezTo>
                  <a:cubicBezTo>
                    <a:pt x="509" y="1906"/>
                    <a:pt x="732" y="1924"/>
                    <a:pt x="956" y="1924"/>
                  </a:cubicBezTo>
                  <a:cubicBezTo>
                    <a:pt x="1231" y="1924"/>
                    <a:pt x="1505" y="1897"/>
                    <a:pt x="1779" y="1839"/>
                  </a:cubicBezTo>
                  <a:cubicBezTo>
                    <a:pt x="2633" y="1661"/>
                    <a:pt x="3380" y="1163"/>
                    <a:pt x="3878" y="451"/>
                  </a:cubicBezTo>
                  <a:cubicBezTo>
                    <a:pt x="4009" y="216"/>
                    <a:pt x="3814" y="0"/>
                    <a:pt x="3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8"/>
            <p:cNvSpPr/>
            <p:nvPr/>
          </p:nvSpPr>
          <p:spPr>
            <a:xfrm>
              <a:off x="7354539" y="2760399"/>
              <a:ext cx="162081" cy="308613"/>
            </a:xfrm>
            <a:custGeom>
              <a:avLst/>
              <a:gdLst/>
              <a:ahLst/>
              <a:cxnLst/>
              <a:rect l="l" t="t" r="r" b="b"/>
              <a:pathLst>
                <a:path w="2171" h="4134" extrusionOk="0">
                  <a:moveTo>
                    <a:pt x="312" y="1"/>
                  </a:moveTo>
                  <a:cubicBezTo>
                    <a:pt x="186" y="1"/>
                    <a:pt x="72" y="132"/>
                    <a:pt x="72" y="291"/>
                  </a:cubicBezTo>
                  <a:cubicBezTo>
                    <a:pt x="1" y="1714"/>
                    <a:pt x="570" y="3102"/>
                    <a:pt x="1673" y="4062"/>
                  </a:cubicBezTo>
                  <a:cubicBezTo>
                    <a:pt x="1744" y="4134"/>
                    <a:pt x="1815" y="4134"/>
                    <a:pt x="1886" y="4134"/>
                  </a:cubicBezTo>
                  <a:cubicBezTo>
                    <a:pt x="1958" y="4098"/>
                    <a:pt x="2029" y="4062"/>
                    <a:pt x="2064" y="4027"/>
                  </a:cubicBezTo>
                  <a:cubicBezTo>
                    <a:pt x="2171" y="3885"/>
                    <a:pt x="2135" y="3707"/>
                    <a:pt x="1993" y="3600"/>
                  </a:cubicBezTo>
                  <a:cubicBezTo>
                    <a:pt x="1068" y="2782"/>
                    <a:pt x="570" y="1536"/>
                    <a:pt x="641" y="291"/>
                  </a:cubicBezTo>
                  <a:cubicBezTo>
                    <a:pt x="641" y="113"/>
                    <a:pt x="534" y="6"/>
                    <a:pt x="356" y="6"/>
                  </a:cubicBezTo>
                  <a:cubicBezTo>
                    <a:pt x="342" y="3"/>
                    <a:pt x="327" y="1"/>
                    <a:pt x="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8"/>
            <p:cNvSpPr/>
            <p:nvPr/>
          </p:nvSpPr>
          <p:spPr>
            <a:xfrm>
              <a:off x="7443080" y="2916876"/>
              <a:ext cx="432192" cy="190289"/>
            </a:xfrm>
            <a:custGeom>
              <a:avLst/>
              <a:gdLst/>
              <a:ahLst/>
              <a:cxnLst/>
              <a:rect l="l" t="t" r="r" b="b"/>
              <a:pathLst>
                <a:path w="5789" h="2549" extrusionOk="0">
                  <a:moveTo>
                    <a:pt x="5486" y="1"/>
                  </a:moveTo>
                  <a:cubicBezTo>
                    <a:pt x="5415" y="1"/>
                    <a:pt x="5344" y="27"/>
                    <a:pt x="5290" y="81"/>
                  </a:cubicBezTo>
                  <a:cubicBezTo>
                    <a:pt x="4071" y="1300"/>
                    <a:pt x="2399" y="1972"/>
                    <a:pt x="707" y="1972"/>
                  </a:cubicBezTo>
                  <a:cubicBezTo>
                    <a:pt x="622" y="1972"/>
                    <a:pt x="536" y="1970"/>
                    <a:pt x="451" y="1966"/>
                  </a:cubicBezTo>
                  <a:cubicBezTo>
                    <a:pt x="439" y="1965"/>
                    <a:pt x="428" y="1965"/>
                    <a:pt x="417" y="1965"/>
                  </a:cubicBezTo>
                  <a:cubicBezTo>
                    <a:pt x="56" y="1965"/>
                    <a:pt x="1" y="2501"/>
                    <a:pt x="380" y="2536"/>
                  </a:cubicBezTo>
                  <a:cubicBezTo>
                    <a:pt x="524" y="2544"/>
                    <a:pt x="670" y="2548"/>
                    <a:pt x="817" y="2548"/>
                  </a:cubicBezTo>
                  <a:cubicBezTo>
                    <a:pt x="1323" y="2548"/>
                    <a:pt x="1841" y="2496"/>
                    <a:pt x="2337" y="2358"/>
                  </a:cubicBezTo>
                  <a:cubicBezTo>
                    <a:pt x="3618" y="2073"/>
                    <a:pt x="4792" y="1433"/>
                    <a:pt x="5682" y="472"/>
                  </a:cubicBezTo>
                  <a:cubicBezTo>
                    <a:pt x="5788" y="365"/>
                    <a:pt x="5788" y="187"/>
                    <a:pt x="5682" y="81"/>
                  </a:cubicBezTo>
                  <a:cubicBezTo>
                    <a:pt x="5628" y="27"/>
                    <a:pt x="5557" y="1"/>
                    <a:pt x="54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8"/>
            <p:cNvSpPr/>
            <p:nvPr/>
          </p:nvSpPr>
          <p:spPr>
            <a:xfrm>
              <a:off x="7606874" y="3049688"/>
              <a:ext cx="255105" cy="138256"/>
            </a:xfrm>
            <a:custGeom>
              <a:avLst/>
              <a:gdLst/>
              <a:ahLst/>
              <a:cxnLst/>
              <a:rect l="l" t="t" r="r" b="b"/>
              <a:pathLst>
                <a:path w="3417" h="1852" extrusionOk="0">
                  <a:moveTo>
                    <a:pt x="325" y="0"/>
                  </a:moveTo>
                  <a:cubicBezTo>
                    <a:pt x="300" y="0"/>
                    <a:pt x="275" y="3"/>
                    <a:pt x="250" y="10"/>
                  </a:cubicBezTo>
                  <a:cubicBezTo>
                    <a:pt x="107" y="45"/>
                    <a:pt x="1" y="187"/>
                    <a:pt x="36" y="330"/>
                  </a:cubicBezTo>
                  <a:cubicBezTo>
                    <a:pt x="285" y="828"/>
                    <a:pt x="677" y="1255"/>
                    <a:pt x="1139" y="1540"/>
                  </a:cubicBezTo>
                  <a:cubicBezTo>
                    <a:pt x="1514" y="1739"/>
                    <a:pt x="1941" y="1851"/>
                    <a:pt x="2371" y="1851"/>
                  </a:cubicBezTo>
                  <a:cubicBezTo>
                    <a:pt x="2554" y="1851"/>
                    <a:pt x="2738" y="1831"/>
                    <a:pt x="2918" y="1789"/>
                  </a:cubicBezTo>
                  <a:cubicBezTo>
                    <a:pt x="3025" y="1789"/>
                    <a:pt x="3096" y="1753"/>
                    <a:pt x="3167" y="1717"/>
                  </a:cubicBezTo>
                  <a:cubicBezTo>
                    <a:pt x="3345" y="1682"/>
                    <a:pt x="3417" y="1504"/>
                    <a:pt x="3381" y="1362"/>
                  </a:cubicBezTo>
                  <a:cubicBezTo>
                    <a:pt x="3322" y="1244"/>
                    <a:pt x="3214" y="1175"/>
                    <a:pt x="3098" y="1175"/>
                  </a:cubicBezTo>
                  <a:cubicBezTo>
                    <a:pt x="3074" y="1175"/>
                    <a:pt x="3050" y="1178"/>
                    <a:pt x="3025" y="1184"/>
                  </a:cubicBezTo>
                  <a:cubicBezTo>
                    <a:pt x="2793" y="1257"/>
                    <a:pt x="2578" y="1289"/>
                    <a:pt x="2379" y="1289"/>
                  </a:cubicBezTo>
                  <a:cubicBezTo>
                    <a:pt x="1234" y="1289"/>
                    <a:pt x="631" y="243"/>
                    <a:pt x="570" y="152"/>
                  </a:cubicBezTo>
                  <a:cubicBezTo>
                    <a:pt x="541" y="64"/>
                    <a:pt x="439"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8"/>
            <p:cNvSpPr/>
            <p:nvPr/>
          </p:nvSpPr>
          <p:spPr>
            <a:xfrm>
              <a:off x="7296084" y="2651851"/>
              <a:ext cx="169995" cy="157591"/>
            </a:xfrm>
            <a:custGeom>
              <a:avLst/>
              <a:gdLst/>
              <a:ahLst/>
              <a:cxnLst/>
              <a:rect l="l" t="t" r="r" b="b"/>
              <a:pathLst>
                <a:path w="2277" h="2111" extrusionOk="0">
                  <a:moveTo>
                    <a:pt x="1045" y="0"/>
                  </a:moveTo>
                  <a:cubicBezTo>
                    <a:pt x="637" y="0"/>
                    <a:pt x="226" y="233"/>
                    <a:pt x="72" y="713"/>
                  </a:cubicBezTo>
                  <a:cubicBezTo>
                    <a:pt x="36" y="891"/>
                    <a:pt x="1" y="1069"/>
                    <a:pt x="36" y="1247"/>
                  </a:cubicBezTo>
                  <a:cubicBezTo>
                    <a:pt x="141" y="1846"/>
                    <a:pt x="586" y="2111"/>
                    <a:pt x="1035" y="2111"/>
                  </a:cubicBezTo>
                  <a:cubicBezTo>
                    <a:pt x="1652" y="2111"/>
                    <a:pt x="2276" y="1609"/>
                    <a:pt x="2029" y="784"/>
                  </a:cubicBezTo>
                  <a:cubicBezTo>
                    <a:pt x="1918" y="268"/>
                    <a:pt x="1483" y="0"/>
                    <a:pt x="10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8"/>
            <p:cNvSpPr/>
            <p:nvPr/>
          </p:nvSpPr>
          <p:spPr>
            <a:xfrm>
              <a:off x="7301385" y="2652224"/>
              <a:ext cx="124977" cy="70845"/>
            </a:xfrm>
            <a:custGeom>
              <a:avLst/>
              <a:gdLst/>
              <a:ahLst/>
              <a:cxnLst/>
              <a:rect l="l" t="t" r="r" b="b"/>
              <a:pathLst>
                <a:path w="1674" h="949" extrusionOk="0">
                  <a:moveTo>
                    <a:pt x="991" y="0"/>
                  </a:moveTo>
                  <a:cubicBezTo>
                    <a:pt x="569" y="0"/>
                    <a:pt x="161" y="252"/>
                    <a:pt x="1" y="708"/>
                  </a:cubicBezTo>
                  <a:cubicBezTo>
                    <a:pt x="188" y="868"/>
                    <a:pt x="435" y="948"/>
                    <a:pt x="666" y="948"/>
                  </a:cubicBezTo>
                  <a:cubicBezTo>
                    <a:pt x="744" y="948"/>
                    <a:pt x="819" y="939"/>
                    <a:pt x="890" y="922"/>
                  </a:cubicBezTo>
                  <a:cubicBezTo>
                    <a:pt x="1246" y="850"/>
                    <a:pt x="1531" y="601"/>
                    <a:pt x="1638" y="245"/>
                  </a:cubicBezTo>
                  <a:lnTo>
                    <a:pt x="1673" y="245"/>
                  </a:lnTo>
                  <a:cubicBezTo>
                    <a:pt x="1469" y="79"/>
                    <a:pt x="1228" y="0"/>
                    <a:pt x="9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8"/>
            <p:cNvSpPr/>
            <p:nvPr/>
          </p:nvSpPr>
          <p:spPr>
            <a:xfrm>
              <a:off x="7428597" y="2502242"/>
              <a:ext cx="178357" cy="137286"/>
            </a:xfrm>
            <a:custGeom>
              <a:avLst/>
              <a:gdLst/>
              <a:ahLst/>
              <a:cxnLst/>
              <a:rect l="l" t="t" r="r" b="b"/>
              <a:pathLst>
                <a:path w="2389" h="1839" extrusionOk="0">
                  <a:moveTo>
                    <a:pt x="1345" y="0"/>
                  </a:moveTo>
                  <a:cubicBezTo>
                    <a:pt x="1168" y="0"/>
                    <a:pt x="988" y="49"/>
                    <a:pt x="823" y="155"/>
                  </a:cubicBezTo>
                  <a:cubicBezTo>
                    <a:pt x="1" y="649"/>
                    <a:pt x="952" y="1839"/>
                    <a:pt x="1693" y="1839"/>
                  </a:cubicBezTo>
                  <a:cubicBezTo>
                    <a:pt x="1914" y="1839"/>
                    <a:pt x="2116" y="1733"/>
                    <a:pt x="2246" y="1472"/>
                  </a:cubicBezTo>
                  <a:cubicBezTo>
                    <a:pt x="2353" y="1294"/>
                    <a:pt x="2389" y="1080"/>
                    <a:pt x="2353" y="867"/>
                  </a:cubicBezTo>
                  <a:cubicBezTo>
                    <a:pt x="2275" y="349"/>
                    <a:pt x="1820" y="0"/>
                    <a:pt x="13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8"/>
            <p:cNvSpPr/>
            <p:nvPr/>
          </p:nvSpPr>
          <p:spPr>
            <a:xfrm>
              <a:off x="7490039" y="2502242"/>
              <a:ext cx="114301" cy="76146"/>
            </a:xfrm>
            <a:custGeom>
              <a:avLst/>
              <a:gdLst/>
              <a:ahLst/>
              <a:cxnLst/>
              <a:rect l="l" t="t" r="r" b="b"/>
              <a:pathLst>
                <a:path w="1531" h="1020" extrusionOk="0">
                  <a:moveTo>
                    <a:pt x="522" y="0"/>
                  </a:moveTo>
                  <a:cubicBezTo>
                    <a:pt x="345" y="0"/>
                    <a:pt x="165" y="49"/>
                    <a:pt x="0" y="155"/>
                  </a:cubicBezTo>
                  <a:cubicBezTo>
                    <a:pt x="36" y="475"/>
                    <a:pt x="249" y="760"/>
                    <a:pt x="534" y="902"/>
                  </a:cubicBezTo>
                  <a:cubicBezTo>
                    <a:pt x="678" y="983"/>
                    <a:pt x="830" y="1019"/>
                    <a:pt x="982" y="1019"/>
                  </a:cubicBezTo>
                  <a:cubicBezTo>
                    <a:pt x="1167" y="1019"/>
                    <a:pt x="1354" y="965"/>
                    <a:pt x="1530" y="867"/>
                  </a:cubicBezTo>
                  <a:cubicBezTo>
                    <a:pt x="1452" y="349"/>
                    <a:pt x="997" y="0"/>
                    <a:pt x="5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8"/>
            <p:cNvSpPr/>
            <p:nvPr/>
          </p:nvSpPr>
          <p:spPr>
            <a:xfrm>
              <a:off x="7654355" y="2496942"/>
              <a:ext cx="175744" cy="154157"/>
            </a:xfrm>
            <a:custGeom>
              <a:avLst/>
              <a:gdLst/>
              <a:ahLst/>
              <a:cxnLst/>
              <a:rect l="l" t="t" r="r" b="b"/>
              <a:pathLst>
                <a:path w="2354" h="2065" extrusionOk="0">
                  <a:moveTo>
                    <a:pt x="1310" y="0"/>
                  </a:moveTo>
                  <a:cubicBezTo>
                    <a:pt x="1133" y="0"/>
                    <a:pt x="952" y="49"/>
                    <a:pt x="788" y="155"/>
                  </a:cubicBezTo>
                  <a:cubicBezTo>
                    <a:pt x="646" y="262"/>
                    <a:pt x="503" y="404"/>
                    <a:pt x="432" y="546"/>
                  </a:cubicBezTo>
                  <a:cubicBezTo>
                    <a:pt x="0" y="1362"/>
                    <a:pt x="685" y="2065"/>
                    <a:pt x="1373" y="2065"/>
                  </a:cubicBezTo>
                  <a:cubicBezTo>
                    <a:pt x="1705" y="2065"/>
                    <a:pt x="2038" y="1901"/>
                    <a:pt x="2247" y="1507"/>
                  </a:cubicBezTo>
                  <a:cubicBezTo>
                    <a:pt x="2318" y="1294"/>
                    <a:pt x="2354" y="1080"/>
                    <a:pt x="2318" y="867"/>
                  </a:cubicBezTo>
                  <a:cubicBezTo>
                    <a:pt x="2240" y="349"/>
                    <a:pt x="1785" y="0"/>
                    <a:pt x="1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8"/>
            <p:cNvSpPr/>
            <p:nvPr/>
          </p:nvSpPr>
          <p:spPr>
            <a:xfrm>
              <a:off x="7713108" y="2496942"/>
              <a:ext cx="114301" cy="76295"/>
            </a:xfrm>
            <a:custGeom>
              <a:avLst/>
              <a:gdLst/>
              <a:ahLst/>
              <a:cxnLst/>
              <a:rect l="l" t="t" r="r" b="b"/>
              <a:pathLst>
                <a:path w="1531" h="1022" extrusionOk="0">
                  <a:moveTo>
                    <a:pt x="523" y="0"/>
                  </a:moveTo>
                  <a:cubicBezTo>
                    <a:pt x="346" y="0"/>
                    <a:pt x="165" y="49"/>
                    <a:pt x="1" y="155"/>
                  </a:cubicBezTo>
                  <a:cubicBezTo>
                    <a:pt x="79" y="673"/>
                    <a:pt x="534" y="1022"/>
                    <a:pt x="1009" y="1022"/>
                  </a:cubicBezTo>
                  <a:cubicBezTo>
                    <a:pt x="1186" y="1022"/>
                    <a:pt x="1367" y="973"/>
                    <a:pt x="1531" y="867"/>
                  </a:cubicBezTo>
                  <a:cubicBezTo>
                    <a:pt x="1453" y="349"/>
                    <a:pt x="998" y="0"/>
                    <a:pt x="5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8"/>
            <p:cNvSpPr/>
            <p:nvPr/>
          </p:nvSpPr>
          <p:spPr>
            <a:xfrm>
              <a:off x="7803143" y="2627215"/>
              <a:ext cx="198664" cy="154755"/>
            </a:xfrm>
            <a:custGeom>
              <a:avLst/>
              <a:gdLst/>
              <a:ahLst/>
              <a:cxnLst/>
              <a:rect l="l" t="t" r="r" b="b"/>
              <a:pathLst>
                <a:path w="2661" h="2073" extrusionOk="0">
                  <a:moveTo>
                    <a:pt x="1477" y="0"/>
                  </a:moveTo>
                  <a:cubicBezTo>
                    <a:pt x="1426" y="0"/>
                    <a:pt x="1374" y="4"/>
                    <a:pt x="1321" y="11"/>
                  </a:cubicBezTo>
                  <a:cubicBezTo>
                    <a:pt x="1143" y="47"/>
                    <a:pt x="965" y="118"/>
                    <a:pt x="823" y="225"/>
                  </a:cubicBezTo>
                  <a:cubicBezTo>
                    <a:pt x="0" y="934"/>
                    <a:pt x="670" y="2073"/>
                    <a:pt x="1499" y="2073"/>
                  </a:cubicBezTo>
                  <a:cubicBezTo>
                    <a:pt x="1709" y="2073"/>
                    <a:pt x="1930" y="1999"/>
                    <a:pt x="2140" y="1826"/>
                  </a:cubicBezTo>
                  <a:cubicBezTo>
                    <a:pt x="2317" y="1683"/>
                    <a:pt x="2424" y="1470"/>
                    <a:pt x="2495" y="1257"/>
                  </a:cubicBezTo>
                  <a:cubicBezTo>
                    <a:pt x="2661" y="628"/>
                    <a:pt x="2150" y="0"/>
                    <a:pt x="1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8"/>
            <p:cNvSpPr/>
            <p:nvPr/>
          </p:nvSpPr>
          <p:spPr>
            <a:xfrm>
              <a:off x="7889370" y="2627215"/>
              <a:ext cx="112434" cy="97347"/>
            </a:xfrm>
            <a:custGeom>
              <a:avLst/>
              <a:gdLst/>
              <a:ahLst/>
              <a:cxnLst/>
              <a:rect l="l" t="t" r="r" b="b"/>
              <a:pathLst>
                <a:path w="1506" h="1304" extrusionOk="0">
                  <a:moveTo>
                    <a:pt x="322" y="0"/>
                  </a:moveTo>
                  <a:cubicBezTo>
                    <a:pt x="271" y="0"/>
                    <a:pt x="219" y="4"/>
                    <a:pt x="166" y="11"/>
                  </a:cubicBezTo>
                  <a:cubicBezTo>
                    <a:pt x="1" y="673"/>
                    <a:pt x="512" y="1303"/>
                    <a:pt x="1185" y="1303"/>
                  </a:cubicBezTo>
                  <a:cubicBezTo>
                    <a:pt x="1236" y="1303"/>
                    <a:pt x="1288" y="1300"/>
                    <a:pt x="1340" y="1292"/>
                  </a:cubicBezTo>
                  <a:cubicBezTo>
                    <a:pt x="1506" y="631"/>
                    <a:pt x="995" y="0"/>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8"/>
            <p:cNvSpPr/>
            <p:nvPr/>
          </p:nvSpPr>
          <p:spPr>
            <a:xfrm>
              <a:off x="7781941" y="2841773"/>
              <a:ext cx="195677" cy="152739"/>
            </a:xfrm>
            <a:custGeom>
              <a:avLst/>
              <a:gdLst/>
              <a:ahLst/>
              <a:cxnLst/>
              <a:rect l="l" t="t" r="r" b="b"/>
              <a:pathLst>
                <a:path w="2621" h="2046" extrusionOk="0">
                  <a:moveTo>
                    <a:pt x="1512" y="0"/>
                  </a:moveTo>
                  <a:cubicBezTo>
                    <a:pt x="1449" y="0"/>
                    <a:pt x="1385" y="6"/>
                    <a:pt x="1321" y="19"/>
                  </a:cubicBezTo>
                  <a:cubicBezTo>
                    <a:pt x="1143" y="19"/>
                    <a:pt x="965" y="90"/>
                    <a:pt x="822" y="233"/>
                  </a:cubicBezTo>
                  <a:cubicBezTo>
                    <a:pt x="0" y="913"/>
                    <a:pt x="669" y="2045"/>
                    <a:pt x="1497" y="2045"/>
                  </a:cubicBezTo>
                  <a:cubicBezTo>
                    <a:pt x="1708" y="2045"/>
                    <a:pt x="1929" y="1972"/>
                    <a:pt x="2139" y="1798"/>
                  </a:cubicBezTo>
                  <a:cubicBezTo>
                    <a:pt x="2317" y="1656"/>
                    <a:pt x="2424" y="1478"/>
                    <a:pt x="2459" y="1265"/>
                  </a:cubicBezTo>
                  <a:cubicBezTo>
                    <a:pt x="2621" y="618"/>
                    <a:pt x="2136" y="0"/>
                    <a:pt x="1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8"/>
            <p:cNvSpPr/>
            <p:nvPr/>
          </p:nvSpPr>
          <p:spPr>
            <a:xfrm>
              <a:off x="7875185" y="2841773"/>
              <a:ext cx="102430" cy="94809"/>
            </a:xfrm>
            <a:custGeom>
              <a:avLst/>
              <a:gdLst/>
              <a:ahLst/>
              <a:cxnLst/>
              <a:rect l="l" t="t" r="r" b="b"/>
              <a:pathLst>
                <a:path w="1372" h="1270" extrusionOk="0">
                  <a:moveTo>
                    <a:pt x="263" y="0"/>
                  </a:moveTo>
                  <a:cubicBezTo>
                    <a:pt x="200" y="0"/>
                    <a:pt x="136" y="6"/>
                    <a:pt x="72" y="19"/>
                  </a:cubicBezTo>
                  <a:cubicBezTo>
                    <a:pt x="0" y="304"/>
                    <a:pt x="72" y="660"/>
                    <a:pt x="285" y="909"/>
                  </a:cubicBezTo>
                  <a:cubicBezTo>
                    <a:pt x="477" y="1132"/>
                    <a:pt x="783" y="1270"/>
                    <a:pt x="1101" y="1270"/>
                  </a:cubicBezTo>
                  <a:cubicBezTo>
                    <a:pt x="1138" y="1270"/>
                    <a:pt x="1174" y="1268"/>
                    <a:pt x="1210" y="1265"/>
                  </a:cubicBezTo>
                  <a:cubicBezTo>
                    <a:pt x="1372" y="618"/>
                    <a:pt x="887" y="0"/>
                    <a:pt x="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8"/>
            <p:cNvSpPr/>
            <p:nvPr/>
          </p:nvSpPr>
          <p:spPr>
            <a:xfrm>
              <a:off x="7775595" y="3086045"/>
              <a:ext cx="211430" cy="153560"/>
            </a:xfrm>
            <a:custGeom>
              <a:avLst/>
              <a:gdLst/>
              <a:ahLst/>
              <a:cxnLst/>
              <a:rect l="l" t="t" r="r" b="b"/>
              <a:pathLst>
                <a:path w="2832" h="2057" extrusionOk="0">
                  <a:moveTo>
                    <a:pt x="1429" y="0"/>
                  </a:moveTo>
                  <a:cubicBezTo>
                    <a:pt x="1248" y="0"/>
                    <a:pt x="1058" y="50"/>
                    <a:pt x="872" y="163"/>
                  </a:cubicBezTo>
                  <a:cubicBezTo>
                    <a:pt x="0" y="744"/>
                    <a:pt x="476" y="2057"/>
                    <a:pt x="1395" y="2057"/>
                  </a:cubicBezTo>
                  <a:cubicBezTo>
                    <a:pt x="1489" y="2057"/>
                    <a:pt x="1588" y="2043"/>
                    <a:pt x="1690" y="2013"/>
                  </a:cubicBezTo>
                  <a:cubicBezTo>
                    <a:pt x="1904" y="1978"/>
                    <a:pt x="2082" y="1835"/>
                    <a:pt x="2224" y="1693"/>
                  </a:cubicBezTo>
                  <a:cubicBezTo>
                    <a:pt x="2832" y="941"/>
                    <a:pt x="2216" y="0"/>
                    <a:pt x="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8"/>
            <p:cNvSpPr/>
            <p:nvPr/>
          </p:nvSpPr>
          <p:spPr>
            <a:xfrm>
              <a:off x="7869885" y="3090226"/>
              <a:ext cx="106312" cy="119593"/>
            </a:xfrm>
            <a:custGeom>
              <a:avLst/>
              <a:gdLst/>
              <a:ahLst/>
              <a:cxnLst/>
              <a:rect l="l" t="t" r="r" b="b"/>
              <a:pathLst>
                <a:path w="1424" h="1602" extrusionOk="0">
                  <a:moveTo>
                    <a:pt x="463" y="0"/>
                  </a:moveTo>
                  <a:lnTo>
                    <a:pt x="463" y="0"/>
                  </a:lnTo>
                  <a:cubicBezTo>
                    <a:pt x="0" y="570"/>
                    <a:pt x="249" y="1423"/>
                    <a:pt x="961" y="1601"/>
                  </a:cubicBezTo>
                  <a:cubicBezTo>
                    <a:pt x="1423" y="1032"/>
                    <a:pt x="1139" y="214"/>
                    <a:pt x="4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38"/>
          <p:cNvSpPr/>
          <p:nvPr/>
        </p:nvSpPr>
        <p:spPr>
          <a:xfrm flipH="1">
            <a:off x="4337429" y="990105"/>
            <a:ext cx="48294" cy="48353"/>
          </a:xfrm>
          <a:custGeom>
            <a:avLst/>
            <a:gdLst/>
            <a:ahLst/>
            <a:cxnLst/>
            <a:rect l="l" t="t" r="r" b="b"/>
            <a:pathLst>
              <a:path w="819" h="820" extrusionOk="0">
                <a:moveTo>
                  <a:pt x="391" y="1"/>
                </a:moveTo>
                <a:cubicBezTo>
                  <a:pt x="178" y="1"/>
                  <a:pt x="0" y="179"/>
                  <a:pt x="0" y="428"/>
                </a:cubicBezTo>
                <a:cubicBezTo>
                  <a:pt x="0" y="641"/>
                  <a:pt x="178" y="819"/>
                  <a:pt x="391" y="819"/>
                </a:cubicBezTo>
                <a:cubicBezTo>
                  <a:pt x="641" y="819"/>
                  <a:pt x="818" y="641"/>
                  <a:pt x="818" y="428"/>
                </a:cubicBezTo>
                <a:cubicBezTo>
                  <a:pt x="818" y="179"/>
                  <a:pt x="641" y="1"/>
                  <a:pt x="3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8"/>
          <p:cNvSpPr/>
          <p:nvPr/>
        </p:nvSpPr>
        <p:spPr>
          <a:xfrm flipH="1">
            <a:off x="3586307" y="1476878"/>
            <a:ext cx="46231" cy="48294"/>
          </a:xfrm>
          <a:custGeom>
            <a:avLst/>
            <a:gdLst/>
            <a:ahLst/>
            <a:cxnLst/>
            <a:rect l="l" t="t" r="r" b="b"/>
            <a:pathLst>
              <a:path w="784" h="819" extrusionOk="0">
                <a:moveTo>
                  <a:pt x="392" y="1"/>
                </a:moveTo>
                <a:cubicBezTo>
                  <a:pt x="179" y="1"/>
                  <a:pt x="1" y="178"/>
                  <a:pt x="1" y="392"/>
                </a:cubicBezTo>
                <a:cubicBezTo>
                  <a:pt x="1" y="641"/>
                  <a:pt x="179" y="819"/>
                  <a:pt x="392" y="819"/>
                </a:cubicBezTo>
                <a:cubicBezTo>
                  <a:pt x="605" y="819"/>
                  <a:pt x="783" y="641"/>
                  <a:pt x="783" y="392"/>
                </a:cubicBezTo>
                <a:cubicBezTo>
                  <a:pt x="783" y="178"/>
                  <a:pt x="605" y="1"/>
                  <a:pt x="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8"/>
          <p:cNvSpPr/>
          <p:nvPr/>
        </p:nvSpPr>
        <p:spPr>
          <a:xfrm flipH="1">
            <a:off x="3613608" y="1705552"/>
            <a:ext cx="67164" cy="57434"/>
          </a:xfrm>
          <a:custGeom>
            <a:avLst/>
            <a:gdLst/>
            <a:ahLst/>
            <a:cxnLst/>
            <a:rect l="l" t="t" r="r" b="b"/>
            <a:pathLst>
              <a:path w="1139" h="974" extrusionOk="0">
                <a:moveTo>
                  <a:pt x="641" y="1"/>
                </a:moveTo>
                <a:cubicBezTo>
                  <a:pt x="214" y="1"/>
                  <a:pt x="0" y="535"/>
                  <a:pt x="285" y="819"/>
                </a:cubicBezTo>
                <a:cubicBezTo>
                  <a:pt x="392" y="926"/>
                  <a:pt x="522" y="973"/>
                  <a:pt x="649" y="973"/>
                </a:cubicBezTo>
                <a:cubicBezTo>
                  <a:pt x="902" y="973"/>
                  <a:pt x="1139" y="784"/>
                  <a:pt x="1139" y="499"/>
                </a:cubicBezTo>
                <a:cubicBezTo>
                  <a:pt x="1139" y="214"/>
                  <a:pt x="925"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8"/>
          <p:cNvSpPr/>
          <p:nvPr/>
        </p:nvSpPr>
        <p:spPr>
          <a:xfrm flipH="1">
            <a:off x="4404592" y="2924578"/>
            <a:ext cx="77660" cy="77660"/>
          </a:xfrm>
          <a:custGeom>
            <a:avLst/>
            <a:gdLst/>
            <a:ahLst/>
            <a:cxnLst/>
            <a:rect l="l" t="t" r="r" b="b"/>
            <a:pathLst>
              <a:path w="1317" h="1317" extrusionOk="0">
                <a:moveTo>
                  <a:pt x="676" y="0"/>
                </a:moveTo>
                <a:cubicBezTo>
                  <a:pt x="321" y="0"/>
                  <a:pt x="0" y="285"/>
                  <a:pt x="0" y="676"/>
                </a:cubicBezTo>
                <a:cubicBezTo>
                  <a:pt x="0" y="1032"/>
                  <a:pt x="321" y="1317"/>
                  <a:pt x="676" y="1317"/>
                </a:cubicBezTo>
                <a:cubicBezTo>
                  <a:pt x="1032" y="1317"/>
                  <a:pt x="1317" y="1032"/>
                  <a:pt x="1317" y="676"/>
                </a:cubicBezTo>
                <a:cubicBezTo>
                  <a:pt x="1317" y="285"/>
                  <a:pt x="1032" y="0"/>
                  <a:pt x="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8"/>
          <p:cNvSpPr/>
          <p:nvPr/>
        </p:nvSpPr>
        <p:spPr>
          <a:xfrm flipH="1">
            <a:off x="4404592" y="3916934"/>
            <a:ext cx="79783" cy="66633"/>
          </a:xfrm>
          <a:custGeom>
            <a:avLst/>
            <a:gdLst/>
            <a:ahLst/>
            <a:cxnLst/>
            <a:rect l="l" t="t" r="r" b="b"/>
            <a:pathLst>
              <a:path w="1353" h="1130" extrusionOk="0">
                <a:moveTo>
                  <a:pt x="784" y="1"/>
                </a:moveTo>
                <a:cubicBezTo>
                  <a:pt x="285" y="1"/>
                  <a:pt x="1" y="606"/>
                  <a:pt x="392" y="962"/>
                </a:cubicBezTo>
                <a:cubicBezTo>
                  <a:pt x="508" y="1077"/>
                  <a:pt x="650" y="1129"/>
                  <a:pt x="789" y="1129"/>
                </a:cubicBezTo>
                <a:cubicBezTo>
                  <a:pt x="1077" y="1129"/>
                  <a:pt x="1353" y="906"/>
                  <a:pt x="1353" y="570"/>
                </a:cubicBezTo>
                <a:cubicBezTo>
                  <a:pt x="1353" y="250"/>
                  <a:pt x="1104"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8"/>
          <p:cNvSpPr/>
          <p:nvPr/>
        </p:nvSpPr>
        <p:spPr>
          <a:xfrm flipH="1">
            <a:off x="4108754" y="4202275"/>
            <a:ext cx="67164" cy="57434"/>
          </a:xfrm>
          <a:custGeom>
            <a:avLst/>
            <a:gdLst/>
            <a:ahLst/>
            <a:cxnLst/>
            <a:rect l="l" t="t" r="r" b="b"/>
            <a:pathLst>
              <a:path w="1139" h="974" extrusionOk="0">
                <a:moveTo>
                  <a:pt x="641" y="1"/>
                </a:moveTo>
                <a:cubicBezTo>
                  <a:pt x="214" y="1"/>
                  <a:pt x="0" y="535"/>
                  <a:pt x="320" y="819"/>
                </a:cubicBezTo>
                <a:cubicBezTo>
                  <a:pt x="415" y="926"/>
                  <a:pt x="538" y="973"/>
                  <a:pt x="659" y="973"/>
                </a:cubicBezTo>
                <a:cubicBezTo>
                  <a:pt x="902" y="973"/>
                  <a:pt x="1139" y="784"/>
                  <a:pt x="1139" y="499"/>
                </a:cubicBezTo>
                <a:cubicBezTo>
                  <a:pt x="1139" y="214"/>
                  <a:pt x="925"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8"/>
          <p:cNvSpPr/>
          <p:nvPr/>
        </p:nvSpPr>
        <p:spPr>
          <a:xfrm flipH="1">
            <a:off x="4433957" y="4221204"/>
            <a:ext cx="88156" cy="76658"/>
          </a:xfrm>
          <a:custGeom>
            <a:avLst/>
            <a:gdLst/>
            <a:ahLst/>
            <a:cxnLst/>
            <a:rect l="l" t="t" r="r" b="b"/>
            <a:pathLst>
              <a:path w="1495" h="1300" extrusionOk="0">
                <a:moveTo>
                  <a:pt x="854" y="0"/>
                </a:moveTo>
                <a:cubicBezTo>
                  <a:pt x="285" y="0"/>
                  <a:pt x="0" y="712"/>
                  <a:pt x="392" y="1103"/>
                </a:cubicBezTo>
                <a:cubicBezTo>
                  <a:pt x="528" y="1240"/>
                  <a:pt x="690" y="1300"/>
                  <a:pt x="848" y="1300"/>
                </a:cubicBezTo>
                <a:cubicBezTo>
                  <a:pt x="1182" y="1300"/>
                  <a:pt x="1495" y="1028"/>
                  <a:pt x="1495" y="641"/>
                </a:cubicBezTo>
                <a:cubicBezTo>
                  <a:pt x="1495" y="285"/>
                  <a:pt x="1210" y="0"/>
                  <a:pt x="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8"/>
          <p:cNvSpPr/>
          <p:nvPr/>
        </p:nvSpPr>
        <p:spPr>
          <a:xfrm flipH="1">
            <a:off x="1614095" y="4269439"/>
            <a:ext cx="75596" cy="75596"/>
          </a:xfrm>
          <a:custGeom>
            <a:avLst/>
            <a:gdLst/>
            <a:ahLst/>
            <a:cxnLst/>
            <a:rect l="l" t="t" r="r" b="b"/>
            <a:pathLst>
              <a:path w="1282" h="1282" extrusionOk="0">
                <a:moveTo>
                  <a:pt x="641" y="0"/>
                </a:moveTo>
                <a:cubicBezTo>
                  <a:pt x="285" y="0"/>
                  <a:pt x="0" y="285"/>
                  <a:pt x="0" y="641"/>
                </a:cubicBezTo>
                <a:cubicBezTo>
                  <a:pt x="0" y="997"/>
                  <a:pt x="285" y="1281"/>
                  <a:pt x="641" y="1281"/>
                </a:cubicBezTo>
                <a:cubicBezTo>
                  <a:pt x="997" y="1281"/>
                  <a:pt x="1281" y="997"/>
                  <a:pt x="1281" y="641"/>
                </a:cubicBezTo>
                <a:cubicBezTo>
                  <a:pt x="1281" y="285"/>
                  <a:pt x="997" y="0"/>
                  <a:pt x="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8"/>
          <p:cNvSpPr/>
          <p:nvPr/>
        </p:nvSpPr>
        <p:spPr>
          <a:xfrm flipH="1">
            <a:off x="1041348" y="4288308"/>
            <a:ext cx="86034" cy="86093"/>
          </a:xfrm>
          <a:custGeom>
            <a:avLst/>
            <a:gdLst/>
            <a:ahLst/>
            <a:cxnLst/>
            <a:rect l="l" t="t" r="r" b="b"/>
            <a:pathLst>
              <a:path w="1459" h="1460" extrusionOk="0">
                <a:moveTo>
                  <a:pt x="747" y="1"/>
                </a:moveTo>
                <a:cubicBezTo>
                  <a:pt x="320" y="1"/>
                  <a:pt x="0" y="321"/>
                  <a:pt x="0" y="712"/>
                </a:cubicBezTo>
                <a:cubicBezTo>
                  <a:pt x="0" y="1139"/>
                  <a:pt x="320" y="1460"/>
                  <a:pt x="747" y="1460"/>
                </a:cubicBezTo>
                <a:cubicBezTo>
                  <a:pt x="1139" y="1460"/>
                  <a:pt x="1459" y="1139"/>
                  <a:pt x="1459" y="712"/>
                </a:cubicBezTo>
                <a:cubicBezTo>
                  <a:pt x="1459" y="321"/>
                  <a:pt x="1139" y="1"/>
                  <a:pt x="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8"/>
          <p:cNvSpPr/>
          <p:nvPr/>
        </p:nvSpPr>
        <p:spPr>
          <a:xfrm flipH="1">
            <a:off x="944819" y="2744139"/>
            <a:ext cx="48294" cy="48294"/>
          </a:xfrm>
          <a:custGeom>
            <a:avLst/>
            <a:gdLst/>
            <a:ahLst/>
            <a:cxnLst/>
            <a:rect l="l" t="t" r="r" b="b"/>
            <a:pathLst>
              <a:path w="819" h="819" extrusionOk="0">
                <a:moveTo>
                  <a:pt x="392" y="0"/>
                </a:moveTo>
                <a:cubicBezTo>
                  <a:pt x="178" y="0"/>
                  <a:pt x="0" y="178"/>
                  <a:pt x="0" y="392"/>
                </a:cubicBezTo>
                <a:cubicBezTo>
                  <a:pt x="0" y="641"/>
                  <a:pt x="178" y="819"/>
                  <a:pt x="392" y="819"/>
                </a:cubicBezTo>
                <a:cubicBezTo>
                  <a:pt x="605" y="819"/>
                  <a:pt x="819" y="641"/>
                  <a:pt x="819" y="392"/>
                </a:cubicBezTo>
                <a:cubicBezTo>
                  <a:pt x="819" y="178"/>
                  <a:pt x="605" y="0"/>
                  <a:pt x="3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8"/>
          <p:cNvSpPr/>
          <p:nvPr/>
        </p:nvSpPr>
        <p:spPr>
          <a:xfrm flipH="1">
            <a:off x="812615" y="3021048"/>
            <a:ext cx="67223" cy="57375"/>
          </a:xfrm>
          <a:custGeom>
            <a:avLst/>
            <a:gdLst/>
            <a:ahLst/>
            <a:cxnLst/>
            <a:rect l="l" t="t" r="r" b="b"/>
            <a:pathLst>
              <a:path w="1140" h="973" extrusionOk="0">
                <a:moveTo>
                  <a:pt x="641" y="1"/>
                </a:moveTo>
                <a:cubicBezTo>
                  <a:pt x="214" y="1"/>
                  <a:pt x="1" y="499"/>
                  <a:pt x="321" y="819"/>
                </a:cubicBezTo>
                <a:cubicBezTo>
                  <a:pt x="415" y="925"/>
                  <a:pt x="535" y="972"/>
                  <a:pt x="655" y="972"/>
                </a:cubicBezTo>
                <a:cubicBezTo>
                  <a:pt x="899" y="972"/>
                  <a:pt x="1139" y="774"/>
                  <a:pt x="1139" y="464"/>
                </a:cubicBezTo>
                <a:cubicBezTo>
                  <a:pt x="1139" y="214"/>
                  <a:pt x="926"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8"/>
          <p:cNvSpPr/>
          <p:nvPr/>
        </p:nvSpPr>
        <p:spPr>
          <a:xfrm flipH="1">
            <a:off x="1813403" y="1382472"/>
            <a:ext cx="144824" cy="123419"/>
          </a:xfrm>
          <a:custGeom>
            <a:avLst/>
            <a:gdLst/>
            <a:ahLst/>
            <a:cxnLst/>
            <a:rect l="l" t="t" r="r" b="b"/>
            <a:pathLst>
              <a:path w="2456" h="2093" extrusionOk="0">
                <a:moveTo>
                  <a:pt x="1423" y="0"/>
                </a:moveTo>
                <a:cubicBezTo>
                  <a:pt x="463" y="0"/>
                  <a:pt x="0" y="1103"/>
                  <a:pt x="676" y="1779"/>
                </a:cubicBezTo>
                <a:cubicBezTo>
                  <a:pt x="881" y="1996"/>
                  <a:pt x="1138" y="2092"/>
                  <a:pt x="1392" y="2092"/>
                </a:cubicBezTo>
                <a:cubicBezTo>
                  <a:pt x="1930" y="2092"/>
                  <a:pt x="2455" y="1661"/>
                  <a:pt x="2455" y="1032"/>
                </a:cubicBezTo>
                <a:cubicBezTo>
                  <a:pt x="2455" y="463"/>
                  <a:pt x="1993"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8"/>
          <p:cNvSpPr/>
          <p:nvPr/>
        </p:nvSpPr>
        <p:spPr>
          <a:xfrm flipH="1">
            <a:off x="2379274" y="1045994"/>
            <a:ext cx="104962" cy="104962"/>
          </a:xfrm>
          <a:custGeom>
            <a:avLst/>
            <a:gdLst/>
            <a:ahLst/>
            <a:cxnLst/>
            <a:rect l="l" t="t" r="r" b="b"/>
            <a:pathLst>
              <a:path w="1780" h="1780" extrusionOk="0">
                <a:moveTo>
                  <a:pt x="890" y="1"/>
                </a:moveTo>
                <a:cubicBezTo>
                  <a:pt x="392" y="1"/>
                  <a:pt x="1" y="392"/>
                  <a:pt x="1" y="890"/>
                </a:cubicBezTo>
                <a:cubicBezTo>
                  <a:pt x="1" y="1389"/>
                  <a:pt x="392" y="1780"/>
                  <a:pt x="890" y="1780"/>
                </a:cubicBezTo>
                <a:cubicBezTo>
                  <a:pt x="1353" y="1780"/>
                  <a:pt x="1780" y="1389"/>
                  <a:pt x="1780" y="890"/>
                </a:cubicBezTo>
                <a:cubicBezTo>
                  <a:pt x="1780" y="392"/>
                  <a:pt x="1353" y="1"/>
                  <a:pt x="8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38"/>
          <p:cNvGrpSpPr/>
          <p:nvPr/>
        </p:nvGrpSpPr>
        <p:grpSpPr>
          <a:xfrm>
            <a:off x="1115371" y="1591982"/>
            <a:ext cx="3200765" cy="2724715"/>
            <a:chOff x="4756980" y="1526175"/>
            <a:chExt cx="3317198" cy="2823831"/>
          </a:xfrm>
        </p:grpSpPr>
        <p:sp>
          <p:nvSpPr>
            <p:cNvPr id="874" name="Google Shape;874;p38"/>
            <p:cNvSpPr/>
            <p:nvPr/>
          </p:nvSpPr>
          <p:spPr>
            <a:xfrm>
              <a:off x="6003248" y="1526175"/>
              <a:ext cx="619041" cy="781614"/>
            </a:xfrm>
            <a:custGeom>
              <a:avLst/>
              <a:gdLst/>
              <a:ahLst/>
              <a:cxnLst/>
              <a:rect l="l" t="t" r="r" b="b"/>
              <a:pathLst>
                <a:path w="10498" h="13255" extrusionOk="0">
                  <a:moveTo>
                    <a:pt x="6548" y="1"/>
                  </a:moveTo>
                  <a:cubicBezTo>
                    <a:pt x="6076" y="1"/>
                    <a:pt x="5617" y="149"/>
                    <a:pt x="5231" y="445"/>
                  </a:cubicBezTo>
                  <a:cubicBezTo>
                    <a:pt x="4164" y="1584"/>
                    <a:pt x="3879" y="6423"/>
                    <a:pt x="3915" y="6779"/>
                  </a:cubicBezTo>
                  <a:cubicBezTo>
                    <a:pt x="3950" y="7099"/>
                    <a:pt x="3381" y="6992"/>
                    <a:pt x="1993" y="7775"/>
                  </a:cubicBezTo>
                  <a:cubicBezTo>
                    <a:pt x="1175" y="8273"/>
                    <a:pt x="499" y="8949"/>
                    <a:pt x="1" y="9768"/>
                  </a:cubicBezTo>
                  <a:lnTo>
                    <a:pt x="7829" y="13255"/>
                  </a:lnTo>
                  <a:cubicBezTo>
                    <a:pt x="7829" y="13255"/>
                    <a:pt x="10426" y="11404"/>
                    <a:pt x="10462" y="9768"/>
                  </a:cubicBezTo>
                  <a:cubicBezTo>
                    <a:pt x="10497" y="9056"/>
                    <a:pt x="9786" y="8593"/>
                    <a:pt x="9003" y="8273"/>
                  </a:cubicBezTo>
                  <a:cubicBezTo>
                    <a:pt x="8006" y="7846"/>
                    <a:pt x="6832" y="7562"/>
                    <a:pt x="6761" y="7170"/>
                  </a:cubicBezTo>
                  <a:cubicBezTo>
                    <a:pt x="6654" y="6423"/>
                    <a:pt x="9465" y="2153"/>
                    <a:pt x="9714" y="1442"/>
                  </a:cubicBezTo>
                  <a:cubicBezTo>
                    <a:pt x="9857" y="908"/>
                    <a:pt x="8220" y="125"/>
                    <a:pt x="6832" y="18"/>
                  </a:cubicBezTo>
                  <a:cubicBezTo>
                    <a:pt x="6737" y="7"/>
                    <a:pt x="6643" y="1"/>
                    <a:pt x="6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8"/>
            <p:cNvSpPr/>
            <p:nvPr/>
          </p:nvSpPr>
          <p:spPr>
            <a:xfrm>
              <a:off x="6003248" y="1526175"/>
              <a:ext cx="619041" cy="781614"/>
            </a:xfrm>
            <a:custGeom>
              <a:avLst/>
              <a:gdLst/>
              <a:ahLst/>
              <a:cxnLst/>
              <a:rect l="l" t="t" r="r" b="b"/>
              <a:pathLst>
                <a:path w="10498" h="13255" extrusionOk="0">
                  <a:moveTo>
                    <a:pt x="6548" y="1"/>
                  </a:moveTo>
                  <a:cubicBezTo>
                    <a:pt x="6076" y="1"/>
                    <a:pt x="5617" y="149"/>
                    <a:pt x="5231" y="445"/>
                  </a:cubicBezTo>
                  <a:cubicBezTo>
                    <a:pt x="4164" y="1584"/>
                    <a:pt x="3879" y="6423"/>
                    <a:pt x="3915" y="6779"/>
                  </a:cubicBezTo>
                  <a:cubicBezTo>
                    <a:pt x="3950" y="7099"/>
                    <a:pt x="3381" y="6992"/>
                    <a:pt x="1993" y="7775"/>
                  </a:cubicBezTo>
                  <a:cubicBezTo>
                    <a:pt x="1175" y="8273"/>
                    <a:pt x="499" y="8949"/>
                    <a:pt x="1" y="9768"/>
                  </a:cubicBezTo>
                  <a:lnTo>
                    <a:pt x="7829" y="13255"/>
                  </a:lnTo>
                  <a:cubicBezTo>
                    <a:pt x="7829" y="13255"/>
                    <a:pt x="10426" y="11404"/>
                    <a:pt x="10462" y="9768"/>
                  </a:cubicBezTo>
                  <a:cubicBezTo>
                    <a:pt x="10497" y="9056"/>
                    <a:pt x="9786" y="8593"/>
                    <a:pt x="9003" y="8238"/>
                  </a:cubicBezTo>
                  <a:cubicBezTo>
                    <a:pt x="8496" y="8624"/>
                    <a:pt x="7875" y="8944"/>
                    <a:pt x="7250" y="8944"/>
                  </a:cubicBezTo>
                  <a:cubicBezTo>
                    <a:pt x="6954" y="8944"/>
                    <a:pt x="6656" y="8872"/>
                    <a:pt x="6370" y="8700"/>
                  </a:cubicBezTo>
                  <a:cubicBezTo>
                    <a:pt x="4662" y="7633"/>
                    <a:pt x="5267" y="7028"/>
                    <a:pt x="5978" y="3150"/>
                  </a:cubicBezTo>
                  <a:cubicBezTo>
                    <a:pt x="6156" y="2082"/>
                    <a:pt x="6441" y="1050"/>
                    <a:pt x="6832" y="18"/>
                  </a:cubicBezTo>
                  <a:cubicBezTo>
                    <a:pt x="6737" y="7"/>
                    <a:pt x="6643" y="1"/>
                    <a:pt x="6548" y="1"/>
                  </a:cubicBezTo>
                  <a:close/>
                </a:path>
              </a:pathLst>
            </a:custGeom>
            <a:solidFill>
              <a:srgbClr val="382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8"/>
            <p:cNvSpPr/>
            <p:nvPr/>
          </p:nvSpPr>
          <p:spPr>
            <a:xfrm>
              <a:off x="6198783" y="1711095"/>
              <a:ext cx="314415" cy="114102"/>
            </a:xfrm>
            <a:custGeom>
              <a:avLst/>
              <a:gdLst/>
              <a:ahLst/>
              <a:cxnLst/>
              <a:rect l="l" t="t" r="r" b="b"/>
              <a:pathLst>
                <a:path w="5332" h="1935" extrusionOk="0">
                  <a:moveTo>
                    <a:pt x="632" y="1"/>
                  </a:moveTo>
                  <a:cubicBezTo>
                    <a:pt x="270" y="1"/>
                    <a:pt x="1" y="506"/>
                    <a:pt x="350" y="796"/>
                  </a:cubicBezTo>
                  <a:cubicBezTo>
                    <a:pt x="1310" y="1472"/>
                    <a:pt x="2449" y="1899"/>
                    <a:pt x="3623" y="1935"/>
                  </a:cubicBezTo>
                  <a:cubicBezTo>
                    <a:pt x="4050" y="1935"/>
                    <a:pt x="4441" y="1899"/>
                    <a:pt x="4797" y="1757"/>
                  </a:cubicBezTo>
                  <a:cubicBezTo>
                    <a:pt x="5331" y="1600"/>
                    <a:pt x="5144" y="861"/>
                    <a:pt x="4702" y="861"/>
                  </a:cubicBezTo>
                  <a:cubicBezTo>
                    <a:pt x="4643" y="861"/>
                    <a:pt x="4579" y="874"/>
                    <a:pt x="4513" y="903"/>
                  </a:cubicBezTo>
                  <a:cubicBezTo>
                    <a:pt x="4219" y="1009"/>
                    <a:pt x="3918" y="1053"/>
                    <a:pt x="3619" y="1053"/>
                  </a:cubicBezTo>
                  <a:cubicBezTo>
                    <a:pt x="2214" y="1053"/>
                    <a:pt x="883" y="85"/>
                    <a:pt x="883" y="85"/>
                  </a:cubicBezTo>
                  <a:cubicBezTo>
                    <a:pt x="799" y="26"/>
                    <a:pt x="713" y="1"/>
                    <a:pt x="632" y="1"/>
                  </a:cubicBezTo>
                  <a:close/>
                </a:path>
              </a:pathLst>
            </a:custGeom>
            <a:solidFill>
              <a:srgbClr val="211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8"/>
            <p:cNvSpPr/>
            <p:nvPr/>
          </p:nvSpPr>
          <p:spPr>
            <a:xfrm>
              <a:off x="6198370" y="1852085"/>
              <a:ext cx="274258" cy="78427"/>
            </a:xfrm>
            <a:custGeom>
              <a:avLst/>
              <a:gdLst/>
              <a:ahLst/>
              <a:cxnLst/>
              <a:rect l="l" t="t" r="r" b="b"/>
              <a:pathLst>
                <a:path w="4651" h="1330" extrusionOk="0">
                  <a:moveTo>
                    <a:pt x="515" y="0"/>
                  </a:moveTo>
                  <a:cubicBezTo>
                    <a:pt x="340" y="0"/>
                    <a:pt x="186" y="99"/>
                    <a:pt x="108" y="256"/>
                  </a:cubicBezTo>
                  <a:cubicBezTo>
                    <a:pt x="1" y="469"/>
                    <a:pt x="108" y="754"/>
                    <a:pt x="321" y="825"/>
                  </a:cubicBezTo>
                  <a:cubicBezTo>
                    <a:pt x="1068" y="1145"/>
                    <a:pt x="1887" y="1323"/>
                    <a:pt x="2669" y="1323"/>
                  </a:cubicBezTo>
                  <a:cubicBezTo>
                    <a:pt x="2734" y="1328"/>
                    <a:pt x="2798" y="1330"/>
                    <a:pt x="2862" y="1330"/>
                  </a:cubicBezTo>
                  <a:cubicBezTo>
                    <a:pt x="3296" y="1330"/>
                    <a:pt x="3725" y="1229"/>
                    <a:pt x="4128" y="1074"/>
                  </a:cubicBezTo>
                  <a:cubicBezTo>
                    <a:pt x="4651" y="889"/>
                    <a:pt x="4430" y="200"/>
                    <a:pt x="3992" y="200"/>
                  </a:cubicBezTo>
                  <a:cubicBezTo>
                    <a:pt x="3924" y="200"/>
                    <a:pt x="3850" y="217"/>
                    <a:pt x="3772" y="256"/>
                  </a:cubicBezTo>
                  <a:cubicBezTo>
                    <a:pt x="3435" y="396"/>
                    <a:pt x="3064" y="448"/>
                    <a:pt x="2699" y="448"/>
                  </a:cubicBezTo>
                  <a:cubicBezTo>
                    <a:pt x="1678" y="448"/>
                    <a:pt x="712" y="42"/>
                    <a:pt x="712" y="42"/>
                  </a:cubicBezTo>
                  <a:cubicBezTo>
                    <a:pt x="646" y="13"/>
                    <a:pt x="579" y="0"/>
                    <a:pt x="515" y="0"/>
                  </a:cubicBezTo>
                  <a:close/>
                </a:path>
              </a:pathLst>
            </a:custGeom>
            <a:solidFill>
              <a:srgbClr val="211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8"/>
            <p:cNvSpPr/>
            <p:nvPr/>
          </p:nvSpPr>
          <p:spPr>
            <a:xfrm>
              <a:off x="6429049" y="1679489"/>
              <a:ext cx="438246" cy="246720"/>
            </a:xfrm>
            <a:custGeom>
              <a:avLst/>
              <a:gdLst/>
              <a:ahLst/>
              <a:cxnLst/>
              <a:rect l="l" t="t" r="r" b="b"/>
              <a:pathLst>
                <a:path w="7432" h="4184" extrusionOk="0">
                  <a:moveTo>
                    <a:pt x="4470" y="870"/>
                  </a:moveTo>
                  <a:cubicBezTo>
                    <a:pt x="4603" y="873"/>
                    <a:pt x="4703" y="910"/>
                    <a:pt x="4771" y="1012"/>
                  </a:cubicBezTo>
                  <a:cubicBezTo>
                    <a:pt x="4842" y="1083"/>
                    <a:pt x="4806" y="1332"/>
                    <a:pt x="4593" y="1724"/>
                  </a:cubicBezTo>
                  <a:cubicBezTo>
                    <a:pt x="4344" y="2044"/>
                    <a:pt x="4059" y="2293"/>
                    <a:pt x="3703" y="2471"/>
                  </a:cubicBezTo>
                  <a:cubicBezTo>
                    <a:pt x="3596" y="2257"/>
                    <a:pt x="3561" y="2044"/>
                    <a:pt x="3561" y="1830"/>
                  </a:cubicBezTo>
                  <a:cubicBezTo>
                    <a:pt x="3561" y="1404"/>
                    <a:pt x="3810" y="1048"/>
                    <a:pt x="4201" y="941"/>
                  </a:cubicBezTo>
                  <a:cubicBezTo>
                    <a:pt x="4269" y="907"/>
                    <a:pt x="4369" y="873"/>
                    <a:pt x="4470" y="870"/>
                  </a:cubicBezTo>
                  <a:close/>
                  <a:moveTo>
                    <a:pt x="4437" y="0"/>
                  </a:moveTo>
                  <a:cubicBezTo>
                    <a:pt x="4249" y="0"/>
                    <a:pt x="4059" y="40"/>
                    <a:pt x="3881" y="123"/>
                  </a:cubicBezTo>
                  <a:cubicBezTo>
                    <a:pt x="3134" y="336"/>
                    <a:pt x="2671" y="1048"/>
                    <a:pt x="2671" y="1830"/>
                  </a:cubicBezTo>
                  <a:cubicBezTo>
                    <a:pt x="2671" y="2115"/>
                    <a:pt x="2707" y="2435"/>
                    <a:pt x="2814" y="2720"/>
                  </a:cubicBezTo>
                  <a:cubicBezTo>
                    <a:pt x="2639" y="2738"/>
                    <a:pt x="2462" y="2747"/>
                    <a:pt x="2284" y="2747"/>
                  </a:cubicBezTo>
                  <a:cubicBezTo>
                    <a:pt x="1772" y="2747"/>
                    <a:pt x="1251" y="2674"/>
                    <a:pt x="750" y="2542"/>
                  </a:cubicBezTo>
                  <a:cubicBezTo>
                    <a:pt x="716" y="2535"/>
                    <a:pt x="683" y="2532"/>
                    <a:pt x="652" y="2532"/>
                  </a:cubicBezTo>
                  <a:cubicBezTo>
                    <a:pt x="188" y="2532"/>
                    <a:pt x="1" y="3229"/>
                    <a:pt x="501" y="3396"/>
                  </a:cubicBezTo>
                  <a:cubicBezTo>
                    <a:pt x="1029" y="3559"/>
                    <a:pt x="1581" y="3640"/>
                    <a:pt x="2137" y="3640"/>
                  </a:cubicBezTo>
                  <a:cubicBezTo>
                    <a:pt x="2553" y="3640"/>
                    <a:pt x="2971" y="3594"/>
                    <a:pt x="3383" y="3503"/>
                  </a:cubicBezTo>
                  <a:cubicBezTo>
                    <a:pt x="3418" y="3574"/>
                    <a:pt x="3490" y="3610"/>
                    <a:pt x="3525" y="3645"/>
                  </a:cubicBezTo>
                  <a:cubicBezTo>
                    <a:pt x="4014" y="4004"/>
                    <a:pt x="4593" y="4183"/>
                    <a:pt x="5207" y="4183"/>
                  </a:cubicBezTo>
                  <a:cubicBezTo>
                    <a:pt x="5263" y="4183"/>
                    <a:pt x="5319" y="4182"/>
                    <a:pt x="5375" y="4179"/>
                  </a:cubicBezTo>
                  <a:cubicBezTo>
                    <a:pt x="5874" y="4179"/>
                    <a:pt x="6407" y="4108"/>
                    <a:pt x="6905" y="3965"/>
                  </a:cubicBezTo>
                  <a:cubicBezTo>
                    <a:pt x="7431" y="3834"/>
                    <a:pt x="7259" y="3095"/>
                    <a:pt x="6781" y="3095"/>
                  </a:cubicBezTo>
                  <a:cubicBezTo>
                    <a:pt x="6741" y="3095"/>
                    <a:pt x="6700" y="3101"/>
                    <a:pt x="6656" y="3111"/>
                  </a:cubicBezTo>
                  <a:cubicBezTo>
                    <a:pt x="6283" y="3254"/>
                    <a:pt x="5891" y="3325"/>
                    <a:pt x="5504" y="3325"/>
                  </a:cubicBezTo>
                  <a:cubicBezTo>
                    <a:pt x="5117" y="3325"/>
                    <a:pt x="4735" y="3254"/>
                    <a:pt x="4379" y="3111"/>
                  </a:cubicBezTo>
                  <a:cubicBezTo>
                    <a:pt x="4735" y="2898"/>
                    <a:pt x="5055" y="2578"/>
                    <a:pt x="5304" y="2222"/>
                  </a:cubicBezTo>
                  <a:cubicBezTo>
                    <a:pt x="5909" y="1297"/>
                    <a:pt x="5660" y="727"/>
                    <a:pt x="5447" y="443"/>
                  </a:cubicBezTo>
                  <a:cubicBezTo>
                    <a:pt x="5186" y="158"/>
                    <a:pt x="4814" y="0"/>
                    <a:pt x="4437" y="0"/>
                  </a:cubicBezTo>
                  <a:close/>
                </a:path>
              </a:pathLst>
            </a:custGeom>
            <a:solidFill>
              <a:srgbClr val="2116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8"/>
            <p:cNvSpPr/>
            <p:nvPr/>
          </p:nvSpPr>
          <p:spPr>
            <a:xfrm>
              <a:off x="4756980" y="2260255"/>
              <a:ext cx="929564" cy="1771266"/>
            </a:xfrm>
            <a:custGeom>
              <a:avLst/>
              <a:gdLst/>
              <a:ahLst/>
              <a:cxnLst/>
              <a:rect l="l" t="t" r="r" b="b"/>
              <a:pathLst>
                <a:path w="15764" h="30038" extrusionOk="0">
                  <a:moveTo>
                    <a:pt x="13027" y="1"/>
                  </a:moveTo>
                  <a:cubicBezTo>
                    <a:pt x="12669" y="1"/>
                    <a:pt x="12310" y="43"/>
                    <a:pt x="11956" y="129"/>
                  </a:cubicBezTo>
                  <a:cubicBezTo>
                    <a:pt x="10497" y="485"/>
                    <a:pt x="9181" y="1268"/>
                    <a:pt x="8113" y="2335"/>
                  </a:cubicBezTo>
                  <a:cubicBezTo>
                    <a:pt x="4093" y="6143"/>
                    <a:pt x="1" y="16461"/>
                    <a:pt x="1744" y="23470"/>
                  </a:cubicBezTo>
                  <a:cubicBezTo>
                    <a:pt x="1922" y="24182"/>
                    <a:pt x="2171" y="24894"/>
                    <a:pt x="2491" y="25570"/>
                  </a:cubicBezTo>
                  <a:cubicBezTo>
                    <a:pt x="4269" y="29181"/>
                    <a:pt x="6804" y="30037"/>
                    <a:pt x="8809" y="30037"/>
                  </a:cubicBezTo>
                  <a:cubicBezTo>
                    <a:pt x="10616" y="30037"/>
                    <a:pt x="11991" y="29341"/>
                    <a:pt x="11991" y="29341"/>
                  </a:cubicBezTo>
                  <a:cubicBezTo>
                    <a:pt x="11991" y="29341"/>
                    <a:pt x="8789" y="12654"/>
                    <a:pt x="15763" y="912"/>
                  </a:cubicBezTo>
                  <a:cubicBezTo>
                    <a:pt x="14957" y="314"/>
                    <a:pt x="13998" y="1"/>
                    <a:pt x="13027" y="1"/>
                  </a:cubicBezTo>
                  <a:close/>
                </a:path>
              </a:pathLst>
            </a:custGeom>
            <a:solidFill>
              <a:srgbClr val="D86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8"/>
            <p:cNvSpPr/>
            <p:nvPr/>
          </p:nvSpPr>
          <p:spPr>
            <a:xfrm>
              <a:off x="4859818" y="2261494"/>
              <a:ext cx="826724" cy="1770027"/>
            </a:xfrm>
            <a:custGeom>
              <a:avLst/>
              <a:gdLst/>
              <a:ahLst/>
              <a:cxnLst/>
              <a:rect l="l" t="t" r="r" b="b"/>
              <a:pathLst>
                <a:path w="14020" h="30017" extrusionOk="0">
                  <a:moveTo>
                    <a:pt x="11223" y="1"/>
                  </a:moveTo>
                  <a:cubicBezTo>
                    <a:pt x="10885" y="1"/>
                    <a:pt x="10546" y="36"/>
                    <a:pt x="10212" y="108"/>
                  </a:cubicBezTo>
                  <a:cubicBezTo>
                    <a:pt x="8646" y="1959"/>
                    <a:pt x="6796" y="5588"/>
                    <a:pt x="5800" y="12882"/>
                  </a:cubicBezTo>
                  <a:cubicBezTo>
                    <a:pt x="4610" y="21694"/>
                    <a:pt x="3104" y="23782"/>
                    <a:pt x="1372" y="23782"/>
                  </a:cubicBezTo>
                  <a:cubicBezTo>
                    <a:pt x="929" y="23782"/>
                    <a:pt x="471" y="23645"/>
                    <a:pt x="0" y="23449"/>
                  </a:cubicBezTo>
                  <a:lnTo>
                    <a:pt x="0" y="23449"/>
                  </a:lnTo>
                  <a:cubicBezTo>
                    <a:pt x="178" y="24161"/>
                    <a:pt x="427" y="24873"/>
                    <a:pt x="747" y="25549"/>
                  </a:cubicBezTo>
                  <a:cubicBezTo>
                    <a:pt x="2525" y="29160"/>
                    <a:pt x="5060" y="30016"/>
                    <a:pt x="7065" y="30016"/>
                  </a:cubicBezTo>
                  <a:cubicBezTo>
                    <a:pt x="8872" y="30016"/>
                    <a:pt x="10247" y="29320"/>
                    <a:pt x="10247" y="29320"/>
                  </a:cubicBezTo>
                  <a:cubicBezTo>
                    <a:pt x="10247" y="29320"/>
                    <a:pt x="7045" y="12633"/>
                    <a:pt x="14019" y="891"/>
                  </a:cubicBezTo>
                  <a:cubicBezTo>
                    <a:pt x="13196" y="307"/>
                    <a:pt x="12215" y="1"/>
                    <a:pt x="1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8"/>
            <p:cNvSpPr/>
            <p:nvPr/>
          </p:nvSpPr>
          <p:spPr>
            <a:xfrm>
              <a:off x="7088005" y="2179647"/>
              <a:ext cx="986172" cy="1874872"/>
            </a:xfrm>
            <a:custGeom>
              <a:avLst/>
              <a:gdLst/>
              <a:ahLst/>
              <a:cxnLst/>
              <a:rect l="l" t="t" r="r" b="b"/>
              <a:pathLst>
                <a:path w="16724" h="31795" extrusionOk="0">
                  <a:moveTo>
                    <a:pt x="4543" y="0"/>
                  </a:moveTo>
                  <a:cubicBezTo>
                    <a:pt x="4090" y="0"/>
                    <a:pt x="3631" y="47"/>
                    <a:pt x="3167" y="144"/>
                  </a:cubicBezTo>
                  <a:cubicBezTo>
                    <a:pt x="2028" y="393"/>
                    <a:pt x="961" y="856"/>
                    <a:pt x="0" y="1532"/>
                  </a:cubicBezTo>
                  <a:cubicBezTo>
                    <a:pt x="0" y="1532"/>
                    <a:pt x="3950" y="23770"/>
                    <a:pt x="2348" y="27755"/>
                  </a:cubicBezTo>
                  <a:cubicBezTo>
                    <a:pt x="3599" y="30255"/>
                    <a:pt x="6139" y="31795"/>
                    <a:pt x="8860" y="31795"/>
                  </a:cubicBezTo>
                  <a:cubicBezTo>
                    <a:pt x="9237" y="31795"/>
                    <a:pt x="9617" y="31765"/>
                    <a:pt x="9998" y="31705"/>
                  </a:cubicBezTo>
                  <a:cubicBezTo>
                    <a:pt x="12525" y="31349"/>
                    <a:pt x="14375" y="29392"/>
                    <a:pt x="15407" y="26439"/>
                  </a:cubicBezTo>
                  <a:cubicBezTo>
                    <a:pt x="16652" y="22952"/>
                    <a:pt x="16723" y="18077"/>
                    <a:pt x="15442" y="12847"/>
                  </a:cubicBezTo>
                  <a:cubicBezTo>
                    <a:pt x="13554" y="5426"/>
                    <a:pt x="9404" y="0"/>
                    <a:pt x="45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8"/>
            <p:cNvSpPr/>
            <p:nvPr/>
          </p:nvSpPr>
          <p:spPr>
            <a:xfrm>
              <a:off x="7088005" y="2188139"/>
              <a:ext cx="908512" cy="1866380"/>
            </a:xfrm>
            <a:custGeom>
              <a:avLst/>
              <a:gdLst/>
              <a:ahLst/>
              <a:cxnLst/>
              <a:rect l="l" t="t" r="r" b="b"/>
              <a:pathLst>
                <a:path w="15407" h="31651" extrusionOk="0">
                  <a:moveTo>
                    <a:pt x="3167" y="0"/>
                  </a:moveTo>
                  <a:cubicBezTo>
                    <a:pt x="2028" y="249"/>
                    <a:pt x="961" y="712"/>
                    <a:pt x="0" y="1388"/>
                  </a:cubicBezTo>
                  <a:cubicBezTo>
                    <a:pt x="0" y="1388"/>
                    <a:pt x="3950" y="23626"/>
                    <a:pt x="2348" y="27611"/>
                  </a:cubicBezTo>
                  <a:cubicBezTo>
                    <a:pt x="3599" y="30111"/>
                    <a:pt x="6139" y="31651"/>
                    <a:pt x="8860" y="31651"/>
                  </a:cubicBezTo>
                  <a:cubicBezTo>
                    <a:pt x="9237" y="31651"/>
                    <a:pt x="9617" y="31621"/>
                    <a:pt x="9998" y="31561"/>
                  </a:cubicBezTo>
                  <a:cubicBezTo>
                    <a:pt x="12525" y="31205"/>
                    <a:pt x="14375" y="29248"/>
                    <a:pt x="15407" y="26295"/>
                  </a:cubicBezTo>
                  <a:lnTo>
                    <a:pt x="15407" y="26295"/>
                  </a:lnTo>
                  <a:cubicBezTo>
                    <a:pt x="14969" y="26366"/>
                    <a:pt x="14543" y="26404"/>
                    <a:pt x="14130" y="26404"/>
                  </a:cubicBezTo>
                  <a:cubicBezTo>
                    <a:pt x="10453" y="26404"/>
                    <a:pt x="7834" y="23433"/>
                    <a:pt x="7259" y="15371"/>
                  </a:cubicBezTo>
                  <a:cubicBezTo>
                    <a:pt x="6654" y="6939"/>
                    <a:pt x="4448" y="2135"/>
                    <a:pt x="3167" y="0"/>
                  </a:cubicBezTo>
                  <a:close/>
                </a:path>
              </a:pathLst>
            </a:custGeom>
            <a:solidFill>
              <a:srgbClr val="D86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8"/>
            <p:cNvSpPr/>
            <p:nvPr/>
          </p:nvSpPr>
          <p:spPr>
            <a:xfrm>
              <a:off x="6401924" y="2045379"/>
              <a:ext cx="946310" cy="2219065"/>
            </a:xfrm>
            <a:custGeom>
              <a:avLst/>
              <a:gdLst/>
              <a:ahLst/>
              <a:cxnLst/>
              <a:rect l="l" t="t" r="r" b="b"/>
              <a:pathLst>
                <a:path w="16048" h="37632" extrusionOk="0">
                  <a:moveTo>
                    <a:pt x="6303" y="1"/>
                  </a:moveTo>
                  <a:cubicBezTo>
                    <a:pt x="4711" y="1"/>
                    <a:pt x="3135" y="563"/>
                    <a:pt x="1922" y="1639"/>
                  </a:cubicBezTo>
                  <a:cubicBezTo>
                    <a:pt x="1139" y="2279"/>
                    <a:pt x="498" y="3026"/>
                    <a:pt x="0" y="3916"/>
                  </a:cubicBezTo>
                  <a:cubicBezTo>
                    <a:pt x="2598" y="8506"/>
                    <a:pt x="178" y="33732"/>
                    <a:pt x="178" y="33732"/>
                  </a:cubicBezTo>
                  <a:cubicBezTo>
                    <a:pt x="178" y="33732"/>
                    <a:pt x="178" y="37632"/>
                    <a:pt x="6896" y="37632"/>
                  </a:cubicBezTo>
                  <a:cubicBezTo>
                    <a:pt x="7353" y="37632"/>
                    <a:pt x="7841" y="37614"/>
                    <a:pt x="8362" y="37575"/>
                  </a:cubicBezTo>
                  <a:cubicBezTo>
                    <a:pt x="12667" y="37291"/>
                    <a:pt x="14588" y="33946"/>
                    <a:pt x="15336" y="29392"/>
                  </a:cubicBezTo>
                  <a:cubicBezTo>
                    <a:pt x="16047" y="25264"/>
                    <a:pt x="15834" y="20105"/>
                    <a:pt x="15656" y="15230"/>
                  </a:cubicBezTo>
                  <a:cubicBezTo>
                    <a:pt x="15336" y="4912"/>
                    <a:pt x="12880" y="1141"/>
                    <a:pt x="7686" y="144"/>
                  </a:cubicBezTo>
                  <a:cubicBezTo>
                    <a:pt x="7229" y="48"/>
                    <a:pt x="6766" y="1"/>
                    <a:pt x="63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8"/>
            <p:cNvSpPr/>
            <p:nvPr/>
          </p:nvSpPr>
          <p:spPr>
            <a:xfrm>
              <a:off x="6401924" y="2141967"/>
              <a:ext cx="904326" cy="2122476"/>
            </a:xfrm>
            <a:custGeom>
              <a:avLst/>
              <a:gdLst/>
              <a:ahLst/>
              <a:cxnLst/>
              <a:rect l="l" t="t" r="r" b="b"/>
              <a:pathLst>
                <a:path w="15336" h="35994" extrusionOk="0">
                  <a:moveTo>
                    <a:pt x="1922" y="1"/>
                  </a:moveTo>
                  <a:cubicBezTo>
                    <a:pt x="1139" y="641"/>
                    <a:pt x="498" y="1388"/>
                    <a:pt x="0" y="2278"/>
                  </a:cubicBezTo>
                  <a:cubicBezTo>
                    <a:pt x="2598" y="6868"/>
                    <a:pt x="178" y="32094"/>
                    <a:pt x="178" y="32094"/>
                  </a:cubicBezTo>
                  <a:cubicBezTo>
                    <a:pt x="178" y="32094"/>
                    <a:pt x="178" y="35994"/>
                    <a:pt x="6896" y="35994"/>
                  </a:cubicBezTo>
                  <a:cubicBezTo>
                    <a:pt x="7353" y="35994"/>
                    <a:pt x="7841" y="35976"/>
                    <a:pt x="8362" y="35937"/>
                  </a:cubicBezTo>
                  <a:cubicBezTo>
                    <a:pt x="12667" y="35653"/>
                    <a:pt x="14588" y="32308"/>
                    <a:pt x="15336" y="27754"/>
                  </a:cubicBezTo>
                  <a:lnTo>
                    <a:pt x="15336" y="27754"/>
                  </a:lnTo>
                  <a:cubicBezTo>
                    <a:pt x="13379" y="29931"/>
                    <a:pt x="10582" y="32473"/>
                    <a:pt x="8361" y="32473"/>
                  </a:cubicBezTo>
                  <a:cubicBezTo>
                    <a:pt x="8078" y="32473"/>
                    <a:pt x="7805" y="32432"/>
                    <a:pt x="7543" y="32344"/>
                  </a:cubicBezTo>
                  <a:cubicBezTo>
                    <a:pt x="3629" y="31027"/>
                    <a:pt x="6191" y="21776"/>
                    <a:pt x="5408" y="11209"/>
                  </a:cubicBezTo>
                  <a:cubicBezTo>
                    <a:pt x="4875" y="4270"/>
                    <a:pt x="3096" y="1246"/>
                    <a:pt x="1922" y="1"/>
                  </a:cubicBezTo>
                  <a:close/>
                </a:path>
              </a:pathLst>
            </a:custGeom>
            <a:solidFill>
              <a:srgbClr val="D86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8"/>
            <p:cNvSpPr/>
            <p:nvPr/>
          </p:nvSpPr>
          <p:spPr>
            <a:xfrm>
              <a:off x="5252126" y="2057527"/>
              <a:ext cx="1525430" cy="2292479"/>
            </a:xfrm>
            <a:custGeom>
              <a:avLst/>
              <a:gdLst/>
              <a:ahLst/>
              <a:cxnLst/>
              <a:rect l="l" t="t" r="r" b="b"/>
              <a:pathLst>
                <a:path w="25869" h="38877" extrusionOk="0">
                  <a:moveTo>
                    <a:pt x="14027" y="0"/>
                  </a:moveTo>
                  <a:cubicBezTo>
                    <a:pt x="13907" y="0"/>
                    <a:pt x="13786" y="3"/>
                    <a:pt x="13664" y="9"/>
                  </a:cubicBezTo>
                  <a:cubicBezTo>
                    <a:pt x="8611" y="258"/>
                    <a:pt x="3594" y="5347"/>
                    <a:pt x="1922" y="14847"/>
                  </a:cubicBezTo>
                  <a:cubicBezTo>
                    <a:pt x="1" y="25663"/>
                    <a:pt x="392" y="37974"/>
                    <a:pt x="10284" y="38792"/>
                  </a:cubicBezTo>
                  <a:cubicBezTo>
                    <a:pt x="10913" y="38849"/>
                    <a:pt x="11505" y="38876"/>
                    <a:pt x="12063" y="38876"/>
                  </a:cubicBezTo>
                  <a:cubicBezTo>
                    <a:pt x="17833" y="38876"/>
                    <a:pt x="19839" y="35933"/>
                    <a:pt x="20780" y="31747"/>
                  </a:cubicBezTo>
                  <a:cubicBezTo>
                    <a:pt x="21171" y="29826"/>
                    <a:pt x="21456" y="27869"/>
                    <a:pt x="21598" y="25912"/>
                  </a:cubicBezTo>
                  <a:cubicBezTo>
                    <a:pt x="22417" y="17373"/>
                    <a:pt x="25868" y="2358"/>
                    <a:pt x="15728" y="187"/>
                  </a:cubicBezTo>
                  <a:cubicBezTo>
                    <a:pt x="15168" y="69"/>
                    <a:pt x="14607" y="0"/>
                    <a:pt x="14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8"/>
            <p:cNvSpPr/>
            <p:nvPr/>
          </p:nvSpPr>
          <p:spPr>
            <a:xfrm>
              <a:off x="5252126" y="2058057"/>
              <a:ext cx="1225404" cy="2291949"/>
            </a:xfrm>
            <a:custGeom>
              <a:avLst/>
              <a:gdLst/>
              <a:ahLst/>
              <a:cxnLst/>
              <a:rect l="l" t="t" r="r" b="b"/>
              <a:pathLst>
                <a:path w="20781" h="38868" extrusionOk="0">
                  <a:moveTo>
                    <a:pt x="13664" y="0"/>
                  </a:moveTo>
                  <a:lnTo>
                    <a:pt x="13664" y="0"/>
                  </a:lnTo>
                  <a:cubicBezTo>
                    <a:pt x="8611" y="249"/>
                    <a:pt x="3594" y="5338"/>
                    <a:pt x="1922" y="14838"/>
                  </a:cubicBezTo>
                  <a:cubicBezTo>
                    <a:pt x="1" y="25654"/>
                    <a:pt x="392" y="37965"/>
                    <a:pt x="10284" y="38783"/>
                  </a:cubicBezTo>
                  <a:cubicBezTo>
                    <a:pt x="10913" y="38840"/>
                    <a:pt x="11505" y="38867"/>
                    <a:pt x="12063" y="38867"/>
                  </a:cubicBezTo>
                  <a:cubicBezTo>
                    <a:pt x="17833" y="38867"/>
                    <a:pt x="19839" y="35924"/>
                    <a:pt x="20780" y="31738"/>
                  </a:cubicBezTo>
                  <a:lnTo>
                    <a:pt x="20780" y="31738"/>
                  </a:lnTo>
                  <a:cubicBezTo>
                    <a:pt x="19080" y="32353"/>
                    <a:pt x="17404" y="32685"/>
                    <a:pt x="15828" y="32685"/>
                  </a:cubicBezTo>
                  <a:cubicBezTo>
                    <a:pt x="10741" y="32685"/>
                    <a:pt x="6698" y="29229"/>
                    <a:pt x="6263" y="20673"/>
                  </a:cubicBezTo>
                  <a:cubicBezTo>
                    <a:pt x="5801" y="10995"/>
                    <a:pt x="11280" y="2989"/>
                    <a:pt x="13664" y="0"/>
                  </a:cubicBezTo>
                  <a:close/>
                </a:path>
              </a:pathLst>
            </a:custGeom>
            <a:solidFill>
              <a:srgbClr val="D86F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38"/>
          <p:cNvSpPr/>
          <p:nvPr/>
        </p:nvSpPr>
        <p:spPr>
          <a:xfrm flipH="1">
            <a:off x="1718997" y="887326"/>
            <a:ext cx="142760" cy="176313"/>
          </a:xfrm>
          <a:custGeom>
            <a:avLst/>
            <a:gdLst/>
            <a:ahLst/>
            <a:cxnLst/>
            <a:rect l="l" t="t" r="r" b="b"/>
            <a:pathLst>
              <a:path w="2421" h="2990" extrusionOk="0">
                <a:moveTo>
                  <a:pt x="1139" y="0"/>
                </a:moveTo>
                <a:cubicBezTo>
                  <a:pt x="926" y="0"/>
                  <a:pt x="1139" y="783"/>
                  <a:pt x="855" y="1103"/>
                </a:cubicBezTo>
                <a:cubicBezTo>
                  <a:pt x="570" y="1424"/>
                  <a:pt x="1" y="1317"/>
                  <a:pt x="1" y="1530"/>
                </a:cubicBezTo>
                <a:cubicBezTo>
                  <a:pt x="1" y="1637"/>
                  <a:pt x="570" y="1708"/>
                  <a:pt x="819" y="1922"/>
                </a:cubicBezTo>
                <a:cubicBezTo>
                  <a:pt x="1068" y="2100"/>
                  <a:pt x="1033" y="2989"/>
                  <a:pt x="1211" y="2989"/>
                </a:cubicBezTo>
                <a:cubicBezTo>
                  <a:pt x="1389" y="2989"/>
                  <a:pt x="1317" y="2349"/>
                  <a:pt x="1460" y="2064"/>
                </a:cubicBezTo>
                <a:cubicBezTo>
                  <a:pt x="1709" y="1602"/>
                  <a:pt x="2420" y="1673"/>
                  <a:pt x="2420" y="1530"/>
                </a:cubicBezTo>
                <a:cubicBezTo>
                  <a:pt x="2420" y="1352"/>
                  <a:pt x="1958" y="1352"/>
                  <a:pt x="1602" y="1139"/>
                </a:cubicBezTo>
                <a:cubicBezTo>
                  <a:pt x="1211" y="961"/>
                  <a:pt x="1353" y="0"/>
                  <a:pt x="11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8"/>
          <p:cNvSpPr/>
          <p:nvPr/>
        </p:nvSpPr>
        <p:spPr>
          <a:xfrm flipH="1">
            <a:off x="3223294" y="812051"/>
            <a:ext cx="140579" cy="178377"/>
          </a:xfrm>
          <a:custGeom>
            <a:avLst/>
            <a:gdLst/>
            <a:ahLst/>
            <a:cxnLst/>
            <a:rect l="l" t="t" r="r" b="b"/>
            <a:pathLst>
              <a:path w="2384" h="3025" extrusionOk="0">
                <a:moveTo>
                  <a:pt x="1103" y="0"/>
                </a:moveTo>
                <a:cubicBezTo>
                  <a:pt x="890" y="0"/>
                  <a:pt x="1103" y="783"/>
                  <a:pt x="818" y="1139"/>
                </a:cubicBezTo>
                <a:cubicBezTo>
                  <a:pt x="534" y="1459"/>
                  <a:pt x="0" y="1352"/>
                  <a:pt x="0" y="1530"/>
                </a:cubicBezTo>
                <a:cubicBezTo>
                  <a:pt x="0" y="1673"/>
                  <a:pt x="534" y="1744"/>
                  <a:pt x="783" y="1922"/>
                </a:cubicBezTo>
                <a:cubicBezTo>
                  <a:pt x="1032" y="2135"/>
                  <a:pt x="996" y="3025"/>
                  <a:pt x="1174" y="3025"/>
                </a:cubicBezTo>
                <a:cubicBezTo>
                  <a:pt x="1352" y="3025"/>
                  <a:pt x="1281" y="2349"/>
                  <a:pt x="1423" y="2064"/>
                </a:cubicBezTo>
                <a:cubicBezTo>
                  <a:pt x="1708" y="1637"/>
                  <a:pt x="2384" y="1673"/>
                  <a:pt x="2384" y="1530"/>
                </a:cubicBezTo>
                <a:cubicBezTo>
                  <a:pt x="2384" y="1388"/>
                  <a:pt x="1921" y="1388"/>
                  <a:pt x="1566" y="1174"/>
                </a:cubicBezTo>
                <a:cubicBezTo>
                  <a:pt x="1174" y="961"/>
                  <a:pt x="1352" y="0"/>
                  <a:pt x="11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8"/>
          <p:cNvSpPr/>
          <p:nvPr/>
        </p:nvSpPr>
        <p:spPr>
          <a:xfrm flipH="1">
            <a:off x="850413" y="3356747"/>
            <a:ext cx="140637" cy="178436"/>
          </a:xfrm>
          <a:custGeom>
            <a:avLst/>
            <a:gdLst/>
            <a:ahLst/>
            <a:cxnLst/>
            <a:rect l="l" t="t" r="r" b="b"/>
            <a:pathLst>
              <a:path w="2385" h="3026" extrusionOk="0">
                <a:moveTo>
                  <a:pt x="1140" y="1"/>
                </a:moveTo>
                <a:cubicBezTo>
                  <a:pt x="890" y="1"/>
                  <a:pt x="1104" y="819"/>
                  <a:pt x="855" y="1139"/>
                </a:cubicBezTo>
                <a:cubicBezTo>
                  <a:pt x="570" y="1460"/>
                  <a:pt x="1" y="1353"/>
                  <a:pt x="1" y="1531"/>
                </a:cubicBezTo>
                <a:cubicBezTo>
                  <a:pt x="1" y="1673"/>
                  <a:pt x="570" y="1744"/>
                  <a:pt x="819" y="1922"/>
                </a:cubicBezTo>
                <a:cubicBezTo>
                  <a:pt x="1068" y="2136"/>
                  <a:pt x="1033" y="3025"/>
                  <a:pt x="1211" y="3025"/>
                </a:cubicBezTo>
                <a:cubicBezTo>
                  <a:pt x="1389" y="3025"/>
                  <a:pt x="1282" y="2385"/>
                  <a:pt x="1460" y="2100"/>
                </a:cubicBezTo>
                <a:cubicBezTo>
                  <a:pt x="1709" y="1638"/>
                  <a:pt x="2385" y="1709"/>
                  <a:pt x="2385" y="1531"/>
                </a:cubicBezTo>
                <a:cubicBezTo>
                  <a:pt x="2385" y="1389"/>
                  <a:pt x="1958" y="1389"/>
                  <a:pt x="1566" y="1175"/>
                </a:cubicBezTo>
                <a:cubicBezTo>
                  <a:pt x="1211" y="997"/>
                  <a:pt x="1353" y="1"/>
                  <a:pt x="1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8"/>
          <p:cNvSpPr/>
          <p:nvPr/>
        </p:nvSpPr>
        <p:spPr>
          <a:xfrm flipH="1">
            <a:off x="932200" y="3696633"/>
            <a:ext cx="104962" cy="134387"/>
          </a:xfrm>
          <a:custGeom>
            <a:avLst/>
            <a:gdLst/>
            <a:ahLst/>
            <a:cxnLst/>
            <a:rect l="l" t="t" r="r" b="b"/>
            <a:pathLst>
              <a:path w="1780" h="2279" extrusionOk="0">
                <a:moveTo>
                  <a:pt x="819" y="1"/>
                </a:moveTo>
                <a:cubicBezTo>
                  <a:pt x="676" y="1"/>
                  <a:pt x="819" y="606"/>
                  <a:pt x="605" y="819"/>
                </a:cubicBezTo>
                <a:cubicBezTo>
                  <a:pt x="392" y="1068"/>
                  <a:pt x="0" y="997"/>
                  <a:pt x="0" y="1140"/>
                </a:cubicBezTo>
                <a:cubicBezTo>
                  <a:pt x="0" y="1246"/>
                  <a:pt x="392" y="1317"/>
                  <a:pt x="569" y="1460"/>
                </a:cubicBezTo>
                <a:cubicBezTo>
                  <a:pt x="747" y="1602"/>
                  <a:pt x="747" y="2278"/>
                  <a:pt x="854" y="2278"/>
                </a:cubicBezTo>
                <a:cubicBezTo>
                  <a:pt x="996" y="2278"/>
                  <a:pt x="925" y="1780"/>
                  <a:pt x="1068" y="1566"/>
                </a:cubicBezTo>
                <a:cubicBezTo>
                  <a:pt x="1245" y="1211"/>
                  <a:pt x="1779" y="1282"/>
                  <a:pt x="1779" y="1140"/>
                </a:cubicBezTo>
                <a:cubicBezTo>
                  <a:pt x="1779" y="1033"/>
                  <a:pt x="1423" y="1033"/>
                  <a:pt x="1139" y="890"/>
                </a:cubicBezTo>
                <a:cubicBezTo>
                  <a:pt x="890" y="713"/>
                  <a:pt x="996" y="1"/>
                  <a:pt x="8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8"/>
          <p:cNvSpPr/>
          <p:nvPr/>
        </p:nvSpPr>
        <p:spPr>
          <a:xfrm flipH="1">
            <a:off x="4394096" y="3172121"/>
            <a:ext cx="104962" cy="134328"/>
          </a:xfrm>
          <a:custGeom>
            <a:avLst/>
            <a:gdLst/>
            <a:ahLst/>
            <a:cxnLst/>
            <a:rect l="l" t="t" r="r" b="b"/>
            <a:pathLst>
              <a:path w="1780" h="2278" extrusionOk="0">
                <a:moveTo>
                  <a:pt x="855" y="1"/>
                </a:moveTo>
                <a:cubicBezTo>
                  <a:pt x="677" y="1"/>
                  <a:pt x="819" y="606"/>
                  <a:pt x="641" y="855"/>
                </a:cubicBezTo>
                <a:cubicBezTo>
                  <a:pt x="428" y="1104"/>
                  <a:pt x="1" y="1033"/>
                  <a:pt x="1" y="1175"/>
                </a:cubicBezTo>
                <a:cubicBezTo>
                  <a:pt x="1" y="1246"/>
                  <a:pt x="392" y="1317"/>
                  <a:pt x="606" y="1460"/>
                </a:cubicBezTo>
                <a:cubicBezTo>
                  <a:pt x="783" y="1602"/>
                  <a:pt x="748" y="2278"/>
                  <a:pt x="890" y="2278"/>
                </a:cubicBezTo>
                <a:cubicBezTo>
                  <a:pt x="1033" y="2278"/>
                  <a:pt x="961" y="1780"/>
                  <a:pt x="1068" y="1566"/>
                </a:cubicBezTo>
                <a:cubicBezTo>
                  <a:pt x="1282" y="1246"/>
                  <a:pt x="1780" y="1282"/>
                  <a:pt x="1780" y="1175"/>
                </a:cubicBezTo>
                <a:cubicBezTo>
                  <a:pt x="1780" y="1068"/>
                  <a:pt x="1424" y="1068"/>
                  <a:pt x="1175" y="890"/>
                </a:cubicBezTo>
                <a:cubicBezTo>
                  <a:pt x="926" y="748"/>
                  <a:pt x="1033"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5"/>
        <p:cNvGrpSpPr/>
        <p:nvPr/>
      </p:nvGrpSpPr>
      <p:grpSpPr>
        <a:xfrm>
          <a:off x="0" y="0"/>
          <a:ext cx="0" cy="0"/>
          <a:chOff x="0" y="0"/>
          <a:chExt cx="0" cy="0"/>
        </a:xfrm>
      </p:grpSpPr>
      <p:sp>
        <p:nvSpPr>
          <p:cNvPr id="896" name="Google Shape;896;p39"/>
          <p:cNvSpPr txBox="1">
            <a:spLocks noGrp="1"/>
          </p:cNvSpPr>
          <p:nvPr>
            <p:ph type="title" idx="2"/>
          </p:nvPr>
        </p:nvSpPr>
        <p:spPr>
          <a:xfrm>
            <a:off x="731550" y="448050"/>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 DEPTH</a:t>
            </a:r>
            <a:endParaRPr/>
          </a:p>
        </p:txBody>
      </p:sp>
      <p:sp>
        <p:nvSpPr>
          <p:cNvPr id="897" name="Google Shape;897;p39"/>
          <p:cNvSpPr txBox="1">
            <a:spLocks noGrp="1"/>
          </p:cNvSpPr>
          <p:nvPr>
            <p:ph type="ctrTitle"/>
          </p:nvPr>
        </p:nvSpPr>
        <p:spPr>
          <a:xfrm flipH="1">
            <a:off x="722425" y="1612358"/>
            <a:ext cx="29292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898" name="Google Shape;898;p39"/>
          <p:cNvSpPr txBox="1">
            <a:spLocks noGrp="1"/>
          </p:cNvSpPr>
          <p:nvPr>
            <p:ph type="subTitle" idx="1"/>
          </p:nvPr>
        </p:nvSpPr>
        <p:spPr>
          <a:xfrm flipH="1">
            <a:off x="722425" y="2023721"/>
            <a:ext cx="29292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Yes, this is the ringed one. It’s a gas giant, composed mostly of hydrogen and helium</a:t>
            </a:r>
            <a:endParaRPr sz="1400"/>
          </a:p>
        </p:txBody>
      </p:sp>
      <p:sp>
        <p:nvSpPr>
          <p:cNvPr id="899" name="Google Shape;899;p39"/>
          <p:cNvSpPr txBox="1">
            <a:spLocks noGrp="1"/>
          </p:cNvSpPr>
          <p:nvPr>
            <p:ph type="ctrTitle" idx="3"/>
          </p:nvPr>
        </p:nvSpPr>
        <p:spPr>
          <a:xfrm flipH="1">
            <a:off x="722425" y="3073511"/>
            <a:ext cx="2929200" cy="43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900" name="Google Shape;900;p39"/>
          <p:cNvSpPr txBox="1">
            <a:spLocks noGrp="1"/>
          </p:cNvSpPr>
          <p:nvPr>
            <p:ph type="subTitle" idx="4"/>
          </p:nvPr>
        </p:nvSpPr>
        <p:spPr>
          <a:xfrm flipH="1">
            <a:off x="722425" y="3484874"/>
            <a:ext cx="29292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also the biggest planet in the entire Solar System</a:t>
            </a:r>
            <a:endParaRPr/>
          </a:p>
        </p:txBody>
      </p:sp>
      <p:sp>
        <p:nvSpPr>
          <p:cNvPr id="901" name="Google Shape;901;p39"/>
          <p:cNvSpPr txBox="1"/>
          <p:nvPr/>
        </p:nvSpPr>
        <p:spPr>
          <a:xfrm>
            <a:off x="4186250" y="3771625"/>
            <a:ext cx="4235400" cy="4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Montserrat"/>
                <a:ea typeface="Montserrat"/>
                <a:cs typeface="Montserrat"/>
                <a:sym typeface="Montserrat"/>
              </a:rPr>
              <a:t>You can replace the image on the screen with your own work. Just delete this one and add yours</a:t>
            </a:r>
            <a:endParaRPr sz="1200">
              <a:solidFill>
                <a:schemeClr val="dk2"/>
              </a:solidFill>
              <a:latin typeface="Montserrat"/>
              <a:ea typeface="Montserrat"/>
              <a:cs typeface="Montserrat"/>
              <a:sym typeface="Montserrat"/>
            </a:endParaRPr>
          </a:p>
        </p:txBody>
      </p:sp>
      <p:grpSp>
        <p:nvGrpSpPr>
          <p:cNvPr id="902" name="Google Shape;902;p39"/>
          <p:cNvGrpSpPr/>
          <p:nvPr/>
        </p:nvGrpSpPr>
        <p:grpSpPr>
          <a:xfrm>
            <a:off x="4769627" y="1108841"/>
            <a:ext cx="3068630" cy="2400549"/>
            <a:chOff x="4566025" y="1292075"/>
            <a:chExt cx="2929200" cy="2291475"/>
          </a:xfrm>
        </p:grpSpPr>
        <p:sp>
          <p:nvSpPr>
            <p:cNvPr id="903" name="Google Shape;903;p39"/>
            <p:cNvSpPr/>
            <p:nvPr/>
          </p:nvSpPr>
          <p:spPr>
            <a:xfrm>
              <a:off x="5601925" y="3062025"/>
              <a:ext cx="857400" cy="497700"/>
            </a:xfrm>
            <a:prstGeom prst="trapezoid">
              <a:avLst>
                <a:gd name="adj" fmla="val 25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9"/>
            <p:cNvSpPr/>
            <p:nvPr/>
          </p:nvSpPr>
          <p:spPr>
            <a:xfrm rot="10800000">
              <a:off x="5568325" y="3516950"/>
              <a:ext cx="924600" cy="666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9"/>
            <p:cNvSpPr/>
            <p:nvPr/>
          </p:nvSpPr>
          <p:spPr>
            <a:xfrm>
              <a:off x="4566025" y="1292075"/>
              <a:ext cx="2929200" cy="1881600"/>
            </a:xfrm>
            <a:prstGeom prst="roundRect">
              <a:avLst>
                <a:gd name="adj" fmla="val 549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9"/>
            <p:cNvSpPr/>
            <p:nvPr/>
          </p:nvSpPr>
          <p:spPr>
            <a:xfrm rot="10800000">
              <a:off x="4566025" y="2928575"/>
              <a:ext cx="2929200" cy="245100"/>
            </a:xfrm>
            <a:prstGeom prst="round2SameRect">
              <a:avLst>
                <a:gd name="adj1" fmla="val 46716"/>
                <a:gd name="adj2" fmla="val 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9"/>
            <p:cNvSpPr/>
            <p:nvPr/>
          </p:nvSpPr>
          <p:spPr>
            <a:xfrm>
              <a:off x="5972125" y="2992625"/>
              <a:ext cx="117000" cy="117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08" name="Google Shape;908;p39"/>
          <p:cNvPicPr preferRelativeResize="0"/>
          <p:nvPr/>
        </p:nvPicPr>
        <p:blipFill rotWithShape="1">
          <a:blip r:embed="rId3">
            <a:alphaModFix/>
          </a:blip>
          <a:srcRect b="19768"/>
          <a:stretch/>
        </p:blipFill>
        <p:spPr>
          <a:xfrm>
            <a:off x="4900500" y="1237346"/>
            <a:ext cx="2806800" cy="1460700"/>
          </a:xfrm>
          <a:prstGeom prst="round2SameRect">
            <a:avLst>
              <a:gd name="adj1" fmla="val 2002"/>
              <a:gd name="adj2" fmla="val 0"/>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40"/>
          <p:cNvSpPr txBox="1">
            <a:spLocks noGrp="1"/>
          </p:cNvSpPr>
          <p:nvPr>
            <p:ph type="subTitle" idx="4294967295"/>
          </p:nvPr>
        </p:nvSpPr>
        <p:spPr>
          <a:xfrm>
            <a:off x="756450" y="3170475"/>
            <a:ext cx="2124900" cy="6807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400"/>
              <a:t>Mercury is the closest planet to the Sun</a:t>
            </a:r>
            <a:endParaRPr sz="1400"/>
          </a:p>
        </p:txBody>
      </p:sp>
      <p:sp>
        <p:nvSpPr>
          <p:cNvPr id="914" name="Google Shape;914;p40"/>
          <p:cNvSpPr txBox="1">
            <a:spLocks noGrp="1"/>
          </p:cNvSpPr>
          <p:nvPr>
            <p:ph type="subTitle" idx="4294967295"/>
          </p:nvPr>
        </p:nvSpPr>
        <p:spPr>
          <a:xfrm>
            <a:off x="760162" y="1473750"/>
            <a:ext cx="2124900" cy="6807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400"/>
              <a:t>Venus has a beautiful name, but it’s hot</a:t>
            </a:r>
            <a:endParaRPr sz="1400"/>
          </a:p>
        </p:txBody>
      </p:sp>
      <p:sp>
        <p:nvSpPr>
          <p:cNvPr id="915" name="Google Shape;915;p40"/>
          <p:cNvSpPr txBox="1">
            <a:spLocks noGrp="1"/>
          </p:cNvSpPr>
          <p:nvPr>
            <p:ph type="subTitle" idx="4294967295"/>
          </p:nvPr>
        </p:nvSpPr>
        <p:spPr>
          <a:xfrm>
            <a:off x="6262650" y="2322125"/>
            <a:ext cx="2124900" cy="680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400"/>
              <a:t>Saturn is the ringed one and a gas giant</a:t>
            </a:r>
            <a:endParaRPr sz="1400"/>
          </a:p>
        </p:txBody>
      </p:sp>
      <p:sp>
        <p:nvSpPr>
          <p:cNvPr id="916" name="Google Shape;916;p40"/>
          <p:cNvSpPr txBox="1"/>
          <p:nvPr/>
        </p:nvSpPr>
        <p:spPr>
          <a:xfrm>
            <a:off x="2408850" y="4209341"/>
            <a:ext cx="4326300" cy="497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2"/>
                </a:solidFill>
                <a:latin typeface="Montserrat"/>
                <a:ea typeface="Montserrat"/>
                <a:cs typeface="Montserrat"/>
                <a:sym typeface="Montserrat"/>
              </a:rPr>
              <a:t>To modify this graph, click on it, follow the link, change the data and paste the new graph here</a:t>
            </a:r>
            <a:endParaRPr sz="1200">
              <a:solidFill>
                <a:schemeClr val="dk2"/>
              </a:solidFill>
              <a:latin typeface="Montserrat"/>
              <a:ea typeface="Montserrat"/>
              <a:cs typeface="Montserrat"/>
              <a:sym typeface="Montserrat"/>
            </a:endParaRPr>
          </a:p>
        </p:txBody>
      </p:sp>
      <p:sp>
        <p:nvSpPr>
          <p:cNvPr id="917" name="Google Shape;917;p40"/>
          <p:cNvSpPr txBox="1">
            <a:spLocks noGrp="1"/>
          </p:cNvSpPr>
          <p:nvPr>
            <p:ph type="title"/>
          </p:nvPr>
        </p:nvSpPr>
        <p:spPr>
          <a:xfrm>
            <a:off x="731550" y="447456"/>
            <a:ext cx="768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 DEPTH</a:t>
            </a:r>
            <a:endParaRPr/>
          </a:p>
        </p:txBody>
      </p:sp>
      <p:pic>
        <p:nvPicPr>
          <p:cNvPr id="918" name="Google Shape;918;p40">
            <a:hlinkClick r:id="rId3"/>
          </p:cNvPr>
          <p:cNvPicPr preferRelativeResize="0"/>
          <p:nvPr/>
        </p:nvPicPr>
        <p:blipFill rotWithShape="1">
          <a:blip r:embed="rId4">
            <a:alphaModFix/>
          </a:blip>
          <a:srcRect l="19468" t="1016" r="19462" b="335"/>
          <a:stretch/>
        </p:blipFill>
        <p:spPr>
          <a:xfrm>
            <a:off x="3153950" y="1245159"/>
            <a:ext cx="2836076" cy="2834625"/>
          </a:xfrm>
          <a:prstGeom prst="rect">
            <a:avLst/>
          </a:prstGeom>
          <a:noFill/>
          <a:ln>
            <a:noFill/>
          </a:ln>
        </p:spPr>
      </p:pic>
      <p:sp>
        <p:nvSpPr>
          <p:cNvPr id="919" name="Google Shape;919;p40"/>
          <p:cNvSpPr/>
          <p:nvPr/>
        </p:nvSpPr>
        <p:spPr>
          <a:xfrm>
            <a:off x="2935509" y="144023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txBox="1">
            <a:spLocks noGrp="1"/>
          </p:cNvSpPr>
          <p:nvPr>
            <p:ph type="title" idx="4294967295"/>
          </p:nvPr>
        </p:nvSpPr>
        <p:spPr>
          <a:xfrm>
            <a:off x="2935488" y="1549300"/>
            <a:ext cx="7896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rPr>
              <a:t>30%</a:t>
            </a:r>
            <a:endParaRPr sz="2200">
              <a:solidFill>
                <a:schemeClr val="lt1"/>
              </a:solidFill>
            </a:endParaRPr>
          </a:p>
        </p:txBody>
      </p:sp>
      <p:sp>
        <p:nvSpPr>
          <p:cNvPr id="921" name="Google Shape;921;p40"/>
          <p:cNvSpPr/>
          <p:nvPr/>
        </p:nvSpPr>
        <p:spPr>
          <a:xfrm>
            <a:off x="2935509" y="3136959"/>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txBox="1">
            <a:spLocks noGrp="1"/>
          </p:cNvSpPr>
          <p:nvPr>
            <p:ph type="title" idx="4294967295"/>
          </p:nvPr>
        </p:nvSpPr>
        <p:spPr>
          <a:xfrm>
            <a:off x="2935488" y="3246025"/>
            <a:ext cx="7896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rPr>
              <a:t>30%</a:t>
            </a:r>
            <a:endParaRPr sz="2200">
              <a:solidFill>
                <a:schemeClr val="lt1"/>
              </a:solidFill>
            </a:endParaRPr>
          </a:p>
        </p:txBody>
      </p:sp>
      <p:sp>
        <p:nvSpPr>
          <p:cNvPr id="923" name="Google Shape;923;p40"/>
          <p:cNvSpPr/>
          <p:nvPr/>
        </p:nvSpPr>
        <p:spPr>
          <a:xfrm>
            <a:off x="5418934" y="2240884"/>
            <a:ext cx="789557" cy="747750"/>
          </a:xfrm>
          <a:custGeom>
            <a:avLst/>
            <a:gdLst/>
            <a:ahLst/>
            <a:cxnLst/>
            <a:rect l="l" t="t" r="r" b="b"/>
            <a:pathLst>
              <a:path w="37923" h="35915" extrusionOk="0">
                <a:moveTo>
                  <a:pt x="17391" y="0"/>
                </a:moveTo>
                <a:cubicBezTo>
                  <a:pt x="7126" y="0"/>
                  <a:pt x="1251" y="7910"/>
                  <a:pt x="670" y="18176"/>
                </a:cubicBezTo>
                <a:cubicBezTo>
                  <a:pt x="1" y="30331"/>
                  <a:pt x="10673" y="35915"/>
                  <a:pt x="20968" y="35915"/>
                </a:cubicBezTo>
                <a:cubicBezTo>
                  <a:pt x="31263" y="35915"/>
                  <a:pt x="37922" y="28470"/>
                  <a:pt x="37922" y="18176"/>
                </a:cubicBezTo>
                <a:cubicBezTo>
                  <a:pt x="37922" y="7881"/>
                  <a:pt x="27686" y="0"/>
                  <a:pt x="17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txBox="1">
            <a:spLocks noGrp="1"/>
          </p:cNvSpPr>
          <p:nvPr>
            <p:ph type="title" idx="4294967295"/>
          </p:nvPr>
        </p:nvSpPr>
        <p:spPr>
          <a:xfrm>
            <a:off x="5418913" y="2349950"/>
            <a:ext cx="7896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rPr>
              <a:t>40%</a:t>
            </a:r>
            <a:endParaRPr sz="2200">
              <a:solidFill>
                <a:schemeClr val="lt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28"/>
        <p:cNvGrpSpPr/>
        <p:nvPr/>
      </p:nvGrpSpPr>
      <p:grpSpPr>
        <a:xfrm>
          <a:off x="0" y="0"/>
          <a:ext cx="0" cy="0"/>
          <a:chOff x="0" y="0"/>
          <a:chExt cx="0" cy="0"/>
        </a:xfrm>
      </p:grpSpPr>
      <p:sp>
        <p:nvSpPr>
          <p:cNvPr id="929" name="Google Shape;929;p41"/>
          <p:cNvSpPr txBox="1">
            <a:spLocks noGrp="1"/>
          </p:cNvSpPr>
          <p:nvPr>
            <p:ph type="title"/>
          </p:nvPr>
        </p:nvSpPr>
        <p:spPr>
          <a:xfrm>
            <a:off x="2629950" y="1801914"/>
            <a:ext cx="3884100" cy="9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a:t>6</a:t>
            </a:r>
            <a:r>
              <a:rPr lang="en"/>
              <a:t>31,</a:t>
            </a:r>
            <a:r>
              <a:rPr lang="en" sz="6000"/>
              <a:t>450</a:t>
            </a:r>
            <a:endParaRPr sz="6000"/>
          </a:p>
        </p:txBody>
      </p:sp>
      <p:sp>
        <p:nvSpPr>
          <p:cNvPr id="930" name="Google Shape;930;p41"/>
          <p:cNvSpPr txBox="1">
            <a:spLocks noGrp="1"/>
          </p:cNvSpPr>
          <p:nvPr>
            <p:ph type="subTitle" idx="1"/>
          </p:nvPr>
        </p:nvSpPr>
        <p:spPr>
          <a:xfrm flipH="1">
            <a:off x="2861400" y="2855050"/>
            <a:ext cx="34212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Big numbers catch your audience’s attention easily</a:t>
            </a:r>
            <a:endParaRPr sz="1800"/>
          </a:p>
        </p:txBody>
      </p:sp>
    </p:spTree>
  </p:cSld>
  <p:clrMapOvr>
    <a:masterClrMapping/>
  </p:clrMapOvr>
</p:sld>
</file>

<file path=ppt/theme/theme1.xml><?xml version="1.0" encoding="utf-8"?>
<a:theme xmlns:a="http://schemas.openxmlformats.org/drawingml/2006/main" name="Thanksgiving Newsletter by Slidesgo">
  <a:themeElements>
    <a:clrScheme name="Simple Light">
      <a:dk1>
        <a:srgbClr val="FFE7DC"/>
      </a:dk1>
      <a:lt1>
        <a:srgbClr val="FFFFFF"/>
      </a:lt1>
      <a:dk2>
        <a:srgbClr val="483461"/>
      </a:dk2>
      <a:lt2>
        <a:srgbClr val="665779"/>
      </a:lt2>
      <a:accent1>
        <a:srgbClr val="E67D4C"/>
      </a:accent1>
      <a:accent2>
        <a:srgbClr val="E69873"/>
      </a:accent2>
      <a:accent3>
        <a:srgbClr val="CF4F5F"/>
      </a:accent3>
      <a:accent4>
        <a:srgbClr val="DA717E"/>
      </a:accent4>
      <a:accent5>
        <a:srgbClr val="AC4F6F"/>
      </a:accent5>
      <a:accent6>
        <a:srgbClr val="AC6C82"/>
      </a:accent6>
      <a:hlink>
        <a:srgbClr val="48346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1047</Words>
  <Application>Microsoft Office PowerPoint</Application>
  <PresentationFormat>全屏显示(16:9)</PresentationFormat>
  <Paragraphs>218</Paragraphs>
  <Slides>42</Slides>
  <Notes>42</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42</vt:i4>
      </vt:variant>
    </vt:vector>
  </HeadingPairs>
  <TitlesOfParts>
    <vt:vector size="55" baseType="lpstr">
      <vt:lpstr>Comfortaa</vt:lpstr>
      <vt:lpstr>Comfortaa Regular</vt:lpstr>
      <vt:lpstr>Montserrat</vt:lpstr>
      <vt:lpstr>Sofia</vt:lpstr>
      <vt:lpstr>Tenor Sans</vt:lpstr>
      <vt:lpstr>Amatic SC</vt:lpstr>
      <vt:lpstr>Arial</vt:lpstr>
      <vt:lpstr>Calibri</vt:lpstr>
      <vt:lpstr>Proxima Nova</vt:lpstr>
      <vt:lpstr>Proxima Nova Semibold</vt:lpstr>
      <vt:lpstr>Roboto Medium</vt:lpstr>
      <vt:lpstr>Thanksgiving Newsletter by Slidesgo</vt:lpstr>
      <vt:lpstr>Slidesgo Final Pages</vt:lpstr>
      <vt:lpstr>THANKSGIVING NEWSLETTER</vt:lpstr>
      <vt:lpstr>TABLE OF CONTENTS</vt:lpstr>
      <vt:lpstr>ANNOUNCEMENTS</vt:lpstr>
      <vt:lpstr>FIRST ANNOUNCEMENT</vt:lpstr>
      <vt:lpstr>SECOND ANNOUNCEMENT</vt:lpstr>
      <vt:lpstr>IN DEPTH</vt:lpstr>
      <vt:lpstr>IN DEPTH</vt:lpstr>
      <vt:lpstr>IN DEPTH</vt:lpstr>
      <vt:lpstr>631,450</vt:lpstr>
      <vt:lpstr>SECTOR NEWS</vt:lpstr>
      <vt:lpstr>IN BRIEF</vt:lpstr>
      <vt:lpstr>NEWS</vt:lpstr>
      <vt:lpstr>CUSTOMER REVIEWS</vt:lpstr>
      <vt:lpstr>—SOMEONE FAMOUS</vt:lpstr>
      <vt:lpstr>WELCOME!</vt:lpstr>
      <vt:lpstr>WELCOME!</vt:lpstr>
      <vt:lpstr>WELCOME!</vt:lpstr>
      <vt:lpstr>AROUND THE WORLD</vt:lpstr>
      <vt:lpstr>4,000,000</vt:lpstr>
      <vt:lpstr>EVENTS</vt:lpstr>
      <vt:lpstr>REVIEW OF PAST EVENTS</vt:lpstr>
      <vt:lpstr>ABOUT THE LAST EVENT</vt:lpstr>
      <vt:lpstr>A PICTURE IS WORTH A THOUSAND WORDS</vt:lpstr>
      <vt:lpstr>UPCOMING EVENTS</vt:lpstr>
      <vt:lpstr>ACTIVITIES</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THANKSGIVING NEWSLETTER</dc:title>
  <cp:lastModifiedBy>刘 龙</cp:lastModifiedBy>
  <cp:revision>1</cp:revision>
  <dcterms:modified xsi:type="dcterms:W3CDTF">2020-10-19T07:17:03Z</dcterms:modified>
</cp:coreProperties>
</file>